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9" r:id="rId1"/>
    <p:sldMasterId id="2147483670" r:id="rId2"/>
  </p:sldMasterIdLst>
  <p:notesMasterIdLst>
    <p:notesMasterId r:id="rId15"/>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Lst>
  <p:sldSz cx="9144000" cy="5143500" type="screen16x9"/>
  <p:notesSz cx="6858000" cy="9144000"/>
  <p:embeddedFontLst>
    <p:embeddedFont>
      <p:font typeface="Helvetica Neue" panose="020B0604020202020204" charset="0"/>
      <p:regular r:id="rId16"/>
      <p:bold r:id="rId17"/>
      <p:italic r:id="rId18"/>
      <p:boldItalic r:id="rId19"/>
    </p:embeddedFont>
    <p:embeddedFont>
      <p:font typeface="Helvetica Neue Light" panose="020B0604020202020204" charset="0"/>
      <p:regular r:id="rId20"/>
      <p:bold r:id="rId21"/>
      <p:italic r:id="rId22"/>
      <p:boldItalic r:id="rId23"/>
    </p:embeddedFont>
    <p:embeddedFont>
      <p:font typeface="Roboto" panose="02000000000000000000" pitchFamily="2" charset="0"/>
      <p:regular r:id="rId24"/>
      <p:bold r:id="rId25"/>
      <p:italic r:id="rId26"/>
      <p:boldItalic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5" d="100"/>
          <a:sy n="95" d="100"/>
        </p:scale>
        <p:origin x="444" y="8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3.fntdata"/><Relationship Id="rId26" Type="http://schemas.openxmlformats.org/officeDocument/2006/relationships/font" Target="fonts/font11.fntdata"/><Relationship Id="rId3" Type="http://schemas.openxmlformats.org/officeDocument/2006/relationships/slide" Target="slides/slide1.xml"/><Relationship Id="rId21" Type="http://schemas.openxmlformats.org/officeDocument/2006/relationships/font" Target="fonts/font6.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2.fntdata"/><Relationship Id="rId25" Type="http://schemas.openxmlformats.org/officeDocument/2006/relationships/font" Target="fonts/font10.fntdata"/><Relationship Id="rId2" Type="http://schemas.openxmlformats.org/officeDocument/2006/relationships/slideMaster" Target="slideMasters/slideMaster2.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9.fntdata"/><Relationship Id="rId5" Type="http://schemas.openxmlformats.org/officeDocument/2006/relationships/slide" Target="slides/slide3.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font" Target="fonts/font4.fntdata"/><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7.fntdata"/><Relationship Id="rId27" Type="http://schemas.openxmlformats.org/officeDocument/2006/relationships/font" Target="fonts/font12.fnt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knowledgebase.youscience.com/discovery-view-student-results"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knowledgebase.precisionexams.com/results-walk-through-videos?__hstc=63881840.6de9b92e2928a31ac2758682fdf5ba6a.1649088813309.1675445933818.1675451309724.628&amp;__hssc=63881840.1.1675451309724&amp;__hsfp=49869365" TargetMode="External"/><Relationship Id="rId2" Type="http://schemas.openxmlformats.org/officeDocument/2006/relationships/slide" Target="../slides/slide2.xml"/><Relationship Id="rId1" Type="http://schemas.openxmlformats.org/officeDocument/2006/relationships/notesMaster" Target="../notesMasters/notesMaster1.xml"/><Relationship Id="rId4" Type="http://schemas.openxmlformats.org/officeDocument/2006/relationships/hyperlink" Target="https://knowledgebase.youscience.com/in-depth-results-walk-through-guide?__hstc=63881840.6de9b92e2928a31ac2758682fdf5ba6a.1649088813309.1675445933818.1675451309724.628&amp;__hssc=63881840.1.1675451309724&amp;__hsfp=49869365"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1ef1b115557_0_9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1ef1b115557_0_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200">
              <a:latin typeface="Helvetica Neue Light"/>
              <a:ea typeface="Helvetica Neue Light"/>
              <a:cs typeface="Helvetica Neue Light"/>
              <a:sym typeface="Helvetica Neue Light"/>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1ef1b115557_0_34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 name="Google Shape;206;g1ef1b115557_0_3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1ef1b115557_0_19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 name="Google Shape;213;g1ef1b115557_0_1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How to view student results - </a:t>
            </a:r>
            <a:r>
              <a:rPr lang="en" u="sng">
                <a:solidFill>
                  <a:schemeClr val="hlink"/>
                </a:solidFill>
                <a:hlinkClick r:id="rId3"/>
              </a:rPr>
              <a:t>https://knowledgebase.youscience.com/discovery-view-student-results</a:t>
            </a:r>
            <a:r>
              <a:rPr lang="en"/>
              <a:t>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1ef1b115557_0_35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 name="Google Shape;222;g1ef1b115557_0_3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1ef1b115557_0_27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1ef1b115557_0_2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Results walk-through videos - </a:t>
            </a:r>
            <a:r>
              <a:rPr lang="en" u="sng">
                <a:solidFill>
                  <a:schemeClr val="hlink"/>
                </a:solidFill>
                <a:hlinkClick r:id="rId3"/>
              </a:rPr>
              <a:t>https://knowledgebase.precisionexams.com/results-walk-through-videos?__hstc=63881840.6de9b92e2928a31ac2758682fdf5ba6a.1649088813309.1675445933818.1675451309724.628&amp;__hssc=63881840.1.1675451309724&amp;__hsfp=49869365</a:t>
            </a:r>
            <a:endParaRPr/>
          </a:p>
          <a:p>
            <a:pPr marL="0" lvl="0" indent="0" algn="l" rtl="0">
              <a:spcBef>
                <a:spcPts val="0"/>
              </a:spcBef>
              <a:spcAft>
                <a:spcPts val="0"/>
              </a:spcAft>
              <a:buNone/>
            </a:pPr>
            <a:r>
              <a:rPr lang="en"/>
              <a:t>In-depth results walk-through guide - </a:t>
            </a:r>
            <a:r>
              <a:rPr lang="en" u="sng">
                <a:solidFill>
                  <a:schemeClr val="hlink"/>
                </a:solidFill>
                <a:hlinkClick r:id="rId4"/>
              </a:rPr>
              <a:t>https://knowledgebase.youscience.com/in-depth-results-walk-through-guide?__hstc=63881840.6de9b92e2928a31ac2758682fdf5ba6a.1649088813309.1675445933818.1675451309724.628&amp;__hssc=63881840.1.1675451309724&amp;__hsfp=49869365</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1ef1b115557_0_28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1ef1b115557_0_2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1ef1b115557_0_29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 name="Google Shape;159;g1ef1b115557_0_2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1ef1b115557_0_3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 name="Google Shape;169;g1ef1b115557_0_3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1ef1b115557_0_31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g1ef1b115557_0_3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1ef1b115557_0_32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1ef1b115557_0_3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1ef1b115557_0_33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 name="Google Shape;193;g1ef1b115557_0_3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1ef1b115557_0_34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g1ef1b115557_0_3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Centered)" type="title">
  <p:cSld name="TITLE">
    <p:spTree>
      <p:nvGrpSpPr>
        <p:cNvPr id="1" name="Shape 54"/>
        <p:cNvGrpSpPr/>
        <p:nvPr/>
      </p:nvGrpSpPr>
      <p:grpSpPr>
        <a:xfrm>
          <a:off x="0" y="0"/>
          <a:ext cx="0" cy="0"/>
          <a:chOff x="0" y="0"/>
          <a:chExt cx="0" cy="0"/>
        </a:xfrm>
      </p:grpSpPr>
      <p:sp>
        <p:nvSpPr>
          <p:cNvPr id="55" name="Google Shape;55;p14"/>
          <p:cNvSpPr txBox="1">
            <a:spLocks noGrp="1"/>
          </p:cNvSpPr>
          <p:nvPr>
            <p:ph type="ctrTitle"/>
          </p:nvPr>
        </p:nvSpPr>
        <p:spPr>
          <a:xfrm>
            <a:off x="342900" y="1848450"/>
            <a:ext cx="8458200" cy="723300"/>
          </a:xfrm>
          <a:prstGeom prst="rect">
            <a:avLst/>
          </a:prstGeom>
          <a:noFill/>
          <a:ln>
            <a:noFill/>
          </a:ln>
        </p:spPr>
        <p:txBody>
          <a:bodyPr spcFirstLastPara="1" wrap="square" lIns="0" tIns="0" rIns="0" bIns="0" anchor="b" anchorCtr="0">
            <a:spAutoFit/>
          </a:bodyPr>
          <a:lstStyle>
            <a:lvl1pPr lvl="0" algn="ctr" rtl="0">
              <a:lnSpc>
                <a:spcPct val="90000"/>
              </a:lnSpc>
              <a:spcBef>
                <a:spcPts val="0"/>
              </a:spcBef>
              <a:spcAft>
                <a:spcPts val="0"/>
              </a:spcAft>
              <a:buClr>
                <a:schemeClr val="dk1"/>
              </a:buClr>
              <a:buSzPts val="4800"/>
              <a:buNone/>
              <a:defRPr sz="4800"/>
            </a:lvl1pPr>
            <a:lvl2pPr lvl="1" algn="l" rtl="0">
              <a:lnSpc>
                <a:spcPct val="100000"/>
              </a:lnSpc>
              <a:spcBef>
                <a:spcPts val="0"/>
              </a:spcBef>
              <a:spcAft>
                <a:spcPts val="0"/>
              </a:spcAft>
              <a:buSzPts val="4800"/>
              <a:buFont typeface="Helvetica Neue"/>
              <a:buNone/>
              <a:defRPr sz="4800" b="1">
                <a:latin typeface="Helvetica Neue"/>
                <a:ea typeface="Helvetica Neue"/>
                <a:cs typeface="Helvetica Neue"/>
                <a:sym typeface="Helvetica Neue"/>
              </a:defRPr>
            </a:lvl2pPr>
            <a:lvl3pPr lvl="2" algn="l" rtl="0">
              <a:lnSpc>
                <a:spcPct val="100000"/>
              </a:lnSpc>
              <a:spcBef>
                <a:spcPts val="0"/>
              </a:spcBef>
              <a:spcAft>
                <a:spcPts val="0"/>
              </a:spcAft>
              <a:buSzPts val="4800"/>
              <a:buFont typeface="Helvetica Neue"/>
              <a:buNone/>
              <a:defRPr sz="4800" b="1">
                <a:latin typeface="Helvetica Neue"/>
                <a:ea typeface="Helvetica Neue"/>
                <a:cs typeface="Helvetica Neue"/>
                <a:sym typeface="Helvetica Neue"/>
              </a:defRPr>
            </a:lvl3pPr>
            <a:lvl4pPr lvl="3" algn="l" rtl="0">
              <a:lnSpc>
                <a:spcPct val="100000"/>
              </a:lnSpc>
              <a:spcBef>
                <a:spcPts val="0"/>
              </a:spcBef>
              <a:spcAft>
                <a:spcPts val="0"/>
              </a:spcAft>
              <a:buSzPts val="4800"/>
              <a:buFont typeface="Helvetica Neue"/>
              <a:buNone/>
              <a:defRPr sz="4800" b="1">
                <a:latin typeface="Helvetica Neue"/>
                <a:ea typeface="Helvetica Neue"/>
                <a:cs typeface="Helvetica Neue"/>
                <a:sym typeface="Helvetica Neue"/>
              </a:defRPr>
            </a:lvl4pPr>
            <a:lvl5pPr lvl="4" algn="l" rtl="0">
              <a:lnSpc>
                <a:spcPct val="100000"/>
              </a:lnSpc>
              <a:spcBef>
                <a:spcPts val="0"/>
              </a:spcBef>
              <a:spcAft>
                <a:spcPts val="0"/>
              </a:spcAft>
              <a:buSzPts val="4800"/>
              <a:buFont typeface="Helvetica Neue"/>
              <a:buNone/>
              <a:defRPr sz="4800" b="1">
                <a:latin typeface="Helvetica Neue"/>
                <a:ea typeface="Helvetica Neue"/>
                <a:cs typeface="Helvetica Neue"/>
                <a:sym typeface="Helvetica Neue"/>
              </a:defRPr>
            </a:lvl5pPr>
            <a:lvl6pPr lvl="5" algn="l" rtl="0">
              <a:lnSpc>
                <a:spcPct val="100000"/>
              </a:lnSpc>
              <a:spcBef>
                <a:spcPts val="0"/>
              </a:spcBef>
              <a:spcAft>
                <a:spcPts val="0"/>
              </a:spcAft>
              <a:buSzPts val="4800"/>
              <a:buFont typeface="Helvetica Neue"/>
              <a:buNone/>
              <a:defRPr sz="4800" b="1">
                <a:latin typeface="Helvetica Neue"/>
                <a:ea typeface="Helvetica Neue"/>
                <a:cs typeface="Helvetica Neue"/>
                <a:sym typeface="Helvetica Neue"/>
              </a:defRPr>
            </a:lvl6pPr>
            <a:lvl7pPr lvl="6" algn="l" rtl="0">
              <a:lnSpc>
                <a:spcPct val="100000"/>
              </a:lnSpc>
              <a:spcBef>
                <a:spcPts val="0"/>
              </a:spcBef>
              <a:spcAft>
                <a:spcPts val="0"/>
              </a:spcAft>
              <a:buSzPts val="4800"/>
              <a:buFont typeface="Helvetica Neue"/>
              <a:buNone/>
              <a:defRPr sz="4800" b="1">
                <a:latin typeface="Helvetica Neue"/>
                <a:ea typeface="Helvetica Neue"/>
                <a:cs typeface="Helvetica Neue"/>
                <a:sym typeface="Helvetica Neue"/>
              </a:defRPr>
            </a:lvl7pPr>
            <a:lvl8pPr lvl="7" algn="l" rtl="0">
              <a:lnSpc>
                <a:spcPct val="100000"/>
              </a:lnSpc>
              <a:spcBef>
                <a:spcPts val="0"/>
              </a:spcBef>
              <a:spcAft>
                <a:spcPts val="0"/>
              </a:spcAft>
              <a:buSzPts val="4800"/>
              <a:buFont typeface="Helvetica Neue"/>
              <a:buNone/>
              <a:defRPr sz="4800" b="1">
                <a:latin typeface="Helvetica Neue"/>
                <a:ea typeface="Helvetica Neue"/>
                <a:cs typeface="Helvetica Neue"/>
                <a:sym typeface="Helvetica Neue"/>
              </a:defRPr>
            </a:lvl8pPr>
            <a:lvl9pPr lvl="8" algn="l" rtl="0">
              <a:lnSpc>
                <a:spcPct val="100000"/>
              </a:lnSpc>
              <a:spcBef>
                <a:spcPts val="0"/>
              </a:spcBef>
              <a:spcAft>
                <a:spcPts val="0"/>
              </a:spcAft>
              <a:buSzPts val="4800"/>
              <a:buFont typeface="Helvetica Neue"/>
              <a:buNone/>
              <a:defRPr sz="4800" b="1">
                <a:latin typeface="Helvetica Neue"/>
                <a:ea typeface="Helvetica Neue"/>
                <a:cs typeface="Helvetica Neue"/>
                <a:sym typeface="Helvetica Neue"/>
              </a:defRPr>
            </a:lvl9pPr>
          </a:lstStyle>
          <a:p>
            <a:endParaRPr/>
          </a:p>
        </p:txBody>
      </p:sp>
      <p:sp>
        <p:nvSpPr>
          <p:cNvPr id="56" name="Google Shape;56;p14"/>
          <p:cNvSpPr txBox="1">
            <a:spLocks noGrp="1"/>
          </p:cNvSpPr>
          <p:nvPr>
            <p:ph type="subTitle" idx="1"/>
          </p:nvPr>
        </p:nvSpPr>
        <p:spPr>
          <a:xfrm>
            <a:off x="1143000" y="2701529"/>
            <a:ext cx="6858000" cy="1241700"/>
          </a:xfrm>
          <a:prstGeom prst="rect">
            <a:avLst/>
          </a:prstGeom>
          <a:noFill/>
          <a:ln>
            <a:noFill/>
          </a:ln>
        </p:spPr>
        <p:txBody>
          <a:bodyPr spcFirstLastPara="1" wrap="square" lIns="0" tIns="0" rIns="0" bIns="0" anchor="t" anchorCtr="0">
            <a:spAutoFit/>
          </a:bodyPr>
          <a:lstStyle>
            <a:lvl1pPr lvl="0" algn="ctr" rtl="0">
              <a:lnSpc>
                <a:spcPct val="90000"/>
              </a:lnSpc>
              <a:spcBef>
                <a:spcPts val="800"/>
              </a:spcBef>
              <a:spcAft>
                <a:spcPts val="0"/>
              </a:spcAft>
              <a:buClr>
                <a:schemeClr val="dk1"/>
              </a:buClr>
              <a:buSzPts val="1800"/>
              <a:buNone/>
              <a:defRPr sz="1800"/>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Upper Left)">
  <p:cSld name="TITLE_1">
    <p:spTree>
      <p:nvGrpSpPr>
        <p:cNvPr id="1" name="Shape 57"/>
        <p:cNvGrpSpPr/>
        <p:nvPr/>
      </p:nvGrpSpPr>
      <p:grpSpPr>
        <a:xfrm>
          <a:off x="0" y="0"/>
          <a:ext cx="0" cy="0"/>
          <a:chOff x="0" y="0"/>
          <a:chExt cx="0" cy="0"/>
        </a:xfrm>
      </p:grpSpPr>
      <p:sp>
        <p:nvSpPr>
          <p:cNvPr id="58" name="Google Shape;58;p15"/>
          <p:cNvSpPr txBox="1">
            <a:spLocks noGrp="1"/>
          </p:cNvSpPr>
          <p:nvPr>
            <p:ph type="ctrTitle"/>
          </p:nvPr>
        </p:nvSpPr>
        <p:spPr>
          <a:xfrm>
            <a:off x="342900" y="280950"/>
            <a:ext cx="4885800" cy="1701600"/>
          </a:xfrm>
          <a:prstGeom prst="rect">
            <a:avLst/>
          </a:prstGeom>
          <a:noFill/>
          <a:ln>
            <a:noFill/>
          </a:ln>
        </p:spPr>
        <p:txBody>
          <a:bodyPr spcFirstLastPara="1" wrap="square" lIns="0" tIns="0" rIns="0" bIns="0" anchor="t" anchorCtr="0">
            <a:noAutofit/>
          </a:bodyPr>
          <a:lstStyle>
            <a:lvl1pPr lvl="0" rtl="0">
              <a:lnSpc>
                <a:spcPct val="90000"/>
              </a:lnSpc>
              <a:spcBef>
                <a:spcPts val="0"/>
              </a:spcBef>
              <a:spcAft>
                <a:spcPts val="0"/>
              </a:spcAft>
              <a:buClr>
                <a:schemeClr val="dk1"/>
              </a:buClr>
              <a:buSzPts val="4800"/>
              <a:buNone/>
              <a:defRPr sz="4800"/>
            </a:lvl1pPr>
            <a:lvl2pPr lvl="1" rtl="0">
              <a:lnSpc>
                <a:spcPct val="100000"/>
              </a:lnSpc>
              <a:spcBef>
                <a:spcPts val="0"/>
              </a:spcBef>
              <a:spcAft>
                <a:spcPts val="0"/>
              </a:spcAft>
              <a:buSzPts val="4800"/>
              <a:buFont typeface="Helvetica Neue"/>
              <a:buNone/>
              <a:defRPr sz="4800" b="1">
                <a:latin typeface="Helvetica Neue"/>
                <a:ea typeface="Helvetica Neue"/>
                <a:cs typeface="Helvetica Neue"/>
                <a:sym typeface="Helvetica Neue"/>
              </a:defRPr>
            </a:lvl2pPr>
            <a:lvl3pPr lvl="2" rtl="0">
              <a:lnSpc>
                <a:spcPct val="100000"/>
              </a:lnSpc>
              <a:spcBef>
                <a:spcPts val="0"/>
              </a:spcBef>
              <a:spcAft>
                <a:spcPts val="0"/>
              </a:spcAft>
              <a:buSzPts val="4800"/>
              <a:buFont typeface="Helvetica Neue"/>
              <a:buNone/>
              <a:defRPr sz="4800" b="1">
                <a:latin typeface="Helvetica Neue"/>
                <a:ea typeface="Helvetica Neue"/>
                <a:cs typeface="Helvetica Neue"/>
                <a:sym typeface="Helvetica Neue"/>
              </a:defRPr>
            </a:lvl3pPr>
            <a:lvl4pPr lvl="3" rtl="0">
              <a:lnSpc>
                <a:spcPct val="100000"/>
              </a:lnSpc>
              <a:spcBef>
                <a:spcPts val="0"/>
              </a:spcBef>
              <a:spcAft>
                <a:spcPts val="0"/>
              </a:spcAft>
              <a:buSzPts val="4800"/>
              <a:buFont typeface="Helvetica Neue"/>
              <a:buNone/>
              <a:defRPr sz="4800" b="1">
                <a:latin typeface="Helvetica Neue"/>
                <a:ea typeface="Helvetica Neue"/>
                <a:cs typeface="Helvetica Neue"/>
                <a:sym typeface="Helvetica Neue"/>
              </a:defRPr>
            </a:lvl4pPr>
            <a:lvl5pPr lvl="4" rtl="0">
              <a:lnSpc>
                <a:spcPct val="100000"/>
              </a:lnSpc>
              <a:spcBef>
                <a:spcPts val="0"/>
              </a:spcBef>
              <a:spcAft>
                <a:spcPts val="0"/>
              </a:spcAft>
              <a:buSzPts val="4800"/>
              <a:buFont typeface="Helvetica Neue"/>
              <a:buNone/>
              <a:defRPr sz="4800" b="1">
                <a:latin typeface="Helvetica Neue"/>
                <a:ea typeface="Helvetica Neue"/>
                <a:cs typeface="Helvetica Neue"/>
                <a:sym typeface="Helvetica Neue"/>
              </a:defRPr>
            </a:lvl5pPr>
            <a:lvl6pPr lvl="5" rtl="0">
              <a:lnSpc>
                <a:spcPct val="100000"/>
              </a:lnSpc>
              <a:spcBef>
                <a:spcPts val="0"/>
              </a:spcBef>
              <a:spcAft>
                <a:spcPts val="0"/>
              </a:spcAft>
              <a:buSzPts val="4800"/>
              <a:buFont typeface="Helvetica Neue"/>
              <a:buNone/>
              <a:defRPr sz="4800" b="1">
                <a:latin typeface="Helvetica Neue"/>
                <a:ea typeface="Helvetica Neue"/>
                <a:cs typeface="Helvetica Neue"/>
                <a:sym typeface="Helvetica Neue"/>
              </a:defRPr>
            </a:lvl6pPr>
            <a:lvl7pPr lvl="6" rtl="0">
              <a:lnSpc>
                <a:spcPct val="100000"/>
              </a:lnSpc>
              <a:spcBef>
                <a:spcPts val="0"/>
              </a:spcBef>
              <a:spcAft>
                <a:spcPts val="0"/>
              </a:spcAft>
              <a:buSzPts val="4800"/>
              <a:buFont typeface="Helvetica Neue"/>
              <a:buNone/>
              <a:defRPr sz="4800" b="1">
                <a:latin typeface="Helvetica Neue"/>
                <a:ea typeface="Helvetica Neue"/>
                <a:cs typeface="Helvetica Neue"/>
                <a:sym typeface="Helvetica Neue"/>
              </a:defRPr>
            </a:lvl7pPr>
            <a:lvl8pPr lvl="7" rtl="0">
              <a:lnSpc>
                <a:spcPct val="100000"/>
              </a:lnSpc>
              <a:spcBef>
                <a:spcPts val="0"/>
              </a:spcBef>
              <a:spcAft>
                <a:spcPts val="0"/>
              </a:spcAft>
              <a:buSzPts val="4800"/>
              <a:buFont typeface="Helvetica Neue"/>
              <a:buNone/>
              <a:defRPr sz="4800" b="1">
                <a:latin typeface="Helvetica Neue"/>
                <a:ea typeface="Helvetica Neue"/>
                <a:cs typeface="Helvetica Neue"/>
                <a:sym typeface="Helvetica Neue"/>
              </a:defRPr>
            </a:lvl8pPr>
            <a:lvl9pPr lvl="8" rtl="0">
              <a:lnSpc>
                <a:spcPct val="100000"/>
              </a:lnSpc>
              <a:spcBef>
                <a:spcPts val="0"/>
              </a:spcBef>
              <a:spcAft>
                <a:spcPts val="0"/>
              </a:spcAft>
              <a:buSzPts val="4800"/>
              <a:buFont typeface="Helvetica Neue"/>
              <a:buNone/>
              <a:defRPr sz="4800" b="1">
                <a:latin typeface="Helvetica Neue"/>
                <a:ea typeface="Helvetica Neue"/>
                <a:cs typeface="Helvetica Neue"/>
                <a:sym typeface="Helvetica Neue"/>
              </a:defRPr>
            </a:lvl9pPr>
          </a:lstStyle>
          <a:p>
            <a:endParaRPr/>
          </a:p>
        </p:txBody>
      </p:sp>
      <p:sp>
        <p:nvSpPr>
          <p:cNvPr id="59" name="Google Shape;59;p15"/>
          <p:cNvSpPr txBox="1">
            <a:spLocks noGrp="1"/>
          </p:cNvSpPr>
          <p:nvPr>
            <p:ph type="subTitle" idx="1"/>
          </p:nvPr>
        </p:nvSpPr>
        <p:spPr>
          <a:xfrm>
            <a:off x="342900" y="1950900"/>
            <a:ext cx="3745800" cy="1241700"/>
          </a:xfrm>
          <a:prstGeom prst="rect">
            <a:avLst/>
          </a:prstGeom>
          <a:noFill/>
          <a:ln>
            <a:noFill/>
          </a:ln>
        </p:spPr>
        <p:txBody>
          <a:bodyPr spcFirstLastPara="1" wrap="square" lIns="0" tIns="0" rIns="0" bIns="0" anchor="t" anchorCtr="0">
            <a:normAutofit/>
          </a:bodyPr>
          <a:lstStyle>
            <a:lvl1pPr lvl="0" rtl="0">
              <a:lnSpc>
                <a:spcPct val="90000"/>
              </a:lnSpc>
              <a:spcBef>
                <a:spcPts val="800"/>
              </a:spcBef>
              <a:spcAft>
                <a:spcPts val="0"/>
              </a:spcAft>
              <a:buClr>
                <a:schemeClr val="dk1"/>
              </a:buClr>
              <a:buSzPts val="1800"/>
              <a:buNone/>
              <a:defRPr sz="1800"/>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Quote &amp; Statement">
  <p:cSld name="TITLE_1_1">
    <p:bg>
      <p:bgPr>
        <a:solidFill>
          <a:schemeClr val="dk2"/>
        </a:solidFill>
        <a:effectLst/>
      </p:bgPr>
    </p:bg>
    <p:spTree>
      <p:nvGrpSpPr>
        <p:cNvPr id="1" name="Shape 60"/>
        <p:cNvGrpSpPr/>
        <p:nvPr/>
      </p:nvGrpSpPr>
      <p:grpSpPr>
        <a:xfrm>
          <a:off x="0" y="0"/>
          <a:ext cx="0" cy="0"/>
          <a:chOff x="0" y="0"/>
          <a:chExt cx="0" cy="0"/>
        </a:xfrm>
      </p:grpSpPr>
      <p:sp>
        <p:nvSpPr>
          <p:cNvPr id="61" name="Google Shape;61;p16"/>
          <p:cNvSpPr txBox="1">
            <a:spLocks noGrp="1"/>
          </p:cNvSpPr>
          <p:nvPr>
            <p:ph type="ctrTitle"/>
          </p:nvPr>
        </p:nvSpPr>
        <p:spPr>
          <a:xfrm>
            <a:off x="342900" y="280950"/>
            <a:ext cx="4885800" cy="1701600"/>
          </a:xfrm>
          <a:prstGeom prst="rect">
            <a:avLst/>
          </a:prstGeom>
          <a:noFill/>
          <a:ln>
            <a:noFill/>
          </a:ln>
        </p:spPr>
        <p:txBody>
          <a:bodyPr spcFirstLastPara="1" wrap="square" lIns="0" tIns="0" rIns="0" bIns="0" anchor="t" anchorCtr="0">
            <a:noAutofit/>
          </a:bodyPr>
          <a:lstStyle>
            <a:lvl1pPr lvl="0" rtl="0">
              <a:lnSpc>
                <a:spcPct val="90000"/>
              </a:lnSpc>
              <a:spcBef>
                <a:spcPts val="0"/>
              </a:spcBef>
              <a:spcAft>
                <a:spcPts val="0"/>
              </a:spcAft>
              <a:buClr>
                <a:schemeClr val="lt1"/>
              </a:buClr>
              <a:buSzPts val="4800"/>
              <a:buFont typeface="Helvetica Neue Light"/>
              <a:buNone/>
              <a:defRPr sz="4800" b="0">
                <a:solidFill>
                  <a:schemeClr val="lt1"/>
                </a:solidFill>
                <a:latin typeface="Helvetica Neue Light"/>
                <a:ea typeface="Helvetica Neue Light"/>
                <a:cs typeface="Helvetica Neue Light"/>
                <a:sym typeface="Helvetica Neue Light"/>
              </a:defRPr>
            </a:lvl1pPr>
            <a:lvl2pPr lvl="1" rtl="0">
              <a:lnSpc>
                <a:spcPct val="100000"/>
              </a:lnSpc>
              <a:spcBef>
                <a:spcPts val="0"/>
              </a:spcBef>
              <a:spcAft>
                <a:spcPts val="0"/>
              </a:spcAft>
              <a:buClr>
                <a:schemeClr val="lt1"/>
              </a:buClr>
              <a:buSzPts val="4800"/>
              <a:buFont typeface="Helvetica Neue Light"/>
              <a:buNone/>
              <a:defRPr sz="4800">
                <a:solidFill>
                  <a:schemeClr val="lt1"/>
                </a:solidFill>
                <a:latin typeface="Helvetica Neue Light"/>
                <a:ea typeface="Helvetica Neue Light"/>
                <a:cs typeface="Helvetica Neue Light"/>
                <a:sym typeface="Helvetica Neue Light"/>
              </a:defRPr>
            </a:lvl2pPr>
            <a:lvl3pPr lvl="2" rtl="0">
              <a:lnSpc>
                <a:spcPct val="100000"/>
              </a:lnSpc>
              <a:spcBef>
                <a:spcPts val="0"/>
              </a:spcBef>
              <a:spcAft>
                <a:spcPts val="0"/>
              </a:spcAft>
              <a:buClr>
                <a:schemeClr val="lt1"/>
              </a:buClr>
              <a:buSzPts val="4800"/>
              <a:buFont typeface="Helvetica Neue Light"/>
              <a:buNone/>
              <a:defRPr sz="4800">
                <a:solidFill>
                  <a:schemeClr val="lt1"/>
                </a:solidFill>
                <a:latin typeface="Helvetica Neue Light"/>
                <a:ea typeface="Helvetica Neue Light"/>
                <a:cs typeface="Helvetica Neue Light"/>
                <a:sym typeface="Helvetica Neue Light"/>
              </a:defRPr>
            </a:lvl3pPr>
            <a:lvl4pPr lvl="3" rtl="0">
              <a:lnSpc>
                <a:spcPct val="100000"/>
              </a:lnSpc>
              <a:spcBef>
                <a:spcPts val="0"/>
              </a:spcBef>
              <a:spcAft>
                <a:spcPts val="0"/>
              </a:spcAft>
              <a:buClr>
                <a:schemeClr val="lt1"/>
              </a:buClr>
              <a:buSzPts val="4800"/>
              <a:buFont typeface="Helvetica Neue Light"/>
              <a:buNone/>
              <a:defRPr sz="4800">
                <a:solidFill>
                  <a:schemeClr val="lt1"/>
                </a:solidFill>
                <a:latin typeface="Helvetica Neue Light"/>
                <a:ea typeface="Helvetica Neue Light"/>
                <a:cs typeface="Helvetica Neue Light"/>
                <a:sym typeface="Helvetica Neue Light"/>
              </a:defRPr>
            </a:lvl4pPr>
            <a:lvl5pPr lvl="4" rtl="0">
              <a:lnSpc>
                <a:spcPct val="100000"/>
              </a:lnSpc>
              <a:spcBef>
                <a:spcPts val="0"/>
              </a:spcBef>
              <a:spcAft>
                <a:spcPts val="0"/>
              </a:spcAft>
              <a:buClr>
                <a:schemeClr val="lt1"/>
              </a:buClr>
              <a:buSzPts val="4800"/>
              <a:buFont typeface="Helvetica Neue Light"/>
              <a:buNone/>
              <a:defRPr sz="4800">
                <a:solidFill>
                  <a:schemeClr val="lt1"/>
                </a:solidFill>
                <a:latin typeface="Helvetica Neue Light"/>
                <a:ea typeface="Helvetica Neue Light"/>
                <a:cs typeface="Helvetica Neue Light"/>
                <a:sym typeface="Helvetica Neue Light"/>
              </a:defRPr>
            </a:lvl5pPr>
            <a:lvl6pPr lvl="5" rtl="0">
              <a:lnSpc>
                <a:spcPct val="100000"/>
              </a:lnSpc>
              <a:spcBef>
                <a:spcPts val="0"/>
              </a:spcBef>
              <a:spcAft>
                <a:spcPts val="0"/>
              </a:spcAft>
              <a:buClr>
                <a:schemeClr val="lt1"/>
              </a:buClr>
              <a:buSzPts val="4800"/>
              <a:buFont typeface="Helvetica Neue Light"/>
              <a:buNone/>
              <a:defRPr sz="4800">
                <a:solidFill>
                  <a:schemeClr val="lt1"/>
                </a:solidFill>
                <a:latin typeface="Helvetica Neue Light"/>
                <a:ea typeface="Helvetica Neue Light"/>
                <a:cs typeface="Helvetica Neue Light"/>
                <a:sym typeface="Helvetica Neue Light"/>
              </a:defRPr>
            </a:lvl6pPr>
            <a:lvl7pPr lvl="6" rtl="0">
              <a:lnSpc>
                <a:spcPct val="100000"/>
              </a:lnSpc>
              <a:spcBef>
                <a:spcPts val="0"/>
              </a:spcBef>
              <a:spcAft>
                <a:spcPts val="0"/>
              </a:spcAft>
              <a:buClr>
                <a:schemeClr val="lt1"/>
              </a:buClr>
              <a:buSzPts val="4800"/>
              <a:buFont typeface="Helvetica Neue Light"/>
              <a:buNone/>
              <a:defRPr sz="4800">
                <a:solidFill>
                  <a:schemeClr val="lt1"/>
                </a:solidFill>
                <a:latin typeface="Helvetica Neue Light"/>
                <a:ea typeface="Helvetica Neue Light"/>
                <a:cs typeface="Helvetica Neue Light"/>
                <a:sym typeface="Helvetica Neue Light"/>
              </a:defRPr>
            </a:lvl7pPr>
            <a:lvl8pPr lvl="7" rtl="0">
              <a:lnSpc>
                <a:spcPct val="100000"/>
              </a:lnSpc>
              <a:spcBef>
                <a:spcPts val="0"/>
              </a:spcBef>
              <a:spcAft>
                <a:spcPts val="0"/>
              </a:spcAft>
              <a:buClr>
                <a:schemeClr val="lt1"/>
              </a:buClr>
              <a:buSzPts val="4800"/>
              <a:buFont typeface="Helvetica Neue Light"/>
              <a:buNone/>
              <a:defRPr sz="4800">
                <a:solidFill>
                  <a:schemeClr val="lt1"/>
                </a:solidFill>
                <a:latin typeface="Helvetica Neue Light"/>
                <a:ea typeface="Helvetica Neue Light"/>
                <a:cs typeface="Helvetica Neue Light"/>
                <a:sym typeface="Helvetica Neue Light"/>
              </a:defRPr>
            </a:lvl8pPr>
            <a:lvl9pPr lvl="8" rtl="0">
              <a:lnSpc>
                <a:spcPct val="100000"/>
              </a:lnSpc>
              <a:spcBef>
                <a:spcPts val="0"/>
              </a:spcBef>
              <a:spcAft>
                <a:spcPts val="0"/>
              </a:spcAft>
              <a:buClr>
                <a:schemeClr val="lt1"/>
              </a:buClr>
              <a:buSzPts val="4800"/>
              <a:buFont typeface="Helvetica Neue Light"/>
              <a:buNone/>
              <a:defRPr sz="4800">
                <a:solidFill>
                  <a:schemeClr val="lt1"/>
                </a:solidFill>
                <a:latin typeface="Helvetica Neue Light"/>
                <a:ea typeface="Helvetica Neue Light"/>
                <a:cs typeface="Helvetica Neue Light"/>
                <a:sym typeface="Helvetica Neue Light"/>
              </a:defRPr>
            </a:lvl9pPr>
          </a:lstStyle>
          <a:p>
            <a:endParaRPr/>
          </a:p>
        </p:txBody>
      </p:sp>
      <p:sp>
        <p:nvSpPr>
          <p:cNvPr id="62" name="Google Shape;62;p16"/>
          <p:cNvSpPr txBox="1">
            <a:spLocks noGrp="1"/>
          </p:cNvSpPr>
          <p:nvPr>
            <p:ph type="subTitle" idx="1"/>
          </p:nvPr>
        </p:nvSpPr>
        <p:spPr>
          <a:xfrm>
            <a:off x="342900" y="1950900"/>
            <a:ext cx="3745800" cy="1241700"/>
          </a:xfrm>
          <a:prstGeom prst="rect">
            <a:avLst/>
          </a:prstGeom>
          <a:noFill/>
          <a:ln>
            <a:noFill/>
          </a:ln>
        </p:spPr>
        <p:txBody>
          <a:bodyPr spcFirstLastPara="1" wrap="square" lIns="0" tIns="0" rIns="0" bIns="0" anchor="t" anchorCtr="0">
            <a:normAutofit/>
          </a:bodyPr>
          <a:lstStyle>
            <a:lvl1pPr lvl="0" rtl="0">
              <a:lnSpc>
                <a:spcPct val="90000"/>
              </a:lnSpc>
              <a:spcBef>
                <a:spcPts val="800"/>
              </a:spcBef>
              <a:spcAft>
                <a:spcPts val="0"/>
              </a:spcAft>
              <a:buClr>
                <a:schemeClr val="lt1"/>
              </a:buClr>
              <a:buSzPts val="1800"/>
              <a:buNone/>
              <a:defRPr sz="1800">
                <a:solidFill>
                  <a:schemeClr val="lt1"/>
                </a:solidFill>
              </a:defRPr>
            </a:lvl1pPr>
            <a:lvl2pPr lvl="1" algn="ctr" rtl="0">
              <a:lnSpc>
                <a:spcPct val="90000"/>
              </a:lnSpc>
              <a:spcBef>
                <a:spcPts val="400"/>
              </a:spcBef>
              <a:spcAft>
                <a:spcPts val="0"/>
              </a:spcAft>
              <a:buClr>
                <a:schemeClr val="lt1"/>
              </a:buClr>
              <a:buSzPts val="1500"/>
              <a:buNone/>
              <a:defRPr sz="1500">
                <a:solidFill>
                  <a:schemeClr val="lt1"/>
                </a:solidFill>
              </a:defRPr>
            </a:lvl2pPr>
            <a:lvl3pPr lvl="2" algn="ctr" rtl="0">
              <a:lnSpc>
                <a:spcPct val="90000"/>
              </a:lnSpc>
              <a:spcBef>
                <a:spcPts val="400"/>
              </a:spcBef>
              <a:spcAft>
                <a:spcPts val="0"/>
              </a:spcAft>
              <a:buClr>
                <a:schemeClr val="lt1"/>
              </a:buClr>
              <a:buSzPts val="1400"/>
              <a:buNone/>
              <a:defRPr sz="1400">
                <a:solidFill>
                  <a:schemeClr val="lt1"/>
                </a:solidFill>
              </a:defRPr>
            </a:lvl3pPr>
            <a:lvl4pPr lvl="3" algn="ctr" rtl="0">
              <a:lnSpc>
                <a:spcPct val="90000"/>
              </a:lnSpc>
              <a:spcBef>
                <a:spcPts val="400"/>
              </a:spcBef>
              <a:spcAft>
                <a:spcPts val="0"/>
              </a:spcAft>
              <a:buClr>
                <a:schemeClr val="lt1"/>
              </a:buClr>
              <a:buSzPts val="1200"/>
              <a:buNone/>
              <a:defRPr sz="1200">
                <a:solidFill>
                  <a:schemeClr val="lt1"/>
                </a:solidFill>
              </a:defRPr>
            </a:lvl4pPr>
            <a:lvl5pPr lvl="4" algn="ctr" rtl="0">
              <a:lnSpc>
                <a:spcPct val="90000"/>
              </a:lnSpc>
              <a:spcBef>
                <a:spcPts val="400"/>
              </a:spcBef>
              <a:spcAft>
                <a:spcPts val="0"/>
              </a:spcAft>
              <a:buClr>
                <a:schemeClr val="lt1"/>
              </a:buClr>
              <a:buSzPts val="1200"/>
              <a:buNone/>
              <a:defRPr sz="1200">
                <a:solidFill>
                  <a:schemeClr val="lt1"/>
                </a:solidFill>
              </a:defRPr>
            </a:lvl5pPr>
            <a:lvl6pPr lvl="5" algn="ctr" rtl="0">
              <a:lnSpc>
                <a:spcPct val="90000"/>
              </a:lnSpc>
              <a:spcBef>
                <a:spcPts val="400"/>
              </a:spcBef>
              <a:spcAft>
                <a:spcPts val="0"/>
              </a:spcAft>
              <a:buClr>
                <a:schemeClr val="lt1"/>
              </a:buClr>
              <a:buSzPts val="1200"/>
              <a:buNone/>
              <a:defRPr sz="1200">
                <a:solidFill>
                  <a:schemeClr val="lt1"/>
                </a:solidFill>
              </a:defRPr>
            </a:lvl6pPr>
            <a:lvl7pPr lvl="6" algn="ctr" rtl="0">
              <a:lnSpc>
                <a:spcPct val="90000"/>
              </a:lnSpc>
              <a:spcBef>
                <a:spcPts val="400"/>
              </a:spcBef>
              <a:spcAft>
                <a:spcPts val="0"/>
              </a:spcAft>
              <a:buClr>
                <a:schemeClr val="lt1"/>
              </a:buClr>
              <a:buSzPts val="1200"/>
              <a:buNone/>
              <a:defRPr sz="1200">
                <a:solidFill>
                  <a:schemeClr val="lt1"/>
                </a:solidFill>
              </a:defRPr>
            </a:lvl7pPr>
            <a:lvl8pPr lvl="7" algn="ctr" rtl="0">
              <a:lnSpc>
                <a:spcPct val="90000"/>
              </a:lnSpc>
              <a:spcBef>
                <a:spcPts val="400"/>
              </a:spcBef>
              <a:spcAft>
                <a:spcPts val="0"/>
              </a:spcAft>
              <a:buClr>
                <a:schemeClr val="lt1"/>
              </a:buClr>
              <a:buSzPts val="1200"/>
              <a:buNone/>
              <a:defRPr sz="1200">
                <a:solidFill>
                  <a:schemeClr val="lt1"/>
                </a:solidFill>
              </a:defRPr>
            </a:lvl8pPr>
            <a:lvl9pPr lvl="8" algn="ctr" rtl="0">
              <a:lnSpc>
                <a:spcPct val="90000"/>
              </a:lnSpc>
              <a:spcBef>
                <a:spcPts val="400"/>
              </a:spcBef>
              <a:spcAft>
                <a:spcPts val="0"/>
              </a:spcAft>
              <a:buClr>
                <a:schemeClr val="lt1"/>
              </a:buClr>
              <a:buSzPts val="1200"/>
              <a:buNone/>
              <a:defRPr sz="1200">
                <a:solidFill>
                  <a:schemeClr val="lt1"/>
                </a:solidFill>
              </a:defRPr>
            </a:lvl9pPr>
          </a:lstStyle>
          <a:p>
            <a:endParaRPr/>
          </a:p>
        </p:txBody>
      </p:sp>
      <p:grpSp>
        <p:nvGrpSpPr>
          <p:cNvPr id="63" name="Google Shape;63;p16"/>
          <p:cNvGrpSpPr/>
          <p:nvPr/>
        </p:nvGrpSpPr>
        <p:grpSpPr>
          <a:xfrm>
            <a:off x="342978" y="4653332"/>
            <a:ext cx="174146" cy="202460"/>
            <a:chOff x="1549600" y="238125"/>
            <a:chExt cx="4442500" cy="5164800"/>
          </a:xfrm>
        </p:grpSpPr>
        <p:sp>
          <p:nvSpPr>
            <p:cNvPr id="64" name="Google Shape;64;p16"/>
            <p:cNvSpPr/>
            <p:nvPr/>
          </p:nvSpPr>
          <p:spPr>
            <a:xfrm>
              <a:off x="1549600" y="716725"/>
              <a:ext cx="2060250" cy="3326475"/>
            </a:xfrm>
            <a:custGeom>
              <a:avLst/>
              <a:gdLst/>
              <a:ahLst/>
              <a:cxnLst/>
              <a:rect l="l" t="t" r="r" b="b"/>
              <a:pathLst>
                <a:path w="82410" h="133059" extrusionOk="0">
                  <a:moveTo>
                    <a:pt x="0" y="1"/>
                  </a:moveTo>
                  <a:lnTo>
                    <a:pt x="0" y="64746"/>
                  </a:lnTo>
                  <a:lnTo>
                    <a:pt x="87" y="69358"/>
                  </a:lnTo>
                  <a:lnTo>
                    <a:pt x="1653" y="78408"/>
                  </a:lnTo>
                  <a:lnTo>
                    <a:pt x="4612" y="87110"/>
                  </a:lnTo>
                  <a:lnTo>
                    <a:pt x="8789" y="95465"/>
                  </a:lnTo>
                  <a:lnTo>
                    <a:pt x="14272" y="103210"/>
                  </a:lnTo>
                  <a:lnTo>
                    <a:pt x="20798" y="110258"/>
                  </a:lnTo>
                  <a:lnTo>
                    <a:pt x="28282" y="116524"/>
                  </a:lnTo>
                  <a:lnTo>
                    <a:pt x="36723" y="121832"/>
                  </a:lnTo>
                  <a:lnTo>
                    <a:pt x="41248" y="124095"/>
                  </a:lnTo>
                  <a:lnTo>
                    <a:pt x="45861" y="126183"/>
                  </a:lnTo>
                  <a:lnTo>
                    <a:pt x="55607" y="129490"/>
                  </a:lnTo>
                  <a:lnTo>
                    <a:pt x="65963" y="131753"/>
                  </a:lnTo>
                  <a:lnTo>
                    <a:pt x="76754" y="132971"/>
                  </a:lnTo>
                  <a:lnTo>
                    <a:pt x="82410" y="133058"/>
                  </a:lnTo>
                  <a:lnTo>
                    <a:pt x="82410" y="66486"/>
                  </a:lnTo>
                  <a:lnTo>
                    <a:pt x="82323" y="61874"/>
                  </a:lnTo>
                  <a:lnTo>
                    <a:pt x="80757" y="52998"/>
                  </a:lnTo>
                  <a:lnTo>
                    <a:pt x="77885" y="44556"/>
                  </a:lnTo>
                  <a:lnTo>
                    <a:pt x="73708" y="36550"/>
                  </a:lnTo>
                  <a:lnTo>
                    <a:pt x="68225" y="29153"/>
                  </a:lnTo>
                  <a:lnTo>
                    <a:pt x="61786" y="22366"/>
                  </a:lnTo>
                  <a:lnTo>
                    <a:pt x="54215" y="16361"/>
                  </a:lnTo>
                  <a:lnTo>
                    <a:pt x="45774" y="11140"/>
                  </a:lnTo>
                  <a:lnTo>
                    <a:pt x="41248" y="8877"/>
                  </a:lnTo>
                  <a:lnTo>
                    <a:pt x="41074" y="8790"/>
                  </a:lnTo>
                  <a:lnTo>
                    <a:pt x="40987" y="8790"/>
                  </a:lnTo>
                  <a:lnTo>
                    <a:pt x="36462" y="6789"/>
                  </a:lnTo>
                  <a:lnTo>
                    <a:pt x="26716" y="3482"/>
                  </a:lnTo>
                  <a:lnTo>
                    <a:pt x="16447" y="1306"/>
                  </a:lnTo>
                  <a:lnTo>
                    <a:pt x="5656" y="88"/>
                  </a:lnTo>
                  <a:lnTo>
                    <a:pt x="87" y="1"/>
                  </a:lnTo>
                  <a:close/>
                </a:path>
              </a:pathLst>
            </a:custGeom>
            <a:solidFill>
              <a:schemeClr val="lt1"/>
            </a:solidFill>
            <a:ln>
              <a:noFill/>
            </a:ln>
          </p:spPr>
          <p:txBody>
            <a:bodyPr spcFirstLastPara="1" wrap="square" lIns="34275" tIns="34275" rIns="34275" bIns="34275" anchor="ctr" anchorCtr="0">
              <a:noAutofit/>
            </a:bodyPr>
            <a:lstStyle/>
            <a:p>
              <a:pPr marL="0" lvl="0" indent="0" algn="l" rtl="0">
                <a:spcBef>
                  <a:spcPts val="0"/>
                </a:spcBef>
                <a:spcAft>
                  <a:spcPts val="0"/>
                </a:spcAft>
                <a:buNone/>
              </a:pPr>
              <a:endParaRPr/>
            </a:p>
          </p:txBody>
        </p:sp>
        <p:sp>
          <p:nvSpPr>
            <p:cNvPr id="65" name="Google Shape;65;p16"/>
            <p:cNvSpPr/>
            <p:nvPr/>
          </p:nvSpPr>
          <p:spPr>
            <a:xfrm>
              <a:off x="3934000" y="238125"/>
              <a:ext cx="2058100" cy="5164800"/>
            </a:xfrm>
            <a:custGeom>
              <a:avLst/>
              <a:gdLst/>
              <a:ahLst/>
              <a:cxnLst/>
              <a:rect l="l" t="t" r="r" b="b"/>
              <a:pathLst>
                <a:path w="82324" h="206592" extrusionOk="0">
                  <a:moveTo>
                    <a:pt x="82323" y="0"/>
                  </a:moveTo>
                  <a:lnTo>
                    <a:pt x="78059" y="87"/>
                  </a:lnTo>
                  <a:lnTo>
                    <a:pt x="69792" y="696"/>
                  </a:lnTo>
                  <a:lnTo>
                    <a:pt x="61786" y="2089"/>
                  </a:lnTo>
                  <a:lnTo>
                    <a:pt x="54041" y="4003"/>
                  </a:lnTo>
                  <a:lnTo>
                    <a:pt x="46644" y="6527"/>
                  </a:lnTo>
                  <a:lnTo>
                    <a:pt x="39682" y="9572"/>
                  </a:lnTo>
                  <a:lnTo>
                    <a:pt x="33069" y="13227"/>
                  </a:lnTo>
                  <a:lnTo>
                    <a:pt x="26977" y="17230"/>
                  </a:lnTo>
                  <a:lnTo>
                    <a:pt x="21408" y="21756"/>
                  </a:lnTo>
                  <a:lnTo>
                    <a:pt x="16360" y="26716"/>
                  </a:lnTo>
                  <a:lnTo>
                    <a:pt x="11922" y="32024"/>
                  </a:lnTo>
                  <a:lnTo>
                    <a:pt x="8180" y="37681"/>
                  </a:lnTo>
                  <a:lnTo>
                    <a:pt x="5048" y="43685"/>
                  </a:lnTo>
                  <a:lnTo>
                    <a:pt x="2611" y="49951"/>
                  </a:lnTo>
                  <a:lnTo>
                    <a:pt x="958" y="56391"/>
                  </a:lnTo>
                  <a:lnTo>
                    <a:pt x="174" y="63091"/>
                  </a:lnTo>
                  <a:lnTo>
                    <a:pt x="87" y="66572"/>
                  </a:lnTo>
                  <a:lnTo>
                    <a:pt x="0" y="206591"/>
                  </a:lnTo>
                  <a:lnTo>
                    <a:pt x="87" y="206591"/>
                  </a:lnTo>
                  <a:lnTo>
                    <a:pt x="4351" y="206504"/>
                  </a:lnTo>
                  <a:lnTo>
                    <a:pt x="12618" y="205808"/>
                  </a:lnTo>
                  <a:lnTo>
                    <a:pt x="20625" y="204503"/>
                  </a:lnTo>
                  <a:lnTo>
                    <a:pt x="28369" y="202588"/>
                  </a:lnTo>
                  <a:lnTo>
                    <a:pt x="35766" y="200065"/>
                  </a:lnTo>
                  <a:lnTo>
                    <a:pt x="42728" y="197019"/>
                  </a:lnTo>
                  <a:lnTo>
                    <a:pt x="49342" y="193364"/>
                  </a:lnTo>
                  <a:lnTo>
                    <a:pt x="55433" y="189361"/>
                  </a:lnTo>
                  <a:lnTo>
                    <a:pt x="61003" y="184836"/>
                  </a:lnTo>
                  <a:lnTo>
                    <a:pt x="66050" y="179875"/>
                  </a:lnTo>
                  <a:lnTo>
                    <a:pt x="70488" y="174567"/>
                  </a:lnTo>
                  <a:lnTo>
                    <a:pt x="74230" y="168911"/>
                  </a:lnTo>
                  <a:lnTo>
                    <a:pt x="77363" y="162993"/>
                  </a:lnTo>
                  <a:lnTo>
                    <a:pt x="79800" y="156727"/>
                  </a:lnTo>
                  <a:lnTo>
                    <a:pt x="81366" y="150201"/>
                  </a:lnTo>
                  <a:lnTo>
                    <a:pt x="82236" y="143500"/>
                  </a:lnTo>
                  <a:lnTo>
                    <a:pt x="82323" y="140106"/>
                  </a:lnTo>
                  <a:lnTo>
                    <a:pt x="82323" y="0"/>
                  </a:lnTo>
                  <a:close/>
                </a:path>
              </a:pathLst>
            </a:custGeom>
            <a:solidFill>
              <a:schemeClr val="lt1"/>
            </a:solidFill>
            <a:ln>
              <a:noFill/>
            </a:ln>
          </p:spPr>
          <p:txBody>
            <a:bodyPr spcFirstLastPara="1" wrap="square" lIns="34275" tIns="34275" rIns="34275" bIns="34275" anchor="ctr" anchorCtr="0">
              <a:noAutofit/>
            </a:bodyPr>
            <a:lstStyle/>
            <a:p>
              <a:pPr marL="0" lvl="0" indent="0" algn="l" rtl="0">
                <a:spcBef>
                  <a:spcPts val="0"/>
                </a:spcBef>
                <a:spcAft>
                  <a:spcPts val="0"/>
                </a:spcAft>
                <a:buNone/>
              </a:pPr>
              <a:endParaRPr/>
            </a:p>
          </p:txBody>
        </p:sp>
      </p:grpSp>
      <p:sp>
        <p:nvSpPr>
          <p:cNvPr id="66" name="Google Shape;66;p16"/>
          <p:cNvSpPr txBox="1">
            <a:spLocks noGrp="1"/>
          </p:cNvSpPr>
          <p:nvPr>
            <p:ph type="sldNum" idx="12"/>
          </p:nvPr>
        </p:nvSpPr>
        <p:spPr>
          <a:xfrm>
            <a:off x="8653775" y="4708250"/>
            <a:ext cx="147300" cy="92400"/>
          </a:xfrm>
          <a:prstGeom prst="rect">
            <a:avLst/>
          </a:prstGeom>
          <a:noFill/>
          <a:ln>
            <a:noFill/>
          </a:ln>
        </p:spPr>
        <p:txBody>
          <a:bodyPr spcFirstLastPara="1" wrap="square" lIns="0" tIns="0" rIns="0" bIns="0" anchor="b" anchorCtr="0">
            <a:noAutofit/>
          </a:bodyPr>
          <a:lstStyle>
            <a:lvl1pPr marL="0" marR="0" lvl="0" indent="0" algn="r" rtl="0">
              <a:lnSpc>
                <a:spcPct val="100000"/>
              </a:lnSpc>
              <a:spcBef>
                <a:spcPts val="0"/>
              </a:spcBef>
              <a:spcAft>
                <a:spcPts val="0"/>
              </a:spcAft>
              <a:buClr>
                <a:srgbClr val="000000"/>
              </a:buClr>
              <a:buSzPts val="900"/>
              <a:buFont typeface="Arial"/>
              <a:buNone/>
              <a:defRPr sz="600" b="1" i="0" u="none" strike="noStrike" cap="none">
                <a:solidFill>
                  <a:schemeClr val="lt1"/>
                </a:solidFill>
                <a:latin typeface="Helvetica Neue"/>
                <a:ea typeface="Helvetica Neue"/>
                <a:cs typeface="Helvetica Neue"/>
                <a:sym typeface="Helvetica Neue"/>
              </a:defRPr>
            </a:lvl1pPr>
            <a:lvl2pPr marL="0" marR="0" lvl="1" indent="0" algn="r" rtl="0">
              <a:lnSpc>
                <a:spcPct val="100000"/>
              </a:lnSpc>
              <a:spcBef>
                <a:spcPts val="0"/>
              </a:spcBef>
              <a:spcAft>
                <a:spcPts val="0"/>
              </a:spcAft>
              <a:buClr>
                <a:srgbClr val="000000"/>
              </a:buClr>
              <a:buSzPts val="900"/>
              <a:buFont typeface="Arial"/>
              <a:buNone/>
              <a:defRPr sz="600" b="1" i="0" u="none" strike="noStrike" cap="none">
                <a:solidFill>
                  <a:schemeClr val="lt1"/>
                </a:solidFill>
                <a:latin typeface="Helvetica Neue"/>
                <a:ea typeface="Helvetica Neue"/>
                <a:cs typeface="Helvetica Neue"/>
                <a:sym typeface="Helvetica Neue"/>
              </a:defRPr>
            </a:lvl2pPr>
            <a:lvl3pPr marL="0" marR="0" lvl="2" indent="0" algn="r" rtl="0">
              <a:lnSpc>
                <a:spcPct val="100000"/>
              </a:lnSpc>
              <a:spcBef>
                <a:spcPts val="0"/>
              </a:spcBef>
              <a:spcAft>
                <a:spcPts val="0"/>
              </a:spcAft>
              <a:buClr>
                <a:srgbClr val="000000"/>
              </a:buClr>
              <a:buSzPts val="900"/>
              <a:buFont typeface="Arial"/>
              <a:buNone/>
              <a:defRPr sz="600" b="1" i="0" u="none" strike="noStrike" cap="none">
                <a:solidFill>
                  <a:schemeClr val="lt1"/>
                </a:solidFill>
                <a:latin typeface="Helvetica Neue"/>
                <a:ea typeface="Helvetica Neue"/>
                <a:cs typeface="Helvetica Neue"/>
                <a:sym typeface="Helvetica Neue"/>
              </a:defRPr>
            </a:lvl3pPr>
            <a:lvl4pPr marL="0" marR="0" lvl="3" indent="0" algn="r" rtl="0">
              <a:lnSpc>
                <a:spcPct val="100000"/>
              </a:lnSpc>
              <a:spcBef>
                <a:spcPts val="0"/>
              </a:spcBef>
              <a:spcAft>
                <a:spcPts val="0"/>
              </a:spcAft>
              <a:buClr>
                <a:srgbClr val="000000"/>
              </a:buClr>
              <a:buSzPts val="900"/>
              <a:buFont typeface="Arial"/>
              <a:buNone/>
              <a:defRPr sz="600" b="1" i="0" u="none" strike="noStrike" cap="none">
                <a:solidFill>
                  <a:schemeClr val="lt1"/>
                </a:solidFill>
                <a:latin typeface="Helvetica Neue"/>
                <a:ea typeface="Helvetica Neue"/>
                <a:cs typeface="Helvetica Neue"/>
                <a:sym typeface="Helvetica Neue"/>
              </a:defRPr>
            </a:lvl4pPr>
            <a:lvl5pPr marL="0" marR="0" lvl="4" indent="0" algn="r" rtl="0">
              <a:lnSpc>
                <a:spcPct val="100000"/>
              </a:lnSpc>
              <a:spcBef>
                <a:spcPts val="0"/>
              </a:spcBef>
              <a:spcAft>
                <a:spcPts val="0"/>
              </a:spcAft>
              <a:buClr>
                <a:srgbClr val="000000"/>
              </a:buClr>
              <a:buSzPts val="900"/>
              <a:buFont typeface="Arial"/>
              <a:buNone/>
              <a:defRPr sz="600" b="1" i="0" u="none" strike="noStrike" cap="none">
                <a:solidFill>
                  <a:schemeClr val="lt1"/>
                </a:solidFill>
                <a:latin typeface="Helvetica Neue"/>
                <a:ea typeface="Helvetica Neue"/>
                <a:cs typeface="Helvetica Neue"/>
                <a:sym typeface="Helvetica Neue"/>
              </a:defRPr>
            </a:lvl5pPr>
            <a:lvl6pPr marL="0" marR="0" lvl="5" indent="0" algn="r" rtl="0">
              <a:lnSpc>
                <a:spcPct val="100000"/>
              </a:lnSpc>
              <a:spcBef>
                <a:spcPts val="0"/>
              </a:spcBef>
              <a:spcAft>
                <a:spcPts val="0"/>
              </a:spcAft>
              <a:buClr>
                <a:srgbClr val="000000"/>
              </a:buClr>
              <a:buSzPts val="900"/>
              <a:buFont typeface="Arial"/>
              <a:buNone/>
              <a:defRPr sz="600" b="1" i="0" u="none" strike="noStrike" cap="none">
                <a:solidFill>
                  <a:schemeClr val="lt1"/>
                </a:solidFill>
                <a:latin typeface="Helvetica Neue"/>
                <a:ea typeface="Helvetica Neue"/>
                <a:cs typeface="Helvetica Neue"/>
                <a:sym typeface="Helvetica Neue"/>
              </a:defRPr>
            </a:lvl6pPr>
            <a:lvl7pPr marL="0" marR="0" lvl="6" indent="0" algn="r" rtl="0">
              <a:lnSpc>
                <a:spcPct val="100000"/>
              </a:lnSpc>
              <a:spcBef>
                <a:spcPts val="0"/>
              </a:spcBef>
              <a:spcAft>
                <a:spcPts val="0"/>
              </a:spcAft>
              <a:buClr>
                <a:srgbClr val="000000"/>
              </a:buClr>
              <a:buSzPts val="900"/>
              <a:buFont typeface="Arial"/>
              <a:buNone/>
              <a:defRPr sz="600" b="1" i="0" u="none" strike="noStrike" cap="none">
                <a:solidFill>
                  <a:schemeClr val="lt1"/>
                </a:solidFill>
                <a:latin typeface="Helvetica Neue"/>
                <a:ea typeface="Helvetica Neue"/>
                <a:cs typeface="Helvetica Neue"/>
                <a:sym typeface="Helvetica Neue"/>
              </a:defRPr>
            </a:lvl7pPr>
            <a:lvl8pPr marL="0" marR="0" lvl="7" indent="0" algn="r" rtl="0">
              <a:lnSpc>
                <a:spcPct val="100000"/>
              </a:lnSpc>
              <a:spcBef>
                <a:spcPts val="0"/>
              </a:spcBef>
              <a:spcAft>
                <a:spcPts val="0"/>
              </a:spcAft>
              <a:buClr>
                <a:srgbClr val="000000"/>
              </a:buClr>
              <a:buSzPts val="900"/>
              <a:buFont typeface="Arial"/>
              <a:buNone/>
              <a:defRPr sz="600" b="1" i="0" u="none" strike="noStrike" cap="none">
                <a:solidFill>
                  <a:schemeClr val="lt1"/>
                </a:solidFill>
                <a:latin typeface="Helvetica Neue"/>
                <a:ea typeface="Helvetica Neue"/>
                <a:cs typeface="Helvetica Neue"/>
                <a:sym typeface="Helvetica Neue"/>
              </a:defRPr>
            </a:lvl8pPr>
            <a:lvl9pPr marL="0" marR="0" lvl="8" indent="0" algn="r" rtl="0">
              <a:lnSpc>
                <a:spcPct val="100000"/>
              </a:lnSpc>
              <a:spcBef>
                <a:spcPts val="0"/>
              </a:spcBef>
              <a:spcAft>
                <a:spcPts val="0"/>
              </a:spcAft>
              <a:buClr>
                <a:srgbClr val="000000"/>
              </a:buClr>
              <a:buSzPts val="900"/>
              <a:buFont typeface="Arial"/>
              <a:buNone/>
              <a:defRPr sz="600" b="1" i="0" u="none" strike="noStrike" cap="none">
                <a:solidFill>
                  <a:schemeClr val="lt1"/>
                </a:solidFill>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67"/>
        <p:cNvGrpSpPr/>
        <p:nvPr/>
      </p:nvGrpSpPr>
      <p:grpSpPr>
        <a:xfrm>
          <a:off x="0" y="0"/>
          <a:ext cx="0" cy="0"/>
          <a:chOff x="0" y="0"/>
          <a:chExt cx="0" cy="0"/>
        </a:xfrm>
      </p:grpSpPr>
      <p:sp>
        <p:nvSpPr>
          <p:cNvPr id="68" name="Google Shape;68;p17"/>
          <p:cNvSpPr txBox="1">
            <a:spLocks noGrp="1"/>
          </p:cNvSpPr>
          <p:nvPr>
            <p:ph type="sldNum" idx="12"/>
          </p:nvPr>
        </p:nvSpPr>
        <p:spPr>
          <a:xfrm>
            <a:off x="8653775" y="4708250"/>
            <a:ext cx="147300" cy="92400"/>
          </a:xfrm>
          <a:prstGeom prst="rect">
            <a:avLst/>
          </a:prstGeom>
          <a:noFill/>
          <a:ln>
            <a:noFill/>
          </a:ln>
        </p:spPr>
        <p:txBody>
          <a:bodyPr spcFirstLastPara="1" wrap="square" lIns="0" tIns="0" rIns="0" bIns="0" anchor="b" anchorCtr="0">
            <a:noAutofit/>
          </a:bodyPr>
          <a:lstStyle>
            <a:lvl1pPr marL="0" marR="0" lvl="0" indent="0" algn="r" rtl="0">
              <a:lnSpc>
                <a:spcPct val="100000"/>
              </a:lnSpc>
              <a:spcBef>
                <a:spcPts val="0"/>
              </a:spcBef>
              <a:spcAft>
                <a:spcPts val="0"/>
              </a:spcAft>
              <a:buClr>
                <a:srgbClr val="000000"/>
              </a:buClr>
              <a:buSzPts val="900"/>
              <a:buFont typeface="Arial"/>
              <a:buNone/>
              <a:defRPr sz="600" b="1" i="0" u="none" strike="noStrike" cap="none">
                <a:solidFill>
                  <a:schemeClr val="dk1"/>
                </a:solidFill>
                <a:latin typeface="Helvetica Neue"/>
                <a:ea typeface="Helvetica Neue"/>
                <a:cs typeface="Helvetica Neue"/>
                <a:sym typeface="Helvetica Neue"/>
              </a:defRPr>
            </a:lvl1pPr>
            <a:lvl2pPr marL="0" marR="0" lvl="1" indent="0" algn="r" rtl="0">
              <a:lnSpc>
                <a:spcPct val="100000"/>
              </a:lnSpc>
              <a:spcBef>
                <a:spcPts val="0"/>
              </a:spcBef>
              <a:spcAft>
                <a:spcPts val="0"/>
              </a:spcAft>
              <a:buClr>
                <a:srgbClr val="000000"/>
              </a:buClr>
              <a:buSzPts val="900"/>
              <a:buFont typeface="Arial"/>
              <a:buNone/>
              <a:defRPr sz="600" b="1" i="0" u="none" strike="noStrike" cap="none">
                <a:solidFill>
                  <a:schemeClr val="dk1"/>
                </a:solidFill>
                <a:latin typeface="Helvetica Neue"/>
                <a:ea typeface="Helvetica Neue"/>
                <a:cs typeface="Helvetica Neue"/>
                <a:sym typeface="Helvetica Neue"/>
              </a:defRPr>
            </a:lvl2pPr>
            <a:lvl3pPr marL="0" marR="0" lvl="2" indent="0" algn="r" rtl="0">
              <a:lnSpc>
                <a:spcPct val="100000"/>
              </a:lnSpc>
              <a:spcBef>
                <a:spcPts val="0"/>
              </a:spcBef>
              <a:spcAft>
                <a:spcPts val="0"/>
              </a:spcAft>
              <a:buClr>
                <a:srgbClr val="000000"/>
              </a:buClr>
              <a:buSzPts val="900"/>
              <a:buFont typeface="Arial"/>
              <a:buNone/>
              <a:defRPr sz="600" b="1" i="0" u="none" strike="noStrike" cap="none">
                <a:solidFill>
                  <a:schemeClr val="dk1"/>
                </a:solidFill>
                <a:latin typeface="Helvetica Neue"/>
                <a:ea typeface="Helvetica Neue"/>
                <a:cs typeface="Helvetica Neue"/>
                <a:sym typeface="Helvetica Neue"/>
              </a:defRPr>
            </a:lvl3pPr>
            <a:lvl4pPr marL="0" marR="0" lvl="3" indent="0" algn="r" rtl="0">
              <a:lnSpc>
                <a:spcPct val="100000"/>
              </a:lnSpc>
              <a:spcBef>
                <a:spcPts val="0"/>
              </a:spcBef>
              <a:spcAft>
                <a:spcPts val="0"/>
              </a:spcAft>
              <a:buClr>
                <a:srgbClr val="000000"/>
              </a:buClr>
              <a:buSzPts val="900"/>
              <a:buFont typeface="Arial"/>
              <a:buNone/>
              <a:defRPr sz="600" b="1" i="0" u="none" strike="noStrike" cap="none">
                <a:solidFill>
                  <a:schemeClr val="dk1"/>
                </a:solidFill>
                <a:latin typeface="Helvetica Neue"/>
                <a:ea typeface="Helvetica Neue"/>
                <a:cs typeface="Helvetica Neue"/>
                <a:sym typeface="Helvetica Neue"/>
              </a:defRPr>
            </a:lvl4pPr>
            <a:lvl5pPr marL="0" marR="0" lvl="4" indent="0" algn="r" rtl="0">
              <a:lnSpc>
                <a:spcPct val="100000"/>
              </a:lnSpc>
              <a:spcBef>
                <a:spcPts val="0"/>
              </a:spcBef>
              <a:spcAft>
                <a:spcPts val="0"/>
              </a:spcAft>
              <a:buClr>
                <a:srgbClr val="000000"/>
              </a:buClr>
              <a:buSzPts val="900"/>
              <a:buFont typeface="Arial"/>
              <a:buNone/>
              <a:defRPr sz="600" b="1" i="0" u="none" strike="noStrike" cap="none">
                <a:solidFill>
                  <a:schemeClr val="dk1"/>
                </a:solidFill>
                <a:latin typeface="Helvetica Neue"/>
                <a:ea typeface="Helvetica Neue"/>
                <a:cs typeface="Helvetica Neue"/>
                <a:sym typeface="Helvetica Neue"/>
              </a:defRPr>
            </a:lvl5pPr>
            <a:lvl6pPr marL="0" marR="0" lvl="5" indent="0" algn="r" rtl="0">
              <a:lnSpc>
                <a:spcPct val="100000"/>
              </a:lnSpc>
              <a:spcBef>
                <a:spcPts val="0"/>
              </a:spcBef>
              <a:spcAft>
                <a:spcPts val="0"/>
              </a:spcAft>
              <a:buClr>
                <a:srgbClr val="000000"/>
              </a:buClr>
              <a:buSzPts val="900"/>
              <a:buFont typeface="Arial"/>
              <a:buNone/>
              <a:defRPr sz="600" b="1" i="0" u="none" strike="noStrike" cap="none">
                <a:solidFill>
                  <a:schemeClr val="dk1"/>
                </a:solidFill>
                <a:latin typeface="Helvetica Neue"/>
                <a:ea typeface="Helvetica Neue"/>
                <a:cs typeface="Helvetica Neue"/>
                <a:sym typeface="Helvetica Neue"/>
              </a:defRPr>
            </a:lvl6pPr>
            <a:lvl7pPr marL="0" marR="0" lvl="6" indent="0" algn="r" rtl="0">
              <a:lnSpc>
                <a:spcPct val="100000"/>
              </a:lnSpc>
              <a:spcBef>
                <a:spcPts val="0"/>
              </a:spcBef>
              <a:spcAft>
                <a:spcPts val="0"/>
              </a:spcAft>
              <a:buClr>
                <a:srgbClr val="000000"/>
              </a:buClr>
              <a:buSzPts val="900"/>
              <a:buFont typeface="Arial"/>
              <a:buNone/>
              <a:defRPr sz="600" b="1" i="0" u="none" strike="noStrike" cap="none">
                <a:solidFill>
                  <a:schemeClr val="dk1"/>
                </a:solidFill>
                <a:latin typeface="Helvetica Neue"/>
                <a:ea typeface="Helvetica Neue"/>
                <a:cs typeface="Helvetica Neue"/>
                <a:sym typeface="Helvetica Neue"/>
              </a:defRPr>
            </a:lvl7pPr>
            <a:lvl8pPr marL="0" marR="0" lvl="7" indent="0" algn="r" rtl="0">
              <a:lnSpc>
                <a:spcPct val="100000"/>
              </a:lnSpc>
              <a:spcBef>
                <a:spcPts val="0"/>
              </a:spcBef>
              <a:spcAft>
                <a:spcPts val="0"/>
              </a:spcAft>
              <a:buClr>
                <a:srgbClr val="000000"/>
              </a:buClr>
              <a:buSzPts val="900"/>
              <a:buFont typeface="Arial"/>
              <a:buNone/>
              <a:defRPr sz="600" b="1" i="0" u="none" strike="noStrike" cap="none">
                <a:solidFill>
                  <a:schemeClr val="dk1"/>
                </a:solidFill>
                <a:latin typeface="Helvetica Neue"/>
                <a:ea typeface="Helvetica Neue"/>
                <a:cs typeface="Helvetica Neue"/>
                <a:sym typeface="Helvetica Neue"/>
              </a:defRPr>
            </a:lvl8pPr>
            <a:lvl9pPr marL="0" marR="0" lvl="8" indent="0" algn="r" rtl="0">
              <a:lnSpc>
                <a:spcPct val="100000"/>
              </a:lnSpc>
              <a:spcBef>
                <a:spcPts val="0"/>
              </a:spcBef>
              <a:spcAft>
                <a:spcPts val="0"/>
              </a:spcAft>
              <a:buClr>
                <a:srgbClr val="000000"/>
              </a:buClr>
              <a:buSzPts val="900"/>
              <a:buFont typeface="Arial"/>
              <a:buNone/>
              <a:defRPr sz="600" b="1" i="0" u="none" strike="noStrike" cap="none">
                <a:solidFill>
                  <a:schemeClr val="dk1"/>
                </a:solidFill>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
              <a:t>‹#›</a:t>
            </a:fld>
            <a:endParaRPr/>
          </a:p>
        </p:txBody>
      </p:sp>
      <p:sp>
        <p:nvSpPr>
          <p:cNvPr id="69" name="Google Shape;69;p17"/>
          <p:cNvSpPr txBox="1">
            <a:spLocks noGrp="1"/>
          </p:cNvSpPr>
          <p:nvPr>
            <p:ph type="title"/>
          </p:nvPr>
        </p:nvSpPr>
        <p:spPr>
          <a:xfrm>
            <a:off x="342900" y="342900"/>
            <a:ext cx="7886700" cy="660600"/>
          </a:xfrm>
          <a:prstGeom prst="rect">
            <a:avLst/>
          </a:prstGeom>
          <a:noFill/>
          <a:ln>
            <a:noFill/>
          </a:ln>
        </p:spPr>
        <p:txBody>
          <a:bodyPr spcFirstLastPara="1" wrap="square" lIns="0" tIns="0" rIns="0" bIns="0" anchor="t" anchorCtr="0">
            <a:noAutofit/>
          </a:bodyPr>
          <a:lstStyle>
            <a:lvl1pPr marR="0" lvl="0" algn="l" rtl="0">
              <a:lnSpc>
                <a:spcPct val="90000"/>
              </a:lnSpc>
              <a:spcBef>
                <a:spcPts val="0"/>
              </a:spcBef>
              <a:spcAft>
                <a:spcPts val="0"/>
              </a:spcAft>
              <a:buClr>
                <a:schemeClr val="dk1"/>
              </a:buClr>
              <a:buSzPts val="2700"/>
              <a:buFont typeface="Helvetica Neue"/>
              <a:buNone/>
              <a:defRPr sz="2700" b="1" i="0" u="none" strike="noStrike" cap="none">
                <a:solidFill>
                  <a:schemeClr val="dk1"/>
                </a:solidFill>
                <a:latin typeface="Helvetica Neue"/>
                <a:ea typeface="Helvetica Neue"/>
                <a:cs typeface="Helvetica Neue"/>
                <a:sym typeface="Helvetica Neue"/>
              </a:defRPr>
            </a:lvl1pPr>
            <a:lvl2pPr marR="0" lvl="1" algn="l" rtl="0">
              <a:lnSpc>
                <a:spcPct val="100000"/>
              </a:lnSpc>
              <a:spcBef>
                <a:spcPts val="0"/>
              </a:spcBef>
              <a:spcAft>
                <a:spcPts val="0"/>
              </a:spcAft>
              <a:buClr>
                <a:srgbClr val="000000"/>
              </a:buClr>
              <a:buSzPts val="500"/>
              <a:buFont typeface="Arial"/>
              <a:buNone/>
              <a:defRPr sz="7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500"/>
              <a:buFont typeface="Arial"/>
              <a:buNone/>
              <a:defRPr sz="7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500"/>
              <a:buFont typeface="Arial"/>
              <a:buNone/>
              <a:defRPr sz="7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500"/>
              <a:buFont typeface="Arial"/>
              <a:buNone/>
              <a:defRPr sz="7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500"/>
              <a:buFont typeface="Arial"/>
              <a:buNone/>
              <a:defRPr sz="7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500"/>
              <a:buFont typeface="Arial"/>
              <a:buNone/>
              <a:defRPr sz="7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500"/>
              <a:buFont typeface="Arial"/>
              <a:buNone/>
              <a:defRPr sz="7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500"/>
              <a:buFont typeface="Arial"/>
              <a:buNone/>
              <a:defRPr sz="700" b="0" i="0" u="none" strike="noStrike" cap="none">
                <a:solidFill>
                  <a:srgbClr val="000000"/>
                </a:solidFill>
                <a:latin typeface="Arial"/>
                <a:ea typeface="Arial"/>
                <a:cs typeface="Arial"/>
                <a:sym typeface="Arial"/>
              </a:defRPr>
            </a:lvl9pPr>
          </a:lstStyle>
          <a:p>
            <a:endParaRPr/>
          </a:p>
        </p:txBody>
      </p:sp>
      <p:sp>
        <p:nvSpPr>
          <p:cNvPr id="70" name="Google Shape;70;p17"/>
          <p:cNvSpPr txBox="1">
            <a:spLocks noGrp="1"/>
          </p:cNvSpPr>
          <p:nvPr>
            <p:ph type="body" idx="1"/>
          </p:nvPr>
        </p:nvSpPr>
        <p:spPr>
          <a:xfrm>
            <a:off x="342900" y="1202135"/>
            <a:ext cx="7886700" cy="3000600"/>
          </a:xfrm>
          <a:prstGeom prst="rect">
            <a:avLst/>
          </a:prstGeom>
          <a:noFill/>
          <a:ln>
            <a:noFill/>
          </a:ln>
        </p:spPr>
        <p:txBody>
          <a:bodyPr spcFirstLastPara="1" wrap="square" lIns="0" tIns="0" rIns="0" bIns="0" anchor="t" anchorCtr="0">
            <a:spAutoFit/>
          </a:bodyPr>
          <a:lstStyle>
            <a:lvl1pPr marL="457200" marR="0" lvl="0" indent="-330200" algn="l" rtl="0">
              <a:lnSpc>
                <a:spcPct val="90000"/>
              </a:lnSpc>
              <a:spcBef>
                <a:spcPts val="800"/>
              </a:spcBef>
              <a:spcAft>
                <a:spcPts val="0"/>
              </a:spcAft>
              <a:buClr>
                <a:schemeClr val="dk1"/>
              </a:buClr>
              <a:buSzPts val="1600"/>
              <a:buFont typeface="Helvetica Neue"/>
              <a:buChar char="•"/>
              <a:defRPr sz="1600" i="0" u="none" strike="noStrike" cap="none">
                <a:solidFill>
                  <a:schemeClr val="dk1"/>
                </a:solidFill>
                <a:latin typeface="Helvetica Neue"/>
                <a:ea typeface="Helvetica Neue"/>
                <a:cs typeface="Helvetica Neue"/>
                <a:sym typeface="Helvetica Neue"/>
              </a:defRPr>
            </a:lvl1pPr>
            <a:lvl2pPr marL="914400" marR="0" lvl="1" indent="-330200" algn="l" rtl="0">
              <a:lnSpc>
                <a:spcPct val="90000"/>
              </a:lnSpc>
              <a:spcBef>
                <a:spcPts val="400"/>
              </a:spcBef>
              <a:spcAft>
                <a:spcPts val="0"/>
              </a:spcAft>
              <a:buClr>
                <a:schemeClr val="dk1"/>
              </a:buClr>
              <a:buSzPts val="1600"/>
              <a:buFont typeface="Helvetica Neue"/>
              <a:buChar char="•"/>
              <a:defRPr sz="1600" i="0" u="none" strike="noStrike" cap="none">
                <a:solidFill>
                  <a:schemeClr val="dk1"/>
                </a:solidFill>
                <a:latin typeface="Helvetica Neue"/>
                <a:ea typeface="Helvetica Neue"/>
                <a:cs typeface="Helvetica Neue"/>
                <a:sym typeface="Helvetica Neue"/>
              </a:defRPr>
            </a:lvl2pPr>
            <a:lvl3pPr marL="1371600" marR="0" lvl="2" indent="-330200" algn="l" rtl="0">
              <a:lnSpc>
                <a:spcPct val="90000"/>
              </a:lnSpc>
              <a:spcBef>
                <a:spcPts val="400"/>
              </a:spcBef>
              <a:spcAft>
                <a:spcPts val="0"/>
              </a:spcAft>
              <a:buClr>
                <a:schemeClr val="dk1"/>
              </a:buClr>
              <a:buSzPts val="1600"/>
              <a:buFont typeface="Helvetica Neue"/>
              <a:buChar char="•"/>
              <a:defRPr sz="1600" i="0" u="none" strike="noStrike" cap="none">
                <a:solidFill>
                  <a:schemeClr val="dk1"/>
                </a:solidFill>
                <a:latin typeface="Helvetica Neue"/>
                <a:ea typeface="Helvetica Neue"/>
                <a:cs typeface="Helvetica Neue"/>
                <a:sym typeface="Helvetica Neue"/>
              </a:defRPr>
            </a:lvl3pPr>
            <a:lvl4pPr marL="1828800" marR="0" lvl="3" indent="-330200" algn="l" rtl="0">
              <a:lnSpc>
                <a:spcPct val="90000"/>
              </a:lnSpc>
              <a:spcBef>
                <a:spcPts val="400"/>
              </a:spcBef>
              <a:spcAft>
                <a:spcPts val="0"/>
              </a:spcAft>
              <a:buClr>
                <a:schemeClr val="dk1"/>
              </a:buClr>
              <a:buSzPts val="1600"/>
              <a:buFont typeface="Helvetica Neue"/>
              <a:buChar char="•"/>
              <a:defRPr sz="1600" i="0" u="none" strike="noStrike" cap="none">
                <a:solidFill>
                  <a:schemeClr val="dk1"/>
                </a:solidFill>
                <a:latin typeface="Helvetica Neue"/>
                <a:ea typeface="Helvetica Neue"/>
                <a:cs typeface="Helvetica Neue"/>
                <a:sym typeface="Helvetica Neue"/>
              </a:defRPr>
            </a:lvl4pPr>
            <a:lvl5pPr marL="2286000" marR="0" lvl="4" indent="-330200" algn="l" rtl="0">
              <a:lnSpc>
                <a:spcPct val="90000"/>
              </a:lnSpc>
              <a:spcBef>
                <a:spcPts val="400"/>
              </a:spcBef>
              <a:spcAft>
                <a:spcPts val="0"/>
              </a:spcAft>
              <a:buClr>
                <a:schemeClr val="dk1"/>
              </a:buClr>
              <a:buSzPts val="1600"/>
              <a:buFont typeface="Helvetica Neue"/>
              <a:buChar char="•"/>
              <a:defRPr sz="1600" i="0" u="none" strike="noStrike" cap="none">
                <a:solidFill>
                  <a:schemeClr val="dk1"/>
                </a:solidFill>
                <a:latin typeface="Helvetica Neue"/>
                <a:ea typeface="Helvetica Neue"/>
                <a:cs typeface="Helvetica Neue"/>
                <a:sym typeface="Helvetica Neue"/>
              </a:defRPr>
            </a:lvl5pPr>
            <a:lvl6pPr marL="2743200" marR="0" lvl="5" indent="-330200" algn="l" rtl="0">
              <a:lnSpc>
                <a:spcPct val="90000"/>
              </a:lnSpc>
              <a:spcBef>
                <a:spcPts val="400"/>
              </a:spcBef>
              <a:spcAft>
                <a:spcPts val="0"/>
              </a:spcAft>
              <a:buClr>
                <a:schemeClr val="dk1"/>
              </a:buClr>
              <a:buSzPts val="1600"/>
              <a:buFont typeface="Helvetica Neue"/>
              <a:buChar char="•"/>
              <a:defRPr sz="1600" i="0" u="none" strike="noStrike" cap="none">
                <a:solidFill>
                  <a:schemeClr val="dk1"/>
                </a:solidFill>
                <a:latin typeface="Helvetica Neue"/>
                <a:ea typeface="Helvetica Neue"/>
                <a:cs typeface="Helvetica Neue"/>
                <a:sym typeface="Helvetica Neue"/>
              </a:defRPr>
            </a:lvl6pPr>
            <a:lvl7pPr marL="3200400" marR="0" lvl="6" indent="-330200" algn="l" rtl="0">
              <a:lnSpc>
                <a:spcPct val="90000"/>
              </a:lnSpc>
              <a:spcBef>
                <a:spcPts val="400"/>
              </a:spcBef>
              <a:spcAft>
                <a:spcPts val="0"/>
              </a:spcAft>
              <a:buClr>
                <a:schemeClr val="dk1"/>
              </a:buClr>
              <a:buSzPts val="1600"/>
              <a:buFont typeface="Helvetica Neue"/>
              <a:buChar char="•"/>
              <a:defRPr sz="1600" i="0" u="none" strike="noStrike" cap="none">
                <a:solidFill>
                  <a:schemeClr val="dk1"/>
                </a:solidFill>
                <a:latin typeface="Helvetica Neue"/>
                <a:ea typeface="Helvetica Neue"/>
                <a:cs typeface="Helvetica Neue"/>
                <a:sym typeface="Helvetica Neue"/>
              </a:defRPr>
            </a:lvl7pPr>
            <a:lvl8pPr marL="3657600" marR="0" lvl="7" indent="-330200" algn="l" rtl="0">
              <a:lnSpc>
                <a:spcPct val="90000"/>
              </a:lnSpc>
              <a:spcBef>
                <a:spcPts val="400"/>
              </a:spcBef>
              <a:spcAft>
                <a:spcPts val="0"/>
              </a:spcAft>
              <a:buClr>
                <a:schemeClr val="dk1"/>
              </a:buClr>
              <a:buSzPts val="1600"/>
              <a:buFont typeface="Helvetica Neue"/>
              <a:buChar char="•"/>
              <a:defRPr sz="1600" i="0" u="none" strike="noStrike" cap="none">
                <a:solidFill>
                  <a:schemeClr val="dk1"/>
                </a:solidFill>
                <a:latin typeface="Helvetica Neue"/>
                <a:ea typeface="Helvetica Neue"/>
                <a:cs typeface="Helvetica Neue"/>
                <a:sym typeface="Helvetica Neue"/>
              </a:defRPr>
            </a:lvl8pPr>
            <a:lvl9pPr marL="4114800" marR="0" lvl="8" indent="-330200" algn="l" rtl="0">
              <a:lnSpc>
                <a:spcPct val="90000"/>
              </a:lnSpc>
              <a:spcBef>
                <a:spcPts val="400"/>
              </a:spcBef>
              <a:spcAft>
                <a:spcPts val="0"/>
              </a:spcAft>
              <a:buClr>
                <a:schemeClr val="dk1"/>
              </a:buClr>
              <a:buSzPts val="1600"/>
              <a:buFont typeface="Helvetica Neue"/>
              <a:buChar char="•"/>
              <a:defRPr sz="1600" i="0" u="none" strike="noStrike" cap="none">
                <a:solidFill>
                  <a:schemeClr val="dk1"/>
                </a:solidFill>
                <a:latin typeface="Helvetica Neue"/>
                <a:ea typeface="Helvetica Neue"/>
                <a:cs typeface="Helvetica Neue"/>
                <a:sym typeface="Helvetica Neue"/>
              </a:defRPr>
            </a:lvl9pPr>
          </a:lstStyle>
          <a:p>
            <a:endParaRPr/>
          </a:p>
        </p:txBody>
      </p:sp>
      <p:grpSp>
        <p:nvGrpSpPr>
          <p:cNvPr id="71" name="Google Shape;71;p17"/>
          <p:cNvGrpSpPr/>
          <p:nvPr/>
        </p:nvGrpSpPr>
        <p:grpSpPr>
          <a:xfrm>
            <a:off x="342978" y="4653332"/>
            <a:ext cx="174146" cy="202460"/>
            <a:chOff x="1549600" y="238125"/>
            <a:chExt cx="4442500" cy="5164800"/>
          </a:xfrm>
        </p:grpSpPr>
        <p:sp>
          <p:nvSpPr>
            <p:cNvPr id="72" name="Google Shape;72;p17"/>
            <p:cNvSpPr/>
            <p:nvPr/>
          </p:nvSpPr>
          <p:spPr>
            <a:xfrm>
              <a:off x="1549600" y="716725"/>
              <a:ext cx="2060250" cy="3326475"/>
            </a:xfrm>
            <a:custGeom>
              <a:avLst/>
              <a:gdLst/>
              <a:ahLst/>
              <a:cxnLst/>
              <a:rect l="l" t="t" r="r" b="b"/>
              <a:pathLst>
                <a:path w="82410" h="133059" extrusionOk="0">
                  <a:moveTo>
                    <a:pt x="0" y="1"/>
                  </a:moveTo>
                  <a:lnTo>
                    <a:pt x="0" y="64746"/>
                  </a:lnTo>
                  <a:lnTo>
                    <a:pt x="87" y="69358"/>
                  </a:lnTo>
                  <a:lnTo>
                    <a:pt x="1653" y="78408"/>
                  </a:lnTo>
                  <a:lnTo>
                    <a:pt x="4612" y="87110"/>
                  </a:lnTo>
                  <a:lnTo>
                    <a:pt x="8789" y="95465"/>
                  </a:lnTo>
                  <a:lnTo>
                    <a:pt x="14272" y="103210"/>
                  </a:lnTo>
                  <a:lnTo>
                    <a:pt x="20798" y="110258"/>
                  </a:lnTo>
                  <a:lnTo>
                    <a:pt x="28282" y="116524"/>
                  </a:lnTo>
                  <a:lnTo>
                    <a:pt x="36723" y="121832"/>
                  </a:lnTo>
                  <a:lnTo>
                    <a:pt x="41248" y="124095"/>
                  </a:lnTo>
                  <a:lnTo>
                    <a:pt x="45861" y="126183"/>
                  </a:lnTo>
                  <a:lnTo>
                    <a:pt x="55607" y="129490"/>
                  </a:lnTo>
                  <a:lnTo>
                    <a:pt x="65963" y="131753"/>
                  </a:lnTo>
                  <a:lnTo>
                    <a:pt x="76754" y="132971"/>
                  </a:lnTo>
                  <a:lnTo>
                    <a:pt x="82410" y="133058"/>
                  </a:lnTo>
                  <a:lnTo>
                    <a:pt x="82410" y="66486"/>
                  </a:lnTo>
                  <a:lnTo>
                    <a:pt x="82323" y="61874"/>
                  </a:lnTo>
                  <a:lnTo>
                    <a:pt x="80757" y="52998"/>
                  </a:lnTo>
                  <a:lnTo>
                    <a:pt x="77885" y="44556"/>
                  </a:lnTo>
                  <a:lnTo>
                    <a:pt x="73708" y="36550"/>
                  </a:lnTo>
                  <a:lnTo>
                    <a:pt x="68225" y="29153"/>
                  </a:lnTo>
                  <a:lnTo>
                    <a:pt x="61786" y="22366"/>
                  </a:lnTo>
                  <a:lnTo>
                    <a:pt x="54215" y="16361"/>
                  </a:lnTo>
                  <a:lnTo>
                    <a:pt x="45774" y="11140"/>
                  </a:lnTo>
                  <a:lnTo>
                    <a:pt x="41248" y="8877"/>
                  </a:lnTo>
                  <a:lnTo>
                    <a:pt x="41074" y="8790"/>
                  </a:lnTo>
                  <a:lnTo>
                    <a:pt x="40987" y="8790"/>
                  </a:lnTo>
                  <a:lnTo>
                    <a:pt x="36462" y="6789"/>
                  </a:lnTo>
                  <a:lnTo>
                    <a:pt x="26716" y="3482"/>
                  </a:lnTo>
                  <a:lnTo>
                    <a:pt x="16447" y="1306"/>
                  </a:lnTo>
                  <a:lnTo>
                    <a:pt x="5656" y="88"/>
                  </a:lnTo>
                  <a:lnTo>
                    <a:pt x="87" y="1"/>
                  </a:lnTo>
                  <a:close/>
                </a:path>
              </a:pathLst>
            </a:custGeom>
            <a:solidFill>
              <a:srgbClr val="3EC6C2"/>
            </a:solidFill>
            <a:ln>
              <a:noFill/>
            </a:ln>
          </p:spPr>
          <p:txBody>
            <a:bodyPr spcFirstLastPara="1" wrap="square" lIns="34275" tIns="34275" rIns="34275" bIns="34275" anchor="ctr" anchorCtr="0">
              <a:noAutofit/>
            </a:bodyPr>
            <a:lstStyle/>
            <a:p>
              <a:pPr marL="0" lvl="0" indent="0" algn="l" rtl="0">
                <a:spcBef>
                  <a:spcPts val="0"/>
                </a:spcBef>
                <a:spcAft>
                  <a:spcPts val="0"/>
                </a:spcAft>
                <a:buNone/>
              </a:pPr>
              <a:endParaRPr/>
            </a:p>
          </p:txBody>
        </p:sp>
        <p:sp>
          <p:nvSpPr>
            <p:cNvPr id="73" name="Google Shape;73;p17"/>
            <p:cNvSpPr/>
            <p:nvPr/>
          </p:nvSpPr>
          <p:spPr>
            <a:xfrm>
              <a:off x="3934000" y="238125"/>
              <a:ext cx="2058100" cy="5164800"/>
            </a:xfrm>
            <a:custGeom>
              <a:avLst/>
              <a:gdLst/>
              <a:ahLst/>
              <a:cxnLst/>
              <a:rect l="l" t="t" r="r" b="b"/>
              <a:pathLst>
                <a:path w="82324" h="206592" extrusionOk="0">
                  <a:moveTo>
                    <a:pt x="82323" y="0"/>
                  </a:moveTo>
                  <a:lnTo>
                    <a:pt x="78059" y="87"/>
                  </a:lnTo>
                  <a:lnTo>
                    <a:pt x="69792" y="696"/>
                  </a:lnTo>
                  <a:lnTo>
                    <a:pt x="61786" y="2089"/>
                  </a:lnTo>
                  <a:lnTo>
                    <a:pt x="54041" y="4003"/>
                  </a:lnTo>
                  <a:lnTo>
                    <a:pt x="46644" y="6527"/>
                  </a:lnTo>
                  <a:lnTo>
                    <a:pt x="39682" y="9572"/>
                  </a:lnTo>
                  <a:lnTo>
                    <a:pt x="33069" y="13227"/>
                  </a:lnTo>
                  <a:lnTo>
                    <a:pt x="26977" y="17230"/>
                  </a:lnTo>
                  <a:lnTo>
                    <a:pt x="21408" y="21756"/>
                  </a:lnTo>
                  <a:lnTo>
                    <a:pt x="16360" y="26716"/>
                  </a:lnTo>
                  <a:lnTo>
                    <a:pt x="11922" y="32024"/>
                  </a:lnTo>
                  <a:lnTo>
                    <a:pt x="8180" y="37681"/>
                  </a:lnTo>
                  <a:lnTo>
                    <a:pt x="5048" y="43685"/>
                  </a:lnTo>
                  <a:lnTo>
                    <a:pt x="2611" y="49951"/>
                  </a:lnTo>
                  <a:lnTo>
                    <a:pt x="958" y="56391"/>
                  </a:lnTo>
                  <a:lnTo>
                    <a:pt x="174" y="63091"/>
                  </a:lnTo>
                  <a:lnTo>
                    <a:pt x="87" y="66572"/>
                  </a:lnTo>
                  <a:lnTo>
                    <a:pt x="0" y="206591"/>
                  </a:lnTo>
                  <a:lnTo>
                    <a:pt x="87" y="206591"/>
                  </a:lnTo>
                  <a:lnTo>
                    <a:pt x="4351" y="206504"/>
                  </a:lnTo>
                  <a:lnTo>
                    <a:pt x="12618" y="205808"/>
                  </a:lnTo>
                  <a:lnTo>
                    <a:pt x="20625" y="204503"/>
                  </a:lnTo>
                  <a:lnTo>
                    <a:pt x="28369" y="202588"/>
                  </a:lnTo>
                  <a:lnTo>
                    <a:pt x="35766" y="200065"/>
                  </a:lnTo>
                  <a:lnTo>
                    <a:pt x="42728" y="197019"/>
                  </a:lnTo>
                  <a:lnTo>
                    <a:pt x="49342" y="193364"/>
                  </a:lnTo>
                  <a:lnTo>
                    <a:pt x="55433" y="189361"/>
                  </a:lnTo>
                  <a:lnTo>
                    <a:pt x="61003" y="184836"/>
                  </a:lnTo>
                  <a:lnTo>
                    <a:pt x="66050" y="179875"/>
                  </a:lnTo>
                  <a:lnTo>
                    <a:pt x="70488" y="174567"/>
                  </a:lnTo>
                  <a:lnTo>
                    <a:pt x="74230" y="168911"/>
                  </a:lnTo>
                  <a:lnTo>
                    <a:pt x="77363" y="162993"/>
                  </a:lnTo>
                  <a:lnTo>
                    <a:pt x="79800" y="156727"/>
                  </a:lnTo>
                  <a:lnTo>
                    <a:pt x="81366" y="150201"/>
                  </a:lnTo>
                  <a:lnTo>
                    <a:pt x="82236" y="143500"/>
                  </a:lnTo>
                  <a:lnTo>
                    <a:pt x="82323" y="140106"/>
                  </a:lnTo>
                  <a:lnTo>
                    <a:pt x="82323" y="0"/>
                  </a:lnTo>
                  <a:close/>
                </a:path>
              </a:pathLst>
            </a:custGeom>
            <a:solidFill>
              <a:srgbClr val="C15AB3"/>
            </a:solidFill>
            <a:ln>
              <a:noFill/>
            </a:ln>
          </p:spPr>
          <p:txBody>
            <a:bodyPr spcFirstLastPara="1" wrap="square" lIns="34275" tIns="34275" rIns="34275" bIns="3427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74"/>
        <p:cNvGrpSpPr/>
        <p:nvPr/>
      </p:nvGrpSpPr>
      <p:grpSpPr>
        <a:xfrm>
          <a:off x="0" y="0"/>
          <a:ext cx="0" cy="0"/>
          <a:chOff x="0" y="0"/>
          <a:chExt cx="0" cy="0"/>
        </a:xfrm>
      </p:grpSpPr>
      <p:sp>
        <p:nvSpPr>
          <p:cNvPr id="75" name="Google Shape;75;p18"/>
          <p:cNvSpPr txBox="1">
            <a:spLocks noGrp="1"/>
          </p:cNvSpPr>
          <p:nvPr>
            <p:ph type="title"/>
          </p:nvPr>
        </p:nvSpPr>
        <p:spPr>
          <a:xfrm>
            <a:off x="342900" y="342900"/>
            <a:ext cx="7886700" cy="594000"/>
          </a:xfrm>
          <a:prstGeom prst="rect">
            <a:avLst/>
          </a:prstGeom>
          <a:noFill/>
          <a:ln>
            <a:noFill/>
          </a:ln>
        </p:spPr>
        <p:txBody>
          <a:bodyPr spcFirstLastPara="1" wrap="square" lIns="0" tIns="0" rIns="0" bIns="0" anchor="t" anchorCtr="0">
            <a:noAutofit/>
          </a:bodyPr>
          <a:lstStyle>
            <a:lvl1pPr marR="0" lvl="0" algn="l" rtl="0">
              <a:lnSpc>
                <a:spcPct val="90000"/>
              </a:lnSpc>
              <a:spcBef>
                <a:spcPts val="0"/>
              </a:spcBef>
              <a:spcAft>
                <a:spcPts val="0"/>
              </a:spcAft>
              <a:buClr>
                <a:schemeClr val="dk1"/>
              </a:buClr>
              <a:buSzPts val="2700"/>
              <a:buFont typeface="Helvetica Neue"/>
              <a:buNone/>
              <a:defRPr sz="2700" b="1" i="0" u="none" strike="noStrike" cap="none">
                <a:solidFill>
                  <a:schemeClr val="dk1"/>
                </a:solidFill>
                <a:latin typeface="Helvetica Neue"/>
                <a:ea typeface="Helvetica Neue"/>
                <a:cs typeface="Helvetica Neue"/>
                <a:sym typeface="Helvetica Neue"/>
              </a:defRPr>
            </a:lvl1pPr>
            <a:lvl2pPr marR="0" lvl="1" algn="l" rtl="0">
              <a:lnSpc>
                <a:spcPct val="100000"/>
              </a:lnSpc>
              <a:spcBef>
                <a:spcPts val="0"/>
              </a:spcBef>
              <a:spcAft>
                <a:spcPts val="0"/>
              </a:spcAft>
              <a:buClr>
                <a:srgbClr val="000000"/>
              </a:buClr>
              <a:buSzPts val="500"/>
              <a:buFont typeface="Arial"/>
              <a:buNone/>
              <a:defRPr sz="7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500"/>
              <a:buFont typeface="Arial"/>
              <a:buNone/>
              <a:defRPr sz="7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500"/>
              <a:buFont typeface="Arial"/>
              <a:buNone/>
              <a:defRPr sz="7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500"/>
              <a:buFont typeface="Arial"/>
              <a:buNone/>
              <a:defRPr sz="7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500"/>
              <a:buFont typeface="Arial"/>
              <a:buNone/>
              <a:defRPr sz="7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500"/>
              <a:buFont typeface="Arial"/>
              <a:buNone/>
              <a:defRPr sz="7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500"/>
              <a:buFont typeface="Arial"/>
              <a:buNone/>
              <a:defRPr sz="7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500"/>
              <a:buFont typeface="Arial"/>
              <a:buNone/>
              <a:defRPr sz="700" b="0" i="0" u="none" strike="noStrike" cap="none">
                <a:solidFill>
                  <a:srgbClr val="000000"/>
                </a:solidFill>
                <a:latin typeface="Arial"/>
                <a:ea typeface="Arial"/>
                <a:cs typeface="Arial"/>
                <a:sym typeface="Arial"/>
              </a:defRPr>
            </a:lvl9pPr>
          </a:lstStyle>
          <a:p>
            <a:endParaRPr/>
          </a:p>
        </p:txBody>
      </p:sp>
      <p:sp>
        <p:nvSpPr>
          <p:cNvPr id="76" name="Google Shape;76;p18"/>
          <p:cNvSpPr txBox="1">
            <a:spLocks noGrp="1"/>
          </p:cNvSpPr>
          <p:nvPr>
            <p:ph type="body" idx="1"/>
          </p:nvPr>
        </p:nvSpPr>
        <p:spPr>
          <a:xfrm>
            <a:off x="342900" y="1202138"/>
            <a:ext cx="4148100" cy="3000600"/>
          </a:xfrm>
          <a:prstGeom prst="rect">
            <a:avLst/>
          </a:prstGeom>
          <a:noFill/>
          <a:ln>
            <a:noFill/>
          </a:ln>
        </p:spPr>
        <p:txBody>
          <a:bodyPr spcFirstLastPara="1" wrap="square" lIns="0" tIns="0" rIns="0" bIns="0" anchor="t" anchorCtr="0">
            <a:spAutoFit/>
          </a:bodyPr>
          <a:lstStyle>
            <a:lvl1pPr marL="457200" marR="0" lvl="0" indent="-323850" algn="l" rtl="0">
              <a:lnSpc>
                <a:spcPct val="90000"/>
              </a:lnSpc>
              <a:spcBef>
                <a:spcPts val="800"/>
              </a:spcBef>
              <a:spcAft>
                <a:spcPts val="0"/>
              </a:spcAft>
              <a:buClr>
                <a:schemeClr val="dk1"/>
              </a:buClr>
              <a:buSzPts val="1500"/>
              <a:buFont typeface="Helvetica Neue"/>
              <a:buChar char="•"/>
              <a:defRPr sz="1500" i="0" u="none" strike="noStrike" cap="none">
                <a:solidFill>
                  <a:schemeClr val="dk1"/>
                </a:solidFill>
                <a:latin typeface="Helvetica Neue"/>
                <a:ea typeface="Helvetica Neue"/>
                <a:cs typeface="Helvetica Neue"/>
                <a:sym typeface="Helvetica Neue"/>
              </a:defRPr>
            </a:lvl1pPr>
            <a:lvl2pPr marL="914400" marR="0" lvl="1" indent="-323850" algn="l" rtl="0">
              <a:lnSpc>
                <a:spcPct val="90000"/>
              </a:lnSpc>
              <a:spcBef>
                <a:spcPts val="400"/>
              </a:spcBef>
              <a:spcAft>
                <a:spcPts val="0"/>
              </a:spcAft>
              <a:buClr>
                <a:schemeClr val="dk1"/>
              </a:buClr>
              <a:buSzPts val="1500"/>
              <a:buFont typeface="Helvetica Neue"/>
              <a:buChar char="•"/>
              <a:defRPr sz="1500" i="0" u="none" strike="noStrike" cap="none">
                <a:solidFill>
                  <a:schemeClr val="dk1"/>
                </a:solidFill>
                <a:latin typeface="Helvetica Neue"/>
                <a:ea typeface="Helvetica Neue"/>
                <a:cs typeface="Helvetica Neue"/>
                <a:sym typeface="Helvetica Neue"/>
              </a:defRPr>
            </a:lvl2pPr>
            <a:lvl3pPr marL="1371600" marR="0" lvl="2" indent="-323850" algn="l" rtl="0">
              <a:lnSpc>
                <a:spcPct val="90000"/>
              </a:lnSpc>
              <a:spcBef>
                <a:spcPts val="400"/>
              </a:spcBef>
              <a:spcAft>
                <a:spcPts val="0"/>
              </a:spcAft>
              <a:buClr>
                <a:schemeClr val="dk1"/>
              </a:buClr>
              <a:buSzPts val="1500"/>
              <a:buFont typeface="Helvetica Neue"/>
              <a:buChar char="•"/>
              <a:defRPr sz="1500" i="0" u="none" strike="noStrike" cap="none">
                <a:solidFill>
                  <a:schemeClr val="dk1"/>
                </a:solidFill>
                <a:latin typeface="Helvetica Neue"/>
                <a:ea typeface="Helvetica Neue"/>
                <a:cs typeface="Helvetica Neue"/>
                <a:sym typeface="Helvetica Neue"/>
              </a:defRPr>
            </a:lvl3pPr>
            <a:lvl4pPr marL="1828800" marR="0" lvl="3" indent="-323850" algn="l" rtl="0">
              <a:lnSpc>
                <a:spcPct val="90000"/>
              </a:lnSpc>
              <a:spcBef>
                <a:spcPts val="400"/>
              </a:spcBef>
              <a:spcAft>
                <a:spcPts val="0"/>
              </a:spcAft>
              <a:buClr>
                <a:schemeClr val="dk1"/>
              </a:buClr>
              <a:buSzPts val="1500"/>
              <a:buFont typeface="Helvetica Neue"/>
              <a:buChar char="•"/>
              <a:defRPr sz="1500" i="0" u="none" strike="noStrike" cap="none">
                <a:solidFill>
                  <a:schemeClr val="dk1"/>
                </a:solidFill>
                <a:latin typeface="Helvetica Neue"/>
                <a:ea typeface="Helvetica Neue"/>
                <a:cs typeface="Helvetica Neue"/>
                <a:sym typeface="Helvetica Neue"/>
              </a:defRPr>
            </a:lvl4pPr>
            <a:lvl5pPr marL="2286000" marR="0" lvl="4" indent="-323850" algn="l" rtl="0">
              <a:lnSpc>
                <a:spcPct val="90000"/>
              </a:lnSpc>
              <a:spcBef>
                <a:spcPts val="400"/>
              </a:spcBef>
              <a:spcAft>
                <a:spcPts val="0"/>
              </a:spcAft>
              <a:buClr>
                <a:schemeClr val="dk1"/>
              </a:buClr>
              <a:buSzPts val="1500"/>
              <a:buFont typeface="Helvetica Neue"/>
              <a:buChar char="•"/>
              <a:defRPr sz="1500" i="0" u="none" strike="noStrike" cap="none">
                <a:solidFill>
                  <a:schemeClr val="dk1"/>
                </a:solidFill>
                <a:latin typeface="Helvetica Neue"/>
                <a:ea typeface="Helvetica Neue"/>
                <a:cs typeface="Helvetica Neue"/>
                <a:sym typeface="Helvetica Neue"/>
              </a:defRPr>
            </a:lvl5pPr>
            <a:lvl6pPr marL="2743200" marR="0" lvl="5" indent="-323850" algn="l" rtl="0">
              <a:lnSpc>
                <a:spcPct val="90000"/>
              </a:lnSpc>
              <a:spcBef>
                <a:spcPts val="400"/>
              </a:spcBef>
              <a:spcAft>
                <a:spcPts val="0"/>
              </a:spcAft>
              <a:buClr>
                <a:schemeClr val="dk1"/>
              </a:buClr>
              <a:buSzPts val="1500"/>
              <a:buFont typeface="Helvetica Neue"/>
              <a:buChar char="•"/>
              <a:defRPr sz="1500" i="0" u="none" strike="noStrike" cap="none">
                <a:solidFill>
                  <a:schemeClr val="dk1"/>
                </a:solidFill>
                <a:latin typeface="Helvetica Neue"/>
                <a:ea typeface="Helvetica Neue"/>
                <a:cs typeface="Helvetica Neue"/>
                <a:sym typeface="Helvetica Neue"/>
              </a:defRPr>
            </a:lvl6pPr>
            <a:lvl7pPr marL="3200400" marR="0" lvl="6" indent="-323850" algn="l" rtl="0">
              <a:lnSpc>
                <a:spcPct val="90000"/>
              </a:lnSpc>
              <a:spcBef>
                <a:spcPts val="400"/>
              </a:spcBef>
              <a:spcAft>
                <a:spcPts val="0"/>
              </a:spcAft>
              <a:buClr>
                <a:schemeClr val="dk1"/>
              </a:buClr>
              <a:buSzPts val="1500"/>
              <a:buFont typeface="Helvetica Neue"/>
              <a:buChar char="•"/>
              <a:defRPr sz="1500" i="0" u="none" strike="noStrike" cap="none">
                <a:solidFill>
                  <a:schemeClr val="dk1"/>
                </a:solidFill>
                <a:latin typeface="Helvetica Neue"/>
                <a:ea typeface="Helvetica Neue"/>
                <a:cs typeface="Helvetica Neue"/>
                <a:sym typeface="Helvetica Neue"/>
              </a:defRPr>
            </a:lvl7pPr>
            <a:lvl8pPr marL="3657600" marR="0" lvl="7" indent="-323850" algn="l" rtl="0">
              <a:lnSpc>
                <a:spcPct val="90000"/>
              </a:lnSpc>
              <a:spcBef>
                <a:spcPts val="400"/>
              </a:spcBef>
              <a:spcAft>
                <a:spcPts val="0"/>
              </a:spcAft>
              <a:buClr>
                <a:schemeClr val="dk1"/>
              </a:buClr>
              <a:buSzPts val="1500"/>
              <a:buFont typeface="Helvetica Neue"/>
              <a:buChar char="•"/>
              <a:defRPr sz="1500" i="0" u="none" strike="noStrike" cap="none">
                <a:solidFill>
                  <a:schemeClr val="dk1"/>
                </a:solidFill>
                <a:latin typeface="Helvetica Neue"/>
                <a:ea typeface="Helvetica Neue"/>
                <a:cs typeface="Helvetica Neue"/>
                <a:sym typeface="Helvetica Neue"/>
              </a:defRPr>
            </a:lvl8pPr>
            <a:lvl9pPr marL="4114800" marR="0" lvl="8" indent="-323850" algn="l" rtl="0">
              <a:lnSpc>
                <a:spcPct val="90000"/>
              </a:lnSpc>
              <a:spcBef>
                <a:spcPts val="400"/>
              </a:spcBef>
              <a:spcAft>
                <a:spcPts val="0"/>
              </a:spcAft>
              <a:buClr>
                <a:schemeClr val="dk1"/>
              </a:buClr>
              <a:buSzPts val="1500"/>
              <a:buFont typeface="Helvetica Neue"/>
              <a:buChar char="•"/>
              <a:defRPr sz="1500" i="0" u="none" strike="noStrike" cap="none">
                <a:solidFill>
                  <a:schemeClr val="dk1"/>
                </a:solidFill>
                <a:latin typeface="Helvetica Neue"/>
                <a:ea typeface="Helvetica Neue"/>
                <a:cs typeface="Helvetica Neue"/>
                <a:sym typeface="Helvetica Neue"/>
              </a:defRPr>
            </a:lvl9pPr>
          </a:lstStyle>
          <a:p>
            <a:endParaRPr/>
          </a:p>
        </p:txBody>
      </p:sp>
      <p:sp>
        <p:nvSpPr>
          <p:cNvPr id="77" name="Google Shape;77;p18"/>
          <p:cNvSpPr txBox="1">
            <a:spLocks noGrp="1"/>
          </p:cNvSpPr>
          <p:nvPr>
            <p:ph type="sldNum" idx="12"/>
          </p:nvPr>
        </p:nvSpPr>
        <p:spPr>
          <a:xfrm>
            <a:off x="8653775" y="4708250"/>
            <a:ext cx="147300" cy="92400"/>
          </a:xfrm>
          <a:prstGeom prst="rect">
            <a:avLst/>
          </a:prstGeom>
          <a:noFill/>
          <a:ln>
            <a:noFill/>
          </a:ln>
        </p:spPr>
        <p:txBody>
          <a:bodyPr spcFirstLastPara="1" wrap="square" lIns="0" tIns="0" rIns="0" bIns="0" anchor="b" anchorCtr="0">
            <a:noAutofit/>
          </a:bodyPr>
          <a:lstStyle>
            <a:lvl1pPr marL="0" marR="0" lvl="0" indent="0" algn="r" rtl="0">
              <a:lnSpc>
                <a:spcPct val="100000"/>
              </a:lnSpc>
              <a:spcBef>
                <a:spcPts val="0"/>
              </a:spcBef>
              <a:spcAft>
                <a:spcPts val="0"/>
              </a:spcAft>
              <a:buClr>
                <a:srgbClr val="000000"/>
              </a:buClr>
              <a:buSzPts val="900"/>
              <a:buFont typeface="Arial"/>
              <a:buNone/>
              <a:defRPr sz="600" b="1" i="0" u="none" strike="noStrike" cap="none">
                <a:solidFill>
                  <a:schemeClr val="dk1"/>
                </a:solidFill>
                <a:latin typeface="Helvetica Neue"/>
                <a:ea typeface="Helvetica Neue"/>
                <a:cs typeface="Helvetica Neue"/>
                <a:sym typeface="Helvetica Neue"/>
              </a:defRPr>
            </a:lvl1pPr>
            <a:lvl2pPr marL="0" marR="0" lvl="1" indent="0" algn="r" rtl="0">
              <a:lnSpc>
                <a:spcPct val="100000"/>
              </a:lnSpc>
              <a:spcBef>
                <a:spcPts val="0"/>
              </a:spcBef>
              <a:spcAft>
                <a:spcPts val="0"/>
              </a:spcAft>
              <a:buClr>
                <a:srgbClr val="000000"/>
              </a:buClr>
              <a:buSzPts val="900"/>
              <a:buFont typeface="Arial"/>
              <a:buNone/>
              <a:defRPr sz="600" b="1" i="0" u="none" strike="noStrike" cap="none">
                <a:solidFill>
                  <a:schemeClr val="dk1"/>
                </a:solidFill>
                <a:latin typeface="Helvetica Neue"/>
                <a:ea typeface="Helvetica Neue"/>
                <a:cs typeface="Helvetica Neue"/>
                <a:sym typeface="Helvetica Neue"/>
              </a:defRPr>
            </a:lvl2pPr>
            <a:lvl3pPr marL="0" marR="0" lvl="2" indent="0" algn="r" rtl="0">
              <a:lnSpc>
                <a:spcPct val="100000"/>
              </a:lnSpc>
              <a:spcBef>
                <a:spcPts val="0"/>
              </a:spcBef>
              <a:spcAft>
                <a:spcPts val="0"/>
              </a:spcAft>
              <a:buClr>
                <a:srgbClr val="000000"/>
              </a:buClr>
              <a:buSzPts val="900"/>
              <a:buFont typeface="Arial"/>
              <a:buNone/>
              <a:defRPr sz="600" b="1" i="0" u="none" strike="noStrike" cap="none">
                <a:solidFill>
                  <a:schemeClr val="dk1"/>
                </a:solidFill>
                <a:latin typeface="Helvetica Neue"/>
                <a:ea typeface="Helvetica Neue"/>
                <a:cs typeface="Helvetica Neue"/>
                <a:sym typeface="Helvetica Neue"/>
              </a:defRPr>
            </a:lvl3pPr>
            <a:lvl4pPr marL="0" marR="0" lvl="3" indent="0" algn="r" rtl="0">
              <a:lnSpc>
                <a:spcPct val="100000"/>
              </a:lnSpc>
              <a:spcBef>
                <a:spcPts val="0"/>
              </a:spcBef>
              <a:spcAft>
                <a:spcPts val="0"/>
              </a:spcAft>
              <a:buClr>
                <a:srgbClr val="000000"/>
              </a:buClr>
              <a:buSzPts val="900"/>
              <a:buFont typeface="Arial"/>
              <a:buNone/>
              <a:defRPr sz="600" b="1" i="0" u="none" strike="noStrike" cap="none">
                <a:solidFill>
                  <a:schemeClr val="dk1"/>
                </a:solidFill>
                <a:latin typeface="Helvetica Neue"/>
                <a:ea typeface="Helvetica Neue"/>
                <a:cs typeface="Helvetica Neue"/>
                <a:sym typeface="Helvetica Neue"/>
              </a:defRPr>
            </a:lvl4pPr>
            <a:lvl5pPr marL="0" marR="0" lvl="4" indent="0" algn="r" rtl="0">
              <a:lnSpc>
                <a:spcPct val="100000"/>
              </a:lnSpc>
              <a:spcBef>
                <a:spcPts val="0"/>
              </a:spcBef>
              <a:spcAft>
                <a:spcPts val="0"/>
              </a:spcAft>
              <a:buClr>
                <a:srgbClr val="000000"/>
              </a:buClr>
              <a:buSzPts val="900"/>
              <a:buFont typeface="Arial"/>
              <a:buNone/>
              <a:defRPr sz="600" b="1" i="0" u="none" strike="noStrike" cap="none">
                <a:solidFill>
                  <a:schemeClr val="dk1"/>
                </a:solidFill>
                <a:latin typeface="Helvetica Neue"/>
                <a:ea typeface="Helvetica Neue"/>
                <a:cs typeface="Helvetica Neue"/>
                <a:sym typeface="Helvetica Neue"/>
              </a:defRPr>
            </a:lvl5pPr>
            <a:lvl6pPr marL="0" marR="0" lvl="5" indent="0" algn="r" rtl="0">
              <a:lnSpc>
                <a:spcPct val="100000"/>
              </a:lnSpc>
              <a:spcBef>
                <a:spcPts val="0"/>
              </a:spcBef>
              <a:spcAft>
                <a:spcPts val="0"/>
              </a:spcAft>
              <a:buClr>
                <a:srgbClr val="000000"/>
              </a:buClr>
              <a:buSzPts val="900"/>
              <a:buFont typeface="Arial"/>
              <a:buNone/>
              <a:defRPr sz="600" b="1" i="0" u="none" strike="noStrike" cap="none">
                <a:solidFill>
                  <a:schemeClr val="dk1"/>
                </a:solidFill>
                <a:latin typeface="Helvetica Neue"/>
                <a:ea typeface="Helvetica Neue"/>
                <a:cs typeface="Helvetica Neue"/>
                <a:sym typeface="Helvetica Neue"/>
              </a:defRPr>
            </a:lvl6pPr>
            <a:lvl7pPr marL="0" marR="0" lvl="6" indent="0" algn="r" rtl="0">
              <a:lnSpc>
                <a:spcPct val="100000"/>
              </a:lnSpc>
              <a:spcBef>
                <a:spcPts val="0"/>
              </a:spcBef>
              <a:spcAft>
                <a:spcPts val="0"/>
              </a:spcAft>
              <a:buClr>
                <a:srgbClr val="000000"/>
              </a:buClr>
              <a:buSzPts val="900"/>
              <a:buFont typeface="Arial"/>
              <a:buNone/>
              <a:defRPr sz="600" b="1" i="0" u="none" strike="noStrike" cap="none">
                <a:solidFill>
                  <a:schemeClr val="dk1"/>
                </a:solidFill>
                <a:latin typeface="Helvetica Neue"/>
                <a:ea typeface="Helvetica Neue"/>
                <a:cs typeface="Helvetica Neue"/>
                <a:sym typeface="Helvetica Neue"/>
              </a:defRPr>
            </a:lvl7pPr>
            <a:lvl8pPr marL="0" marR="0" lvl="7" indent="0" algn="r" rtl="0">
              <a:lnSpc>
                <a:spcPct val="100000"/>
              </a:lnSpc>
              <a:spcBef>
                <a:spcPts val="0"/>
              </a:spcBef>
              <a:spcAft>
                <a:spcPts val="0"/>
              </a:spcAft>
              <a:buClr>
                <a:srgbClr val="000000"/>
              </a:buClr>
              <a:buSzPts val="900"/>
              <a:buFont typeface="Arial"/>
              <a:buNone/>
              <a:defRPr sz="600" b="1" i="0" u="none" strike="noStrike" cap="none">
                <a:solidFill>
                  <a:schemeClr val="dk1"/>
                </a:solidFill>
                <a:latin typeface="Helvetica Neue"/>
                <a:ea typeface="Helvetica Neue"/>
                <a:cs typeface="Helvetica Neue"/>
                <a:sym typeface="Helvetica Neue"/>
              </a:defRPr>
            </a:lvl8pPr>
            <a:lvl9pPr marL="0" marR="0" lvl="8" indent="0" algn="r" rtl="0">
              <a:lnSpc>
                <a:spcPct val="100000"/>
              </a:lnSpc>
              <a:spcBef>
                <a:spcPts val="0"/>
              </a:spcBef>
              <a:spcAft>
                <a:spcPts val="0"/>
              </a:spcAft>
              <a:buClr>
                <a:srgbClr val="000000"/>
              </a:buClr>
              <a:buSzPts val="900"/>
              <a:buFont typeface="Arial"/>
              <a:buNone/>
              <a:defRPr sz="600" b="1" i="0" u="none" strike="noStrike" cap="none">
                <a:solidFill>
                  <a:schemeClr val="dk1"/>
                </a:solidFill>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
              <a:t>‹#›</a:t>
            </a:fld>
            <a:endParaRPr/>
          </a:p>
        </p:txBody>
      </p:sp>
      <p:sp>
        <p:nvSpPr>
          <p:cNvPr id="78" name="Google Shape;78;p18"/>
          <p:cNvSpPr txBox="1">
            <a:spLocks noGrp="1"/>
          </p:cNvSpPr>
          <p:nvPr>
            <p:ph type="body" idx="2"/>
          </p:nvPr>
        </p:nvSpPr>
        <p:spPr>
          <a:xfrm>
            <a:off x="4653000" y="1202138"/>
            <a:ext cx="4148100" cy="3000600"/>
          </a:xfrm>
          <a:prstGeom prst="rect">
            <a:avLst/>
          </a:prstGeom>
          <a:noFill/>
          <a:ln>
            <a:noFill/>
          </a:ln>
        </p:spPr>
        <p:txBody>
          <a:bodyPr spcFirstLastPara="1" wrap="square" lIns="0" tIns="0" rIns="0" bIns="0" anchor="t" anchorCtr="0">
            <a:spAutoFit/>
          </a:bodyPr>
          <a:lstStyle>
            <a:lvl1pPr marL="457200" marR="0" lvl="0" indent="-323850" algn="l" rtl="0">
              <a:lnSpc>
                <a:spcPct val="90000"/>
              </a:lnSpc>
              <a:spcBef>
                <a:spcPts val="800"/>
              </a:spcBef>
              <a:spcAft>
                <a:spcPts val="0"/>
              </a:spcAft>
              <a:buClr>
                <a:schemeClr val="dk1"/>
              </a:buClr>
              <a:buSzPts val="1500"/>
              <a:buFont typeface="Helvetica Neue"/>
              <a:buChar char="•"/>
              <a:defRPr sz="1500" i="0" u="none" strike="noStrike" cap="none">
                <a:solidFill>
                  <a:schemeClr val="dk1"/>
                </a:solidFill>
                <a:latin typeface="Helvetica Neue"/>
                <a:ea typeface="Helvetica Neue"/>
                <a:cs typeface="Helvetica Neue"/>
                <a:sym typeface="Helvetica Neue"/>
              </a:defRPr>
            </a:lvl1pPr>
            <a:lvl2pPr marL="914400" marR="0" lvl="1" indent="-323850" algn="l" rtl="0">
              <a:lnSpc>
                <a:spcPct val="90000"/>
              </a:lnSpc>
              <a:spcBef>
                <a:spcPts val="400"/>
              </a:spcBef>
              <a:spcAft>
                <a:spcPts val="0"/>
              </a:spcAft>
              <a:buClr>
                <a:schemeClr val="dk1"/>
              </a:buClr>
              <a:buSzPts val="1500"/>
              <a:buFont typeface="Helvetica Neue"/>
              <a:buChar char="•"/>
              <a:defRPr sz="1500" i="0" u="none" strike="noStrike" cap="none">
                <a:solidFill>
                  <a:schemeClr val="dk1"/>
                </a:solidFill>
                <a:latin typeface="Helvetica Neue"/>
                <a:ea typeface="Helvetica Neue"/>
                <a:cs typeface="Helvetica Neue"/>
                <a:sym typeface="Helvetica Neue"/>
              </a:defRPr>
            </a:lvl2pPr>
            <a:lvl3pPr marL="1371600" marR="0" lvl="2" indent="-323850" algn="l" rtl="0">
              <a:lnSpc>
                <a:spcPct val="90000"/>
              </a:lnSpc>
              <a:spcBef>
                <a:spcPts val="400"/>
              </a:spcBef>
              <a:spcAft>
                <a:spcPts val="0"/>
              </a:spcAft>
              <a:buClr>
                <a:schemeClr val="dk1"/>
              </a:buClr>
              <a:buSzPts val="1500"/>
              <a:buFont typeface="Helvetica Neue"/>
              <a:buChar char="•"/>
              <a:defRPr sz="1500" i="0" u="none" strike="noStrike" cap="none">
                <a:solidFill>
                  <a:schemeClr val="dk1"/>
                </a:solidFill>
                <a:latin typeface="Helvetica Neue"/>
                <a:ea typeface="Helvetica Neue"/>
                <a:cs typeface="Helvetica Neue"/>
                <a:sym typeface="Helvetica Neue"/>
              </a:defRPr>
            </a:lvl3pPr>
            <a:lvl4pPr marL="1828800" marR="0" lvl="3" indent="-323850" algn="l" rtl="0">
              <a:lnSpc>
                <a:spcPct val="90000"/>
              </a:lnSpc>
              <a:spcBef>
                <a:spcPts val="400"/>
              </a:spcBef>
              <a:spcAft>
                <a:spcPts val="0"/>
              </a:spcAft>
              <a:buClr>
                <a:schemeClr val="dk1"/>
              </a:buClr>
              <a:buSzPts val="1500"/>
              <a:buFont typeface="Helvetica Neue"/>
              <a:buChar char="•"/>
              <a:defRPr sz="1500" i="0" u="none" strike="noStrike" cap="none">
                <a:solidFill>
                  <a:schemeClr val="dk1"/>
                </a:solidFill>
                <a:latin typeface="Helvetica Neue"/>
                <a:ea typeface="Helvetica Neue"/>
                <a:cs typeface="Helvetica Neue"/>
                <a:sym typeface="Helvetica Neue"/>
              </a:defRPr>
            </a:lvl4pPr>
            <a:lvl5pPr marL="2286000" marR="0" lvl="4" indent="-323850" algn="l" rtl="0">
              <a:lnSpc>
                <a:spcPct val="90000"/>
              </a:lnSpc>
              <a:spcBef>
                <a:spcPts val="400"/>
              </a:spcBef>
              <a:spcAft>
                <a:spcPts val="0"/>
              </a:spcAft>
              <a:buClr>
                <a:schemeClr val="dk1"/>
              </a:buClr>
              <a:buSzPts val="1500"/>
              <a:buFont typeface="Helvetica Neue"/>
              <a:buChar char="•"/>
              <a:defRPr sz="1500" i="0" u="none" strike="noStrike" cap="none">
                <a:solidFill>
                  <a:schemeClr val="dk1"/>
                </a:solidFill>
                <a:latin typeface="Helvetica Neue"/>
                <a:ea typeface="Helvetica Neue"/>
                <a:cs typeface="Helvetica Neue"/>
                <a:sym typeface="Helvetica Neue"/>
              </a:defRPr>
            </a:lvl5pPr>
            <a:lvl6pPr marL="2743200" marR="0" lvl="5" indent="-323850" algn="l" rtl="0">
              <a:lnSpc>
                <a:spcPct val="90000"/>
              </a:lnSpc>
              <a:spcBef>
                <a:spcPts val="400"/>
              </a:spcBef>
              <a:spcAft>
                <a:spcPts val="0"/>
              </a:spcAft>
              <a:buClr>
                <a:schemeClr val="dk1"/>
              </a:buClr>
              <a:buSzPts val="1500"/>
              <a:buFont typeface="Helvetica Neue"/>
              <a:buChar char="•"/>
              <a:defRPr sz="1500" i="0" u="none" strike="noStrike" cap="none">
                <a:solidFill>
                  <a:schemeClr val="dk1"/>
                </a:solidFill>
                <a:latin typeface="Helvetica Neue"/>
                <a:ea typeface="Helvetica Neue"/>
                <a:cs typeface="Helvetica Neue"/>
                <a:sym typeface="Helvetica Neue"/>
              </a:defRPr>
            </a:lvl6pPr>
            <a:lvl7pPr marL="3200400" marR="0" lvl="6" indent="-323850" algn="l" rtl="0">
              <a:lnSpc>
                <a:spcPct val="90000"/>
              </a:lnSpc>
              <a:spcBef>
                <a:spcPts val="400"/>
              </a:spcBef>
              <a:spcAft>
                <a:spcPts val="0"/>
              </a:spcAft>
              <a:buClr>
                <a:schemeClr val="dk1"/>
              </a:buClr>
              <a:buSzPts val="1500"/>
              <a:buFont typeface="Helvetica Neue"/>
              <a:buChar char="•"/>
              <a:defRPr sz="1500" i="0" u="none" strike="noStrike" cap="none">
                <a:solidFill>
                  <a:schemeClr val="dk1"/>
                </a:solidFill>
                <a:latin typeface="Helvetica Neue"/>
                <a:ea typeface="Helvetica Neue"/>
                <a:cs typeface="Helvetica Neue"/>
                <a:sym typeface="Helvetica Neue"/>
              </a:defRPr>
            </a:lvl7pPr>
            <a:lvl8pPr marL="3657600" marR="0" lvl="7" indent="-323850" algn="l" rtl="0">
              <a:lnSpc>
                <a:spcPct val="90000"/>
              </a:lnSpc>
              <a:spcBef>
                <a:spcPts val="400"/>
              </a:spcBef>
              <a:spcAft>
                <a:spcPts val="0"/>
              </a:spcAft>
              <a:buClr>
                <a:schemeClr val="dk1"/>
              </a:buClr>
              <a:buSzPts val="1500"/>
              <a:buFont typeface="Helvetica Neue"/>
              <a:buChar char="•"/>
              <a:defRPr sz="1500" i="0" u="none" strike="noStrike" cap="none">
                <a:solidFill>
                  <a:schemeClr val="dk1"/>
                </a:solidFill>
                <a:latin typeface="Helvetica Neue"/>
                <a:ea typeface="Helvetica Neue"/>
                <a:cs typeface="Helvetica Neue"/>
                <a:sym typeface="Helvetica Neue"/>
              </a:defRPr>
            </a:lvl8pPr>
            <a:lvl9pPr marL="4114800" marR="0" lvl="8" indent="-323850" algn="l" rtl="0">
              <a:lnSpc>
                <a:spcPct val="90000"/>
              </a:lnSpc>
              <a:spcBef>
                <a:spcPts val="400"/>
              </a:spcBef>
              <a:spcAft>
                <a:spcPts val="0"/>
              </a:spcAft>
              <a:buClr>
                <a:schemeClr val="dk1"/>
              </a:buClr>
              <a:buSzPts val="1500"/>
              <a:buFont typeface="Helvetica Neue"/>
              <a:buChar char="•"/>
              <a:defRPr sz="1500" i="0" u="none" strike="noStrike" cap="none">
                <a:solidFill>
                  <a:schemeClr val="dk1"/>
                </a:solidFill>
                <a:latin typeface="Helvetica Neue"/>
                <a:ea typeface="Helvetica Neue"/>
                <a:cs typeface="Helvetica Neue"/>
                <a:sym typeface="Helvetica Neue"/>
              </a:defRPr>
            </a:lvl9pPr>
          </a:lstStyle>
          <a:p>
            <a:endParaRPr/>
          </a:p>
        </p:txBody>
      </p:sp>
      <p:grpSp>
        <p:nvGrpSpPr>
          <p:cNvPr id="79" name="Google Shape;79;p18"/>
          <p:cNvGrpSpPr/>
          <p:nvPr/>
        </p:nvGrpSpPr>
        <p:grpSpPr>
          <a:xfrm>
            <a:off x="342978" y="4653332"/>
            <a:ext cx="174146" cy="202460"/>
            <a:chOff x="1549600" y="238125"/>
            <a:chExt cx="4442500" cy="5164800"/>
          </a:xfrm>
        </p:grpSpPr>
        <p:sp>
          <p:nvSpPr>
            <p:cNvPr id="80" name="Google Shape;80;p18"/>
            <p:cNvSpPr/>
            <p:nvPr/>
          </p:nvSpPr>
          <p:spPr>
            <a:xfrm>
              <a:off x="1549600" y="716725"/>
              <a:ext cx="2060250" cy="3326475"/>
            </a:xfrm>
            <a:custGeom>
              <a:avLst/>
              <a:gdLst/>
              <a:ahLst/>
              <a:cxnLst/>
              <a:rect l="l" t="t" r="r" b="b"/>
              <a:pathLst>
                <a:path w="82410" h="133059" extrusionOk="0">
                  <a:moveTo>
                    <a:pt x="0" y="1"/>
                  </a:moveTo>
                  <a:lnTo>
                    <a:pt x="0" y="64746"/>
                  </a:lnTo>
                  <a:lnTo>
                    <a:pt x="87" y="69358"/>
                  </a:lnTo>
                  <a:lnTo>
                    <a:pt x="1653" y="78408"/>
                  </a:lnTo>
                  <a:lnTo>
                    <a:pt x="4612" y="87110"/>
                  </a:lnTo>
                  <a:lnTo>
                    <a:pt x="8789" y="95465"/>
                  </a:lnTo>
                  <a:lnTo>
                    <a:pt x="14272" y="103210"/>
                  </a:lnTo>
                  <a:lnTo>
                    <a:pt x="20798" y="110258"/>
                  </a:lnTo>
                  <a:lnTo>
                    <a:pt x="28282" y="116524"/>
                  </a:lnTo>
                  <a:lnTo>
                    <a:pt x="36723" y="121832"/>
                  </a:lnTo>
                  <a:lnTo>
                    <a:pt x="41248" y="124095"/>
                  </a:lnTo>
                  <a:lnTo>
                    <a:pt x="45861" y="126183"/>
                  </a:lnTo>
                  <a:lnTo>
                    <a:pt x="55607" y="129490"/>
                  </a:lnTo>
                  <a:lnTo>
                    <a:pt x="65963" y="131753"/>
                  </a:lnTo>
                  <a:lnTo>
                    <a:pt x="76754" y="132971"/>
                  </a:lnTo>
                  <a:lnTo>
                    <a:pt x="82410" y="133058"/>
                  </a:lnTo>
                  <a:lnTo>
                    <a:pt x="82410" y="66486"/>
                  </a:lnTo>
                  <a:lnTo>
                    <a:pt x="82323" y="61874"/>
                  </a:lnTo>
                  <a:lnTo>
                    <a:pt x="80757" y="52998"/>
                  </a:lnTo>
                  <a:lnTo>
                    <a:pt x="77885" y="44556"/>
                  </a:lnTo>
                  <a:lnTo>
                    <a:pt x="73708" y="36550"/>
                  </a:lnTo>
                  <a:lnTo>
                    <a:pt x="68225" y="29153"/>
                  </a:lnTo>
                  <a:lnTo>
                    <a:pt x="61786" y="22366"/>
                  </a:lnTo>
                  <a:lnTo>
                    <a:pt x="54215" y="16361"/>
                  </a:lnTo>
                  <a:lnTo>
                    <a:pt x="45774" y="11140"/>
                  </a:lnTo>
                  <a:lnTo>
                    <a:pt x="41248" y="8877"/>
                  </a:lnTo>
                  <a:lnTo>
                    <a:pt x="41074" y="8790"/>
                  </a:lnTo>
                  <a:lnTo>
                    <a:pt x="40987" y="8790"/>
                  </a:lnTo>
                  <a:lnTo>
                    <a:pt x="36462" y="6789"/>
                  </a:lnTo>
                  <a:lnTo>
                    <a:pt x="26716" y="3482"/>
                  </a:lnTo>
                  <a:lnTo>
                    <a:pt x="16447" y="1306"/>
                  </a:lnTo>
                  <a:lnTo>
                    <a:pt x="5656" y="88"/>
                  </a:lnTo>
                  <a:lnTo>
                    <a:pt x="87" y="1"/>
                  </a:lnTo>
                  <a:close/>
                </a:path>
              </a:pathLst>
            </a:custGeom>
            <a:solidFill>
              <a:srgbClr val="3EC6C2"/>
            </a:solidFill>
            <a:ln>
              <a:noFill/>
            </a:ln>
          </p:spPr>
          <p:txBody>
            <a:bodyPr spcFirstLastPara="1" wrap="square" lIns="34275" tIns="34275" rIns="34275" bIns="34275" anchor="ctr" anchorCtr="0">
              <a:noAutofit/>
            </a:bodyPr>
            <a:lstStyle/>
            <a:p>
              <a:pPr marL="0" lvl="0" indent="0" algn="l" rtl="0">
                <a:spcBef>
                  <a:spcPts val="0"/>
                </a:spcBef>
                <a:spcAft>
                  <a:spcPts val="0"/>
                </a:spcAft>
                <a:buNone/>
              </a:pPr>
              <a:endParaRPr/>
            </a:p>
          </p:txBody>
        </p:sp>
        <p:sp>
          <p:nvSpPr>
            <p:cNvPr id="81" name="Google Shape;81;p18"/>
            <p:cNvSpPr/>
            <p:nvPr/>
          </p:nvSpPr>
          <p:spPr>
            <a:xfrm>
              <a:off x="3934000" y="238125"/>
              <a:ext cx="2058100" cy="5164800"/>
            </a:xfrm>
            <a:custGeom>
              <a:avLst/>
              <a:gdLst/>
              <a:ahLst/>
              <a:cxnLst/>
              <a:rect l="l" t="t" r="r" b="b"/>
              <a:pathLst>
                <a:path w="82324" h="206592" extrusionOk="0">
                  <a:moveTo>
                    <a:pt x="82323" y="0"/>
                  </a:moveTo>
                  <a:lnTo>
                    <a:pt x="78059" y="87"/>
                  </a:lnTo>
                  <a:lnTo>
                    <a:pt x="69792" y="696"/>
                  </a:lnTo>
                  <a:lnTo>
                    <a:pt x="61786" y="2089"/>
                  </a:lnTo>
                  <a:lnTo>
                    <a:pt x="54041" y="4003"/>
                  </a:lnTo>
                  <a:lnTo>
                    <a:pt x="46644" y="6527"/>
                  </a:lnTo>
                  <a:lnTo>
                    <a:pt x="39682" y="9572"/>
                  </a:lnTo>
                  <a:lnTo>
                    <a:pt x="33069" y="13227"/>
                  </a:lnTo>
                  <a:lnTo>
                    <a:pt x="26977" y="17230"/>
                  </a:lnTo>
                  <a:lnTo>
                    <a:pt x="21408" y="21756"/>
                  </a:lnTo>
                  <a:lnTo>
                    <a:pt x="16360" y="26716"/>
                  </a:lnTo>
                  <a:lnTo>
                    <a:pt x="11922" y="32024"/>
                  </a:lnTo>
                  <a:lnTo>
                    <a:pt x="8180" y="37681"/>
                  </a:lnTo>
                  <a:lnTo>
                    <a:pt x="5048" y="43685"/>
                  </a:lnTo>
                  <a:lnTo>
                    <a:pt x="2611" y="49951"/>
                  </a:lnTo>
                  <a:lnTo>
                    <a:pt x="958" y="56391"/>
                  </a:lnTo>
                  <a:lnTo>
                    <a:pt x="174" y="63091"/>
                  </a:lnTo>
                  <a:lnTo>
                    <a:pt x="87" y="66572"/>
                  </a:lnTo>
                  <a:lnTo>
                    <a:pt x="0" y="206591"/>
                  </a:lnTo>
                  <a:lnTo>
                    <a:pt x="87" y="206591"/>
                  </a:lnTo>
                  <a:lnTo>
                    <a:pt x="4351" y="206504"/>
                  </a:lnTo>
                  <a:lnTo>
                    <a:pt x="12618" y="205808"/>
                  </a:lnTo>
                  <a:lnTo>
                    <a:pt x="20625" y="204503"/>
                  </a:lnTo>
                  <a:lnTo>
                    <a:pt x="28369" y="202588"/>
                  </a:lnTo>
                  <a:lnTo>
                    <a:pt x="35766" y="200065"/>
                  </a:lnTo>
                  <a:lnTo>
                    <a:pt x="42728" y="197019"/>
                  </a:lnTo>
                  <a:lnTo>
                    <a:pt x="49342" y="193364"/>
                  </a:lnTo>
                  <a:lnTo>
                    <a:pt x="55433" y="189361"/>
                  </a:lnTo>
                  <a:lnTo>
                    <a:pt x="61003" y="184836"/>
                  </a:lnTo>
                  <a:lnTo>
                    <a:pt x="66050" y="179875"/>
                  </a:lnTo>
                  <a:lnTo>
                    <a:pt x="70488" y="174567"/>
                  </a:lnTo>
                  <a:lnTo>
                    <a:pt x="74230" y="168911"/>
                  </a:lnTo>
                  <a:lnTo>
                    <a:pt x="77363" y="162993"/>
                  </a:lnTo>
                  <a:lnTo>
                    <a:pt x="79800" y="156727"/>
                  </a:lnTo>
                  <a:lnTo>
                    <a:pt x="81366" y="150201"/>
                  </a:lnTo>
                  <a:lnTo>
                    <a:pt x="82236" y="143500"/>
                  </a:lnTo>
                  <a:lnTo>
                    <a:pt x="82323" y="140106"/>
                  </a:lnTo>
                  <a:lnTo>
                    <a:pt x="82323" y="0"/>
                  </a:lnTo>
                  <a:close/>
                </a:path>
              </a:pathLst>
            </a:custGeom>
            <a:solidFill>
              <a:srgbClr val="C15AB3"/>
            </a:solidFill>
            <a:ln>
              <a:noFill/>
            </a:ln>
          </p:spPr>
          <p:txBody>
            <a:bodyPr spcFirstLastPara="1" wrap="square" lIns="34275" tIns="34275" rIns="34275" bIns="3427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82"/>
        <p:cNvGrpSpPr/>
        <p:nvPr/>
      </p:nvGrpSpPr>
      <p:grpSpPr>
        <a:xfrm>
          <a:off x="0" y="0"/>
          <a:ext cx="0" cy="0"/>
          <a:chOff x="0" y="0"/>
          <a:chExt cx="0" cy="0"/>
        </a:xfrm>
      </p:grpSpPr>
      <p:sp>
        <p:nvSpPr>
          <p:cNvPr id="83" name="Google Shape;83;p19"/>
          <p:cNvSpPr txBox="1">
            <a:spLocks noGrp="1"/>
          </p:cNvSpPr>
          <p:nvPr>
            <p:ph type="sldNum" idx="12"/>
          </p:nvPr>
        </p:nvSpPr>
        <p:spPr>
          <a:xfrm>
            <a:off x="8653775" y="4708250"/>
            <a:ext cx="147300" cy="92400"/>
          </a:xfrm>
          <a:prstGeom prst="rect">
            <a:avLst/>
          </a:prstGeom>
          <a:noFill/>
          <a:ln>
            <a:noFill/>
          </a:ln>
        </p:spPr>
        <p:txBody>
          <a:bodyPr spcFirstLastPara="1" wrap="square" lIns="0" tIns="0" rIns="0" bIns="0" anchor="b" anchorCtr="0">
            <a:noAutofit/>
          </a:bodyPr>
          <a:lstStyle>
            <a:lvl1pPr marL="0" marR="0" lvl="0" indent="0" algn="r" rtl="0">
              <a:lnSpc>
                <a:spcPct val="100000"/>
              </a:lnSpc>
              <a:spcBef>
                <a:spcPts val="0"/>
              </a:spcBef>
              <a:spcAft>
                <a:spcPts val="0"/>
              </a:spcAft>
              <a:buClr>
                <a:srgbClr val="000000"/>
              </a:buClr>
              <a:buSzPts val="900"/>
              <a:buFont typeface="Arial"/>
              <a:buNone/>
              <a:defRPr sz="600" b="1" i="0" u="none" strike="noStrike" cap="none">
                <a:solidFill>
                  <a:schemeClr val="dk1"/>
                </a:solidFill>
                <a:latin typeface="Helvetica Neue"/>
                <a:ea typeface="Helvetica Neue"/>
                <a:cs typeface="Helvetica Neue"/>
                <a:sym typeface="Helvetica Neue"/>
              </a:defRPr>
            </a:lvl1pPr>
            <a:lvl2pPr marL="0" marR="0" lvl="1" indent="0" algn="r" rtl="0">
              <a:lnSpc>
                <a:spcPct val="100000"/>
              </a:lnSpc>
              <a:spcBef>
                <a:spcPts val="0"/>
              </a:spcBef>
              <a:spcAft>
                <a:spcPts val="0"/>
              </a:spcAft>
              <a:buClr>
                <a:srgbClr val="000000"/>
              </a:buClr>
              <a:buSzPts val="900"/>
              <a:buFont typeface="Arial"/>
              <a:buNone/>
              <a:defRPr sz="600" b="1" i="0" u="none" strike="noStrike" cap="none">
                <a:solidFill>
                  <a:schemeClr val="dk1"/>
                </a:solidFill>
                <a:latin typeface="Helvetica Neue"/>
                <a:ea typeface="Helvetica Neue"/>
                <a:cs typeface="Helvetica Neue"/>
                <a:sym typeface="Helvetica Neue"/>
              </a:defRPr>
            </a:lvl2pPr>
            <a:lvl3pPr marL="0" marR="0" lvl="2" indent="0" algn="r" rtl="0">
              <a:lnSpc>
                <a:spcPct val="100000"/>
              </a:lnSpc>
              <a:spcBef>
                <a:spcPts val="0"/>
              </a:spcBef>
              <a:spcAft>
                <a:spcPts val="0"/>
              </a:spcAft>
              <a:buClr>
                <a:srgbClr val="000000"/>
              </a:buClr>
              <a:buSzPts val="900"/>
              <a:buFont typeface="Arial"/>
              <a:buNone/>
              <a:defRPr sz="600" b="1" i="0" u="none" strike="noStrike" cap="none">
                <a:solidFill>
                  <a:schemeClr val="dk1"/>
                </a:solidFill>
                <a:latin typeface="Helvetica Neue"/>
                <a:ea typeface="Helvetica Neue"/>
                <a:cs typeface="Helvetica Neue"/>
                <a:sym typeface="Helvetica Neue"/>
              </a:defRPr>
            </a:lvl3pPr>
            <a:lvl4pPr marL="0" marR="0" lvl="3" indent="0" algn="r" rtl="0">
              <a:lnSpc>
                <a:spcPct val="100000"/>
              </a:lnSpc>
              <a:spcBef>
                <a:spcPts val="0"/>
              </a:spcBef>
              <a:spcAft>
                <a:spcPts val="0"/>
              </a:spcAft>
              <a:buClr>
                <a:srgbClr val="000000"/>
              </a:buClr>
              <a:buSzPts val="900"/>
              <a:buFont typeface="Arial"/>
              <a:buNone/>
              <a:defRPr sz="600" b="1" i="0" u="none" strike="noStrike" cap="none">
                <a:solidFill>
                  <a:schemeClr val="dk1"/>
                </a:solidFill>
                <a:latin typeface="Helvetica Neue"/>
                <a:ea typeface="Helvetica Neue"/>
                <a:cs typeface="Helvetica Neue"/>
                <a:sym typeface="Helvetica Neue"/>
              </a:defRPr>
            </a:lvl4pPr>
            <a:lvl5pPr marL="0" marR="0" lvl="4" indent="0" algn="r" rtl="0">
              <a:lnSpc>
                <a:spcPct val="100000"/>
              </a:lnSpc>
              <a:spcBef>
                <a:spcPts val="0"/>
              </a:spcBef>
              <a:spcAft>
                <a:spcPts val="0"/>
              </a:spcAft>
              <a:buClr>
                <a:srgbClr val="000000"/>
              </a:buClr>
              <a:buSzPts val="900"/>
              <a:buFont typeface="Arial"/>
              <a:buNone/>
              <a:defRPr sz="600" b="1" i="0" u="none" strike="noStrike" cap="none">
                <a:solidFill>
                  <a:schemeClr val="dk1"/>
                </a:solidFill>
                <a:latin typeface="Helvetica Neue"/>
                <a:ea typeface="Helvetica Neue"/>
                <a:cs typeface="Helvetica Neue"/>
                <a:sym typeface="Helvetica Neue"/>
              </a:defRPr>
            </a:lvl5pPr>
            <a:lvl6pPr marL="0" marR="0" lvl="5" indent="0" algn="r" rtl="0">
              <a:lnSpc>
                <a:spcPct val="100000"/>
              </a:lnSpc>
              <a:spcBef>
                <a:spcPts val="0"/>
              </a:spcBef>
              <a:spcAft>
                <a:spcPts val="0"/>
              </a:spcAft>
              <a:buClr>
                <a:srgbClr val="000000"/>
              </a:buClr>
              <a:buSzPts val="900"/>
              <a:buFont typeface="Arial"/>
              <a:buNone/>
              <a:defRPr sz="600" b="1" i="0" u="none" strike="noStrike" cap="none">
                <a:solidFill>
                  <a:schemeClr val="dk1"/>
                </a:solidFill>
                <a:latin typeface="Helvetica Neue"/>
                <a:ea typeface="Helvetica Neue"/>
                <a:cs typeface="Helvetica Neue"/>
                <a:sym typeface="Helvetica Neue"/>
              </a:defRPr>
            </a:lvl6pPr>
            <a:lvl7pPr marL="0" marR="0" lvl="6" indent="0" algn="r" rtl="0">
              <a:lnSpc>
                <a:spcPct val="100000"/>
              </a:lnSpc>
              <a:spcBef>
                <a:spcPts val="0"/>
              </a:spcBef>
              <a:spcAft>
                <a:spcPts val="0"/>
              </a:spcAft>
              <a:buClr>
                <a:srgbClr val="000000"/>
              </a:buClr>
              <a:buSzPts val="900"/>
              <a:buFont typeface="Arial"/>
              <a:buNone/>
              <a:defRPr sz="600" b="1" i="0" u="none" strike="noStrike" cap="none">
                <a:solidFill>
                  <a:schemeClr val="dk1"/>
                </a:solidFill>
                <a:latin typeface="Helvetica Neue"/>
                <a:ea typeface="Helvetica Neue"/>
                <a:cs typeface="Helvetica Neue"/>
                <a:sym typeface="Helvetica Neue"/>
              </a:defRPr>
            </a:lvl7pPr>
            <a:lvl8pPr marL="0" marR="0" lvl="7" indent="0" algn="r" rtl="0">
              <a:lnSpc>
                <a:spcPct val="100000"/>
              </a:lnSpc>
              <a:spcBef>
                <a:spcPts val="0"/>
              </a:spcBef>
              <a:spcAft>
                <a:spcPts val="0"/>
              </a:spcAft>
              <a:buClr>
                <a:srgbClr val="000000"/>
              </a:buClr>
              <a:buSzPts val="900"/>
              <a:buFont typeface="Arial"/>
              <a:buNone/>
              <a:defRPr sz="600" b="1" i="0" u="none" strike="noStrike" cap="none">
                <a:solidFill>
                  <a:schemeClr val="dk1"/>
                </a:solidFill>
                <a:latin typeface="Helvetica Neue"/>
                <a:ea typeface="Helvetica Neue"/>
                <a:cs typeface="Helvetica Neue"/>
                <a:sym typeface="Helvetica Neue"/>
              </a:defRPr>
            </a:lvl8pPr>
            <a:lvl9pPr marL="0" marR="0" lvl="8" indent="0" algn="r" rtl="0">
              <a:lnSpc>
                <a:spcPct val="100000"/>
              </a:lnSpc>
              <a:spcBef>
                <a:spcPts val="0"/>
              </a:spcBef>
              <a:spcAft>
                <a:spcPts val="0"/>
              </a:spcAft>
              <a:buClr>
                <a:srgbClr val="000000"/>
              </a:buClr>
              <a:buSzPts val="900"/>
              <a:buFont typeface="Arial"/>
              <a:buNone/>
              <a:defRPr sz="600" b="1" i="0" u="none" strike="noStrike" cap="none">
                <a:solidFill>
                  <a:schemeClr val="dk1"/>
                </a:solidFill>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
              <a:t>‹#›</a:t>
            </a:fld>
            <a:endParaRPr/>
          </a:p>
        </p:txBody>
      </p:sp>
      <p:sp>
        <p:nvSpPr>
          <p:cNvPr id="84" name="Google Shape;84;p19"/>
          <p:cNvSpPr txBox="1">
            <a:spLocks noGrp="1"/>
          </p:cNvSpPr>
          <p:nvPr>
            <p:ph type="title"/>
          </p:nvPr>
        </p:nvSpPr>
        <p:spPr>
          <a:xfrm>
            <a:off x="342900" y="298850"/>
            <a:ext cx="7886700" cy="485100"/>
          </a:xfrm>
          <a:prstGeom prst="rect">
            <a:avLst/>
          </a:prstGeom>
          <a:noFill/>
          <a:ln>
            <a:noFill/>
          </a:ln>
        </p:spPr>
        <p:txBody>
          <a:bodyPr spcFirstLastPara="1" wrap="square" lIns="0" tIns="0" rIns="0" bIns="0" anchor="t" anchorCtr="0">
            <a:noAutofit/>
          </a:bodyPr>
          <a:lstStyle>
            <a:lvl1pPr marR="0" lvl="0" algn="l" rtl="0">
              <a:lnSpc>
                <a:spcPct val="90000"/>
              </a:lnSpc>
              <a:spcBef>
                <a:spcPts val="0"/>
              </a:spcBef>
              <a:spcAft>
                <a:spcPts val="0"/>
              </a:spcAft>
              <a:buClr>
                <a:schemeClr val="dk1"/>
              </a:buClr>
              <a:buSzPts val="2700"/>
              <a:buFont typeface="Helvetica Neue"/>
              <a:buNone/>
              <a:defRPr sz="2700" b="1" i="0" u="none" strike="noStrike" cap="none">
                <a:solidFill>
                  <a:schemeClr val="dk1"/>
                </a:solidFill>
                <a:latin typeface="Helvetica Neue"/>
                <a:ea typeface="Helvetica Neue"/>
                <a:cs typeface="Helvetica Neue"/>
                <a:sym typeface="Helvetica Neue"/>
              </a:defRPr>
            </a:lvl1pPr>
            <a:lvl2pPr marR="0" lvl="1" algn="l" rtl="0">
              <a:lnSpc>
                <a:spcPct val="100000"/>
              </a:lnSpc>
              <a:spcBef>
                <a:spcPts val="0"/>
              </a:spcBef>
              <a:spcAft>
                <a:spcPts val="0"/>
              </a:spcAft>
              <a:buClr>
                <a:srgbClr val="000000"/>
              </a:buClr>
              <a:buSzPts val="500"/>
              <a:buFont typeface="Arial"/>
              <a:buNone/>
              <a:defRPr sz="7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500"/>
              <a:buFont typeface="Arial"/>
              <a:buNone/>
              <a:defRPr sz="7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500"/>
              <a:buFont typeface="Arial"/>
              <a:buNone/>
              <a:defRPr sz="7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500"/>
              <a:buFont typeface="Arial"/>
              <a:buNone/>
              <a:defRPr sz="7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500"/>
              <a:buFont typeface="Arial"/>
              <a:buNone/>
              <a:defRPr sz="7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500"/>
              <a:buFont typeface="Arial"/>
              <a:buNone/>
              <a:defRPr sz="7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500"/>
              <a:buFont typeface="Arial"/>
              <a:buNone/>
              <a:defRPr sz="7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500"/>
              <a:buFont typeface="Arial"/>
              <a:buNone/>
              <a:defRPr sz="700" b="0" i="0" u="none" strike="noStrike" cap="none">
                <a:solidFill>
                  <a:srgbClr val="000000"/>
                </a:solidFill>
                <a:latin typeface="Arial"/>
                <a:ea typeface="Arial"/>
                <a:cs typeface="Arial"/>
                <a:sym typeface="Arial"/>
              </a:defRPr>
            </a:lvl9pPr>
          </a:lstStyle>
          <a:p>
            <a:endParaRPr/>
          </a:p>
        </p:txBody>
      </p:sp>
      <p:grpSp>
        <p:nvGrpSpPr>
          <p:cNvPr id="85" name="Google Shape;85;p19"/>
          <p:cNvGrpSpPr/>
          <p:nvPr/>
        </p:nvGrpSpPr>
        <p:grpSpPr>
          <a:xfrm>
            <a:off x="342978" y="4653332"/>
            <a:ext cx="174146" cy="202460"/>
            <a:chOff x="1549600" y="238125"/>
            <a:chExt cx="4442500" cy="5164800"/>
          </a:xfrm>
        </p:grpSpPr>
        <p:sp>
          <p:nvSpPr>
            <p:cNvPr id="86" name="Google Shape;86;p19"/>
            <p:cNvSpPr/>
            <p:nvPr/>
          </p:nvSpPr>
          <p:spPr>
            <a:xfrm>
              <a:off x="1549600" y="716725"/>
              <a:ext cx="2060250" cy="3326475"/>
            </a:xfrm>
            <a:custGeom>
              <a:avLst/>
              <a:gdLst/>
              <a:ahLst/>
              <a:cxnLst/>
              <a:rect l="l" t="t" r="r" b="b"/>
              <a:pathLst>
                <a:path w="82410" h="133059" extrusionOk="0">
                  <a:moveTo>
                    <a:pt x="0" y="1"/>
                  </a:moveTo>
                  <a:lnTo>
                    <a:pt x="0" y="64746"/>
                  </a:lnTo>
                  <a:lnTo>
                    <a:pt x="87" y="69358"/>
                  </a:lnTo>
                  <a:lnTo>
                    <a:pt x="1653" y="78408"/>
                  </a:lnTo>
                  <a:lnTo>
                    <a:pt x="4612" y="87110"/>
                  </a:lnTo>
                  <a:lnTo>
                    <a:pt x="8789" y="95465"/>
                  </a:lnTo>
                  <a:lnTo>
                    <a:pt x="14272" y="103210"/>
                  </a:lnTo>
                  <a:lnTo>
                    <a:pt x="20798" y="110258"/>
                  </a:lnTo>
                  <a:lnTo>
                    <a:pt x="28282" y="116524"/>
                  </a:lnTo>
                  <a:lnTo>
                    <a:pt x="36723" y="121832"/>
                  </a:lnTo>
                  <a:lnTo>
                    <a:pt x="41248" y="124095"/>
                  </a:lnTo>
                  <a:lnTo>
                    <a:pt x="45861" y="126183"/>
                  </a:lnTo>
                  <a:lnTo>
                    <a:pt x="55607" y="129490"/>
                  </a:lnTo>
                  <a:lnTo>
                    <a:pt x="65963" y="131753"/>
                  </a:lnTo>
                  <a:lnTo>
                    <a:pt x="76754" y="132971"/>
                  </a:lnTo>
                  <a:lnTo>
                    <a:pt x="82410" y="133058"/>
                  </a:lnTo>
                  <a:lnTo>
                    <a:pt x="82410" y="66486"/>
                  </a:lnTo>
                  <a:lnTo>
                    <a:pt x="82323" y="61874"/>
                  </a:lnTo>
                  <a:lnTo>
                    <a:pt x="80757" y="52998"/>
                  </a:lnTo>
                  <a:lnTo>
                    <a:pt x="77885" y="44556"/>
                  </a:lnTo>
                  <a:lnTo>
                    <a:pt x="73708" y="36550"/>
                  </a:lnTo>
                  <a:lnTo>
                    <a:pt x="68225" y="29153"/>
                  </a:lnTo>
                  <a:lnTo>
                    <a:pt x="61786" y="22366"/>
                  </a:lnTo>
                  <a:lnTo>
                    <a:pt x="54215" y="16361"/>
                  </a:lnTo>
                  <a:lnTo>
                    <a:pt x="45774" y="11140"/>
                  </a:lnTo>
                  <a:lnTo>
                    <a:pt x="41248" y="8877"/>
                  </a:lnTo>
                  <a:lnTo>
                    <a:pt x="41074" y="8790"/>
                  </a:lnTo>
                  <a:lnTo>
                    <a:pt x="40987" y="8790"/>
                  </a:lnTo>
                  <a:lnTo>
                    <a:pt x="36462" y="6789"/>
                  </a:lnTo>
                  <a:lnTo>
                    <a:pt x="26716" y="3482"/>
                  </a:lnTo>
                  <a:lnTo>
                    <a:pt x="16447" y="1306"/>
                  </a:lnTo>
                  <a:lnTo>
                    <a:pt x="5656" y="88"/>
                  </a:lnTo>
                  <a:lnTo>
                    <a:pt x="87" y="1"/>
                  </a:lnTo>
                  <a:close/>
                </a:path>
              </a:pathLst>
            </a:custGeom>
            <a:solidFill>
              <a:srgbClr val="3EC6C2"/>
            </a:solidFill>
            <a:ln>
              <a:noFill/>
            </a:ln>
          </p:spPr>
          <p:txBody>
            <a:bodyPr spcFirstLastPara="1" wrap="square" lIns="34275" tIns="34275" rIns="34275" bIns="34275" anchor="ctr" anchorCtr="0">
              <a:noAutofit/>
            </a:bodyPr>
            <a:lstStyle/>
            <a:p>
              <a:pPr marL="0" lvl="0" indent="0" algn="l" rtl="0">
                <a:spcBef>
                  <a:spcPts val="0"/>
                </a:spcBef>
                <a:spcAft>
                  <a:spcPts val="0"/>
                </a:spcAft>
                <a:buNone/>
              </a:pPr>
              <a:endParaRPr/>
            </a:p>
          </p:txBody>
        </p:sp>
        <p:sp>
          <p:nvSpPr>
            <p:cNvPr id="87" name="Google Shape;87;p19"/>
            <p:cNvSpPr/>
            <p:nvPr/>
          </p:nvSpPr>
          <p:spPr>
            <a:xfrm>
              <a:off x="3934000" y="238125"/>
              <a:ext cx="2058100" cy="5164800"/>
            </a:xfrm>
            <a:custGeom>
              <a:avLst/>
              <a:gdLst/>
              <a:ahLst/>
              <a:cxnLst/>
              <a:rect l="l" t="t" r="r" b="b"/>
              <a:pathLst>
                <a:path w="82324" h="206592" extrusionOk="0">
                  <a:moveTo>
                    <a:pt x="82323" y="0"/>
                  </a:moveTo>
                  <a:lnTo>
                    <a:pt x="78059" y="87"/>
                  </a:lnTo>
                  <a:lnTo>
                    <a:pt x="69792" y="696"/>
                  </a:lnTo>
                  <a:lnTo>
                    <a:pt x="61786" y="2089"/>
                  </a:lnTo>
                  <a:lnTo>
                    <a:pt x="54041" y="4003"/>
                  </a:lnTo>
                  <a:lnTo>
                    <a:pt x="46644" y="6527"/>
                  </a:lnTo>
                  <a:lnTo>
                    <a:pt x="39682" y="9572"/>
                  </a:lnTo>
                  <a:lnTo>
                    <a:pt x="33069" y="13227"/>
                  </a:lnTo>
                  <a:lnTo>
                    <a:pt x="26977" y="17230"/>
                  </a:lnTo>
                  <a:lnTo>
                    <a:pt x="21408" y="21756"/>
                  </a:lnTo>
                  <a:lnTo>
                    <a:pt x="16360" y="26716"/>
                  </a:lnTo>
                  <a:lnTo>
                    <a:pt x="11922" y="32024"/>
                  </a:lnTo>
                  <a:lnTo>
                    <a:pt x="8180" y="37681"/>
                  </a:lnTo>
                  <a:lnTo>
                    <a:pt x="5048" y="43685"/>
                  </a:lnTo>
                  <a:lnTo>
                    <a:pt x="2611" y="49951"/>
                  </a:lnTo>
                  <a:lnTo>
                    <a:pt x="958" y="56391"/>
                  </a:lnTo>
                  <a:lnTo>
                    <a:pt x="174" y="63091"/>
                  </a:lnTo>
                  <a:lnTo>
                    <a:pt x="87" y="66572"/>
                  </a:lnTo>
                  <a:lnTo>
                    <a:pt x="0" y="206591"/>
                  </a:lnTo>
                  <a:lnTo>
                    <a:pt x="87" y="206591"/>
                  </a:lnTo>
                  <a:lnTo>
                    <a:pt x="4351" y="206504"/>
                  </a:lnTo>
                  <a:lnTo>
                    <a:pt x="12618" y="205808"/>
                  </a:lnTo>
                  <a:lnTo>
                    <a:pt x="20625" y="204503"/>
                  </a:lnTo>
                  <a:lnTo>
                    <a:pt x="28369" y="202588"/>
                  </a:lnTo>
                  <a:lnTo>
                    <a:pt x="35766" y="200065"/>
                  </a:lnTo>
                  <a:lnTo>
                    <a:pt x="42728" y="197019"/>
                  </a:lnTo>
                  <a:lnTo>
                    <a:pt x="49342" y="193364"/>
                  </a:lnTo>
                  <a:lnTo>
                    <a:pt x="55433" y="189361"/>
                  </a:lnTo>
                  <a:lnTo>
                    <a:pt x="61003" y="184836"/>
                  </a:lnTo>
                  <a:lnTo>
                    <a:pt x="66050" y="179875"/>
                  </a:lnTo>
                  <a:lnTo>
                    <a:pt x="70488" y="174567"/>
                  </a:lnTo>
                  <a:lnTo>
                    <a:pt x="74230" y="168911"/>
                  </a:lnTo>
                  <a:lnTo>
                    <a:pt x="77363" y="162993"/>
                  </a:lnTo>
                  <a:lnTo>
                    <a:pt x="79800" y="156727"/>
                  </a:lnTo>
                  <a:lnTo>
                    <a:pt x="81366" y="150201"/>
                  </a:lnTo>
                  <a:lnTo>
                    <a:pt x="82236" y="143500"/>
                  </a:lnTo>
                  <a:lnTo>
                    <a:pt x="82323" y="140106"/>
                  </a:lnTo>
                  <a:lnTo>
                    <a:pt x="82323" y="0"/>
                  </a:lnTo>
                  <a:close/>
                </a:path>
              </a:pathLst>
            </a:custGeom>
            <a:solidFill>
              <a:srgbClr val="C15AB3"/>
            </a:solidFill>
            <a:ln>
              <a:noFill/>
            </a:ln>
          </p:spPr>
          <p:txBody>
            <a:bodyPr spcFirstLastPara="1" wrap="square" lIns="34275" tIns="34275" rIns="34275" bIns="3427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8"/>
        <p:cNvGrpSpPr/>
        <p:nvPr/>
      </p:nvGrpSpPr>
      <p:grpSpPr>
        <a:xfrm>
          <a:off x="0" y="0"/>
          <a:ext cx="0" cy="0"/>
          <a:chOff x="0" y="0"/>
          <a:chExt cx="0" cy="0"/>
        </a:xfrm>
      </p:grpSpPr>
      <p:sp>
        <p:nvSpPr>
          <p:cNvPr id="89" name="Google Shape;89;p20"/>
          <p:cNvSpPr txBox="1">
            <a:spLocks noGrp="1"/>
          </p:cNvSpPr>
          <p:nvPr>
            <p:ph type="sldNum" idx="12"/>
          </p:nvPr>
        </p:nvSpPr>
        <p:spPr>
          <a:xfrm>
            <a:off x="8653775" y="4708250"/>
            <a:ext cx="147300" cy="92400"/>
          </a:xfrm>
          <a:prstGeom prst="rect">
            <a:avLst/>
          </a:prstGeom>
          <a:noFill/>
          <a:ln>
            <a:noFill/>
          </a:ln>
        </p:spPr>
        <p:txBody>
          <a:bodyPr spcFirstLastPara="1" wrap="square" lIns="0" tIns="0" rIns="0" bIns="0" anchor="b" anchorCtr="0">
            <a:noAutofit/>
          </a:bodyPr>
          <a:lstStyle>
            <a:lvl1pPr marL="0" marR="0" lvl="0" indent="0" algn="r" rtl="0">
              <a:lnSpc>
                <a:spcPct val="100000"/>
              </a:lnSpc>
              <a:spcBef>
                <a:spcPts val="0"/>
              </a:spcBef>
              <a:spcAft>
                <a:spcPts val="0"/>
              </a:spcAft>
              <a:buClr>
                <a:srgbClr val="000000"/>
              </a:buClr>
              <a:buSzPts val="900"/>
              <a:buFont typeface="Arial"/>
              <a:buNone/>
              <a:defRPr sz="600" b="1" i="0" u="none" strike="noStrike" cap="none">
                <a:solidFill>
                  <a:schemeClr val="dk1"/>
                </a:solidFill>
                <a:latin typeface="Helvetica Neue"/>
                <a:ea typeface="Helvetica Neue"/>
                <a:cs typeface="Helvetica Neue"/>
                <a:sym typeface="Helvetica Neue"/>
              </a:defRPr>
            </a:lvl1pPr>
            <a:lvl2pPr marL="0" marR="0" lvl="1" indent="0" algn="r" rtl="0">
              <a:lnSpc>
                <a:spcPct val="100000"/>
              </a:lnSpc>
              <a:spcBef>
                <a:spcPts val="0"/>
              </a:spcBef>
              <a:spcAft>
                <a:spcPts val="0"/>
              </a:spcAft>
              <a:buClr>
                <a:srgbClr val="000000"/>
              </a:buClr>
              <a:buSzPts val="900"/>
              <a:buFont typeface="Arial"/>
              <a:buNone/>
              <a:defRPr sz="600" b="1" i="0" u="none" strike="noStrike" cap="none">
                <a:solidFill>
                  <a:schemeClr val="dk1"/>
                </a:solidFill>
                <a:latin typeface="Helvetica Neue"/>
                <a:ea typeface="Helvetica Neue"/>
                <a:cs typeface="Helvetica Neue"/>
                <a:sym typeface="Helvetica Neue"/>
              </a:defRPr>
            </a:lvl2pPr>
            <a:lvl3pPr marL="0" marR="0" lvl="2" indent="0" algn="r" rtl="0">
              <a:lnSpc>
                <a:spcPct val="100000"/>
              </a:lnSpc>
              <a:spcBef>
                <a:spcPts val="0"/>
              </a:spcBef>
              <a:spcAft>
                <a:spcPts val="0"/>
              </a:spcAft>
              <a:buClr>
                <a:srgbClr val="000000"/>
              </a:buClr>
              <a:buSzPts val="900"/>
              <a:buFont typeface="Arial"/>
              <a:buNone/>
              <a:defRPr sz="600" b="1" i="0" u="none" strike="noStrike" cap="none">
                <a:solidFill>
                  <a:schemeClr val="dk1"/>
                </a:solidFill>
                <a:latin typeface="Helvetica Neue"/>
                <a:ea typeface="Helvetica Neue"/>
                <a:cs typeface="Helvetica Neue"/>
                <a:sym typeface="Helvetica Neue"/>
              </a:defRPr>
            </a:lvl3pPr>
            <a:lvl4pPr marL="0" marR="0" lvl="3" indent="0" algn="r" rtl="0">
              <a:lnSpc>
                <a:spcPct val="100000"/>
              </a:lnSpc>
              <a:spcBef>
                <a:spcPts val="0"/>
              </a:spcBef>
              <a:spcAft>
                <a:spcPts val="0"/>
              </a:spcAft>
              <a:buClr>
                <a:srgbClr val="000000"/>
              </a:buClr>
              <a:buSzPts val="900"/>
              <a:buFont typeface="Arial"/>
              <a:buNone/>
              <a:defRPr sz="600" b="1" i="0" u="none" strike="noStrike" cap="none">
                <a:solidFill>
                  <a:schemeClr val="dk1"/>
                </a:solidFill>
                <a:latin typeface="Helvetica Neue"/>
                <a:ea typeface="Helvetica Neue"/>
                <a:cs typeface="Helvetica Neue"/>
                <a:sym typeface="Helvetica Neue"/>
              </a:defRPr>
            </a:lvl4pPr>
            <a:lvl5pPr marL="0" marR="0" lvl="4" indent="0" algn="r" rtl="0">
              <a:lnSpc>
                <a:spcPct val="100000"/>
              </a:lnSpc>
              <a:spcBef>
                <a:spcPts val="0"/>
              </a:spcBef>
              <a:spcAft>
                <a:spcPts val="0"/>
              </a:spcAft>
              <a:buClr>
                <a:srgbClr val="000000"/>
              </a:buClr>
              <a:buSzPts val="900"/>
              <a:buFont typeface="Arial"/>
              <a:buNone/>
              <a:defRPr sz="600" b="1" i="0" u="none" strike="noStrike" cap="none">
                <a:solidFill>
                  <a:schemeClr val="dk1"/>
                </a:solidFill>
                <a:latin typeface="Helvetica Neue"/>
                <a:ea typeface="Helvetica Neue"/>
                <a:cs typeface="Helvetica Neue"/>
                <a:sym typeface="Helvetica Neue"/>
              </a:defRPr>
            </a:lvl5pPr>
            <a:lvl6pPr marL="0" marR="0" lvl="5" indent="0" algn="r" rtl="0">
              <a:lnSpc>
                <a:spcPct val="100000"/>
              </a:lnSpc>
              <a:spcBef>
                <a:spcPts val="0"/>
              </a:spcBef>
              <a:spcAft>
                <a:spcPts val="0"/>
              </a:spcAft>
              <a:buClr>
                <a:srgbClr val="000000"/>
              </a:buClr>
              <a:buSzPts val="900"/>
              <a:buFont typeface="Arial"/>
              <a:buNone/>
              <a:defRPr sz="600" b="1" i="0" u="none" strike="noStrike" cap="none">
                <a:solidFill>
                  <a:schemeClr val="dk1"/>
                </a:solidFill>
                <a:latin typeface="Helvetica Neue"/>
                <a:ea typeface="Helvetica Neue"/>
                <a:cs typeface="Helvetica Neue"/>
                <a:sym typeface="Helvetica Neue"/>
              </a:defRPr>
            </a:lvl6pPr>
            <a:lvl7pPr marL="0" marR="0" lvl="6" indent="0" algn="r" rtl="0">
              <a:lnSpc>
                <a:spcPct val="100000"/>
              </a:lnSpc>
              <a:spcBef>
                <a:spcPts val="0"/>
              </a:spcBef>
              <a:spcAft>
                <a:spcPts val="0"/>
              </a:spcAft>
              <a:buClr>
                <a:srgbClr val="000000"/>
              </a:buClr>
              <a:buSzPts val="900"/>
              <a:buFont typeface="Arial"/>
              <a:buNone/>
              <a:defRPr sz="600" b="1" i="0" u="none" strike="noStrike" cap="none">
                <a:solidFill>
                  <a:schemeClr val="dk1"/>
                </a:solidFill>
                <a:latin typeface="Helvetica Neue"/>
                <a:ea typeface="Helvetica Neue"/>
                <a:cs typeface="Helvetica Neue"/>
                <a:sym typeface="Helvetica Neue"/>
              </a:defRPr>
            </a:lvl7pPr>
            <a:lvl8pPr marL="0" marR="0" lvl="7" indent="0" algn="r" rtl="0">
              <a:lnSpc>
                <a:spcPct val="100000"/>
              </a:lnSpc>
              <a:spcBef>
                <a:spcPts val="0"/>
              </a:spcBef>
              <a:spcAft>
                <a:spcPts val="0"/>
              </a:spcAft>
              <a:buClr>
                <a:srgbClr val="000000"/>
              </a:buClr>
              <a:buSzPts val="900"/>
              <a:buFont typeface="Arial"/>
              <a:buNone/>
              <a:defRPr sz="600" b="1" i="0" u="none" strike="noStrike" cap="none">
                <a:solidFill>
                  <a:schemeClr val="dk1"/>
                </a:solidFill>
                <a:latin typeface="Helvetica Neue"/>
                <a:ea typeface="Helvetica Neue"/>
                <a:cs typeface="Helvetica Neue"/>
                <a:sym typeface="Helvetica Neue"/>
              </a:defRPr>
            </a:lvl8pPr>
            <a:lvl9pPr marL="0" marR="0" lvl="8" indent="0" algn="r" rtl="0">
              <a:lnSpc>
                <a:spcPct val="100000"/>
              </a:lnSpc>
              <a:spcBef>
                <a:spcPts val="0"/>
              </a:spcBef>
              <a:spcAft>
                <a:spcPts val="0"/>
              </a:spcAft>
              <a:buClr>
                <a:srgbClr val="000000"/>
              </a:buClr>
              <a:buSzPts val="900"/>
              <a:buFont typeface="Arial"/>
              <a:buNone/>
              <a:defRPr sz="600" b="1" i="0" u="none" strike="noStrike" cap="none">
                <a:solidFill>
                  <a:schemeClr val="dk1"/>
                </a:solidFill>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
              <a:t>‹#›</a:t>
            </a:fld>
            <a:endParaRPr/>
          </a:p>
        </p:txBody>
      </p:sp>
      <p:grpSp>
        <p:nvGrpSpPr>
          <p:cNvPr id="90" name="Google Shape;90;p20"/>
          <p:cNvGrpSpPr/>
          <p:nvPr/>
        </p:nvGrpSpPr>
        <p:grpSpPr>
          <a:xfrm>
            <a:off x="342978" y="4653332"/>
            <a:ext cx="174146" cy="202460"/>
            <a:chOff x="1549600" y="238125"/>
            <a:chExt cx="4442500" cy="5164800"/>
          </a:xfrm>
        </p:grpSpPr>
        <p:sp>
          <p:nvSpPr>
            <p:cNvPr id="91" name="Google Shape;91;p20"/>
            <p:cNvSpPr/>
            <p:nvPr/>
          </p:nvSpPr>
          <p:spPr>
            <a:xfrm>
              <a:off x="1549600" y="716725"/>
              <a:ext cx="2060250" cy="3326475"/>
            </a:xfrm>
            <a:custGeom>
              <a:avLst/>
              <a:gdLst/>
              <a:ahLst/>
              <a:cxnLst/>
              <a:rect l="l" t="t" r="r" b="b"/>
              <a:pathLst>
                <a:path w="82410" h="133059" extrusionOk="0">
                  <a:moveTo>
                    <a:pt x="0" y="1"/>
                  </a:moveTo>
                  <a:lnTo>
                    <a:pt x="0" y="64746"/>
                  </a:lnTo>
                  <a:lnTo>
                    <a:pt x="87" y="69358"/>
                  </a:lnTo>
                  <a:lnTo>
                    <a:pt x="1653" y="78408"/>
                  </a:lnTo>
                  <a:lnTo>
                    <a:pt x="4612" y="87110"/>
                  </a:lnTo>
                  <a:lnTo>
                    <a:pt x="8789" y="95465"/>
                  </a:lnTo>
                  <a:lnTo>
                    <a:pt x="14272" y="103210"/>
                  </a:lnTo>
                  <a:lnTo>
                    <a:pt x="20798" y="110258"/>
                  </a:lnTo>
                  <a:lnTo>
                    <a:pt x="28282" y="116524"/>
                  </a:lnTo>
                  <a:lnTo>
                    <a:pt x="36723" y="121832"/>
                  </a:lnTo>
                  <a:lnTo>
                    <a:pt x="41248" y="124095"/>
                  </a:lnTo>
                  <a:lnTo>
                    <a:pt x="45861" y="126183"/>
                  </a:lnTo>
                  <a:lnTo>
                    <a:pt x="55607" y="129490"/>
                  </a:lnTo>
                  <a:lnTo>
                    <a:pt x="65963" y="131753"/>
                  </a:lnTo>
                  <a:lnTo>
                    <a:pt x="76754" y="132971"/>
                  </a:lnTo>
                  <a:lnTo>
                    <a:pt x="82410" y="133058"/>
                  </a:lnTo>
                  <a:lnTo>
                    <a:pt x="82410" y="66486"/>
                  </a:lnTo>
                  <a:lnTo>
                    <a:pt x="82323" y="61874"/>
                  </a:lnTo>
                  <a:lnTo>
                    <a:pt x="80757" y="52998"/>
                  </a:lnTo>
                  <a:lnTo>
                    <a:pt x="77885" y="44556"/>
                  </a:lnTo>
                  <a:lnTo>
                    <a:pt x="73708" y="36550"/>
                  </a:lnTo>
                  <a:lnTo>
                    <a:pt x="68225" y="29153"/>
                  </a:lnTo>
                  <a:lnTo>
                    <a:pt x="61786" y="22366"/>
                  </a:lnTo>
                  <a:lnTo>
                    <a:pt x="54215" y="16361"/>
                  </a:lnTo>
                  <a:lnTo>
                    <a:pt x="45774" y="11140"/>
                  </a:lnTo>
                  <a:lnTo>
                    <a:pt x="41248" y="8877"/>
                  </a:lnTo>
                  <a:lnTo>
                    <a:pt x="41074" y="8790"/>
                  </a:lnTo>
                  <a:lnTo>
                    <a:pt x="40987" y="8790"/>
                  </a:lnTo>
                  <a:lnTo>
                    <a:pt x="36462" y="6789"/>
                  </a:lnTo>
                  <a:lnTo>
                    <a:pt x="26716" y="3482"/>
                  </a:lnTo>
                  <a:lnTo>
                    <a:pt x="16447" y="1306"/>
                  </a:lnTo>
                  <a:lnTo>
                    <a:pt x="5656" y="88"/>
                  </a:lnTo>
                  <a:lnTo>
                    <a:pt x="87" y="1"/>
                  </a:lnTo>
                  <a:close/>
                </a:path>
              </a:pathLst>
            </a:custGeom>
            <a:solidFill>
              <a:srgbClr val="3EC6C2"/>
            </a:solidFill>
            <a:ln>
              <a:noFill/>
            </a:ln>
          </p:spPr>
          <p:txBody>
            <a:bodyPr spcFirstLastPara="1" wrap="square" lIns="34275" tIns="34275" rIns="34275" bIns="34275" anchor="ctr" anchorCtr="0">
              <a:noAutofit/>
            </a:bodyPr>
            <a:lstStyle/>
            <a:p>
              <a:pPr marL="0" lvl="0" indent="0" algn="l" rtl="0">
                <a:spcBef>
                  <a:spcPts val="0"/>
                </a:spcBef>
                <a:spcAft>
                  <a:spcPts val="0"/>
                </a:spcAft>
                <a:buNone/>
              </a:pPr>
              <a:endParaRPr/>
            </a:p>
          </p:txBody>
        </p:sp>
        <p:sp>
          <p:nvSpPr>
            <p:cNvPr id="92" name="Google Shape;92;p20"/>
            <p:cNvSpPr/>
            <p:nvPr/>
          </p:nvSpPr>
          <p:spPr>
            <a:xfrm>
              <a:off x="3934000" y="238125"/>
              <a:ext cx="2058100" cy="5164800"/>
            </a:xfrm>
            <a:custGeom>
              <a:avLst/>
              <a:gdLst/>
              <a:ahLst/>
              <a:cxnLst/>
              <a:rect l="l" t="t" r="r" b="b"/>
              <a:pathLst>
                <a:path w="82324" h="206592" extrusionOk="0">
                  <a:moveTo>
                    <a:pt x="82323" y="0"/>
                  </a:moveTo>
                  <a:lnTo>
                    <a:pt x="78059" y="87"/>
                  </a:lnTo>
                  <a:lnTo>
                    <a:pt x="69792" y="696"/>
                  </a:lnTo>
                  <a:lnTo>
                    <a:pt x="61786" y="2089"/>
                  </a:lnTo>
                  <a:lnTo>
                    <a:pt x="54041" y="4003"/>
                  </a:lnTo>
                  <a:lnTo>
                    <a:pt x="46644" y="6527"/>
                  </a:lnTo>
                  <a:lnTo>
                    <a:pt x="39682" y="9572"/>
                  </a:lnTo>
                  <a:lnTo>
                    <a:pt x="33069" y="13227"/>
                  </a:lnTo>
                  <a:lnTo>
                    <a:pt x="26977" y="17230"/>
                  </a:lnTo>
                  <a:lnTo>
                    <a:pt x="21408" y="21756"/>
                  </a:lnTo>
                  <a:lnTo>
                    <a:pt x="16360" y="26716"/>
                  </a:lnTo>
                  <a:lnTo>
                    <a:pt x="11922" y="32024"/>
                  </a:lnTo>
                  <a:lnTo>
                    <a:pt x="8180" y="37681"/>
                  </a:lnTo>
                  <a:lnTo>
                    <a:pt x="5048" y="43685"/>
                  </a:lnTo>
                  <a:lnTo>
                    <a:pt x="2611" y="49951"/>
                  </a:lnTo>
                  <a:lnTo>
                    <a:pt x="958" y="56391"/>
                  </a:lnTo>
                  <a:lnTo>
                    <a:pt x="174" y="63091"/>
                  </a:lnTo>
                  <a:lnTo>
                    <a:pt x="87" y="66572"/>
                  </a:lnTo>
                  <a:lnTo>
                    <a:pt x="0" y="206591"/>
                  </a:lnTo>
                  <a:lnTo>
                    <a:pt x="87" y="206591"/>
                  </a:lnTo>
                  <a:lnTo>
                    <a:pt x="4351" y="206504"/>
                  </a:lnTo>
                  <a:lnTo>
                    <a:pt x="12618" y="205808"/>
                  </a:lnTo>
                  <a:lnTo>
                    <a:pt x="20625" y="204503"/>
                  </a:lnTo>
                  <a:lnTo>
                    <a:pt x="28369" y="202588"/>
                  </a:lnTo>
                  <a:lnTo>
                    <a:pt x="35766" y="200065"/>
                  </a:lnTo>
                  <a:lnTo>
                    <a:pt x="42728" y="197019"/>
                  </a:lnTo>
                  <a:lnTo>
                    <a:pt x="49342" y="193364"/>
                  </a:lnTo>
                  <a:lnTo>
                    <a:pt x="55433" y="189361"/>
                  </a:lnTo>
                  <a:lnTo>
                    <a:pt x="61003" y="184836"/>
                  </a:lnTo>
                  <a:lnTo>
                    <a:pt x="66050" y="179875"/>
                  </a:lnTo>
                  <a:lnTo>
                    <a:pt x="70488" y="174567"/>
                  </a:lnTo>
                  <a:lnTo>
                    <a:pt x="74230" y="168911"/>
                  </a:lnTo>
                  <a:lnTo>
                    <a:pt x="77363" y="162993"/>
                  </a:lnTo>
                  <a:lnTo>
                    <a:pt x="79800" y="156727"/>
                  </a:lnTo>
                  <a:lnTo>
                    <a:pt x="81366" y="150201"/>
                  </a:lnTo>
                  <a:lnTo>
                    <a:pt x="82236" y="143500"/>
                  </a:lnTo>
                  <a:lnTo>
                    <a:pt x="82323" y="140106"/>
                  </a:lnTo>
                  <a:lnTo>
                    <a:pt x="82323" y="0"/>
                  </a:lnTo>
                  <a:close/>
                </a:path>
              </a:pathLst>
            </a:custGeom>
            <a:solidFill>
              <a:srgbClr val="C15AB3"/>
            </a:solidFill>
            <a:ln>
              <a:noFill/>
            </a:ln>
          </p:spPr>
          <p:txBody>
            <a:bodyPr spcFirstLastPara="1" wrap="square" lIns="34275" tIns="34275" rIns="34275" bIns="3427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93"/>
        <p:cNvGrpSpPr/>
        <p:nvPr/>
      </p:nvGrpSpPr>
      <p:grpSpPr>
        <a:xfrm>
          <a:off x="0" y="0"/>
          <a:ext cx="0" cy="0"/>
          <a:chOff x="0" y="0"/>
          <a:chExt cx="0" cy="0"/>
        </a:xfrm>
      </p:grpSpPr>
      <p:sp>
        <p:nvSpPr>
          <p:cNvPr id="94" name="Google Shape;94;p21"/>
          <p:cNvSpPr>
            <a:spLocks noGrp="1"/>
          </p:cNvSpPr>
          <p:nvPr>
            <p:ph type="pic" idx="2"/>
          </p:nvPr>
        </p:nvSpPr>
        <p:spPr>
          <a:xfrm>
            <a:off x="3887391" y="740569"/>
            <a:ext cx="4629300" cy="3655200"/>
          </a:xfrm>
          <a:prstGeom prst="rect">
            <a:avLst/>
          </a:prstGeom>
          <a:noFill/>
          <a:ln>
            <a:noFill/>
          </a:ln>
        </p:spPr>
      </p:sp>
      <p:sp>
        <p:nvSpPr>
          <p:cNvPr id="95" name="Google Shape;95;p21"/>
          <p:cNvSpPr txBox="1">
            <a:spLocks noGrp="1"/>
          </p:cNvSpPr>
          <p:nvPr>
            <p:ph type="body" idx="1"/>
          </p:nvPr>
        </p:nvSpPr>
        <p:spPr>
          <a:xfrm>
            <a:off x="342901" y="1457325"/>
            <a:ext cx="2949300" cy="2858700"/>
          </a:xfrm>
          <a:prstGeom prst="rect">
            <a:avLst/>
          </a:prstGeom>
          <a:noFill/>
          <a:ln>
            <a:noFill/>
          </a:ln>
        </p:spPr>
        <p:txBody>
          <a:bodyPr spcFirstLastPara="1" wrap="square" lIns="0" tIns="0" rIns="0" bIns="0" anchor="t" anchorCtr="0">
            <a:spAutoFit/>
          </a:bodyPr>
          <a:lstStyle>
            <a:lvl1pPr marL="457200" lvl="0" indent="-228600" algn="l" rtl="0">
              <a:lnSpc>
                <a:spcPct val="90000"/>
              </a:lnSpc>
              <a:spcBef>
                <a:spcPts val="800"/>
              </a:spcBef>
              <a:spcAft>
                <a:spcPts val="0"/>
              </a:spcAft>
              <a:buClr>
                <a:schemeClr val="dk1"/>
              </a:buClr>
              <a:buSzPts val="1200"/>
              <a:buNone/>
              <a:defRPr sz="1200"/>
            </a:lvl1pPr>
            <a:lvl2pPr marL="914400" lvl="1" indent="-228600" algn="l" rtl="0">
              <a:lnSpc>
                <a:spcPct val="90000"/>
              </a:lnSpc>
              <a:spcBef>
                <a:spcPts val="400"/>
              </a:spcBef>
              <a:spcAft>
                <a:spcPts val="0"/>
              </a:spcAft>
              <a:buClr>
                <a:schemeClr val="dk1"/>
              </a:buClr>
              <a:buSzPts val="1100"/>
              <a:buNone/>
              <a:defRPr sz="1100"/>
            </a:lvl2pPr>
            <a:lvl3pPr marL="1371600" lvl="2" indent="-228600" algn="l" rtl="0">
              <a:lnSpc>
                <a:spcPct val="90000"/>
              </a:lnSpc>
              <a:spcBef>
                <a:spcPts val="400"/>
              </a:spcBef>
              <a:spcAft>
                <a:spcPts val="0"/>
              </a:spcAft>
              <a:buClr>
                <a:schemeClr val="dk1"/>
              </a:buClr>
              <a:buSzPts val="900"/>
              <a:buNone/>
              <a:defRPr sz="900"/>
            </a:lvl3pPr>
            <a:lvl4pPr marL="1828800" lvl="3" indent="-228600" algn="l" rtl="0">
              <a:lnSpc>
                <a:spcPct val="90000"/>
              </a:lnSpc>
              <a:spcBef>
                <a:spcPts val="400"/>
              </a:spcBef>
              <a:spcAft>
                <a:spcPts val="0"/>
              </a:spcAft>
              <a:buClr>
                <a:schemeClr val="dk1"/>
              </a:buClr>
              <a:buSzPts val="800"/>
              <a:buNone/>
              <a:defRPr sz="800"/>
            </a:lvl4pPr>
            <a:lvl5pPr marL="2286000" lvl="4" indent="-228600" algn="l" rtl="0">
              <a:lnSpc>
                <a:spcPct val="90000"/>
              </a:lnSpc>
              <a:spcBef>
                <a:spcPts val="400"/>
              </a:spcBef>
              <a:spcAft>
                <a:spcPts val="0"/>
              </a:spcAft>
              <a:buClr>
                <a:schemeClr val="dk1"/>
              </a:buClr>
              <a:buSzPts val="800"/>
              <a:buNone/>
              <a:defRPr sz="800"/>
            </a:lvl5pPr>
            <a:lvl6pPr marL="2743200" lvl="5" indent="-228600" algn="l" rtl="0">
              <a:lnSpc>
                <a:spcPct val="90000"/>
              </a:lnSpc>
              <a:spcBef>
                <a:spcPts val="400"/>
              </a:spcBef>
              <a:spcAft>
                <a:spcPts val="0"/>
              </a:spcAft>
              <a:buClr>
                <a:schemeClr val="dk1"/>
              </a:buClr>
              <a:buSzPts val="800"/>
              <a:buNone/>
              <a:defRPr sz="800"/>
            </a:lvl6pPr>
            <a:lvl7pPr marL="3200400" lvl="6" indent="-228600" algn="l" rtl="0">
              <a:lnSpc>
                <a:spcPct val="90000"/>
              </a:lnSpc>
              <a:spcBef>
                <a:spcPts val="400"/>
              </a:spcBef>
              <a:spcAft>
                <a:spcPts val="0"/>
              </a:spcAft>
              <a:buClr>
                <a:schemeClr val="dk1"/>
              </a:buClr>
              <a:buSzPts val="800"/>
              <a:buNone/>
              <a:defRPr sz="800"/>
            </a:lvl7pPr>
            <a:lvl8pPr marL="3657600" lvl="7" indent="-228600" algn="l" rtl="0">
              <a:lnSpc>
                <a:spcPct val="90000"/>
              </a:lnSpc>
              <a:spcBef>
                <a:spcPts val="400"/>
              </a:spcBef>
              <a:spcAft>
                <a:spcPts val="0"/>
              </a:spcAft>
              <a:buClr>
                <a:schemeClr val="dk1"/>
              </a:buClr>
              <a:buSzPts val="800"/>
              <a:buNone/>
              <a:defRPr sz="800"/>
            </a:lvl8pPr>
            <a:lvl9pPr marL="4114800" lvl="8" indent="-228600" algn="l" rtl="0">
              <a:lnSpc>
                <a:spcPct val="90000"/>
              </a:lnSpc>
              <a:spcBef>
                <a:spcPts val="400"/>
              </a:spcBef>
              <a:spcAft>
                <a:spcPts val="0"/>
              </a:spcAft>
              <a:buClr>
                <a:schemeClr val="dk1"/>
              </a:buClr>
              <a:buSzPts val="800"/>
              <a:buNone/>
              <a:defRPr sz="800"/>
            </a:lvl9pPr>
          </a:lstStyle>
          <a:p>
            <a:endParaRPr/>
          </a:p>
        </p:txBody>
      </p:sp>
      <p:sp>
        <p:nvSpPr>
          <p:cNvPr id="96" name="Google Shape;96;p21"/>
          <p:cNvSpPr txBox="1">
            <a:spLocks noGrp="1"/>
          </p:cNvSpPr>
          <p:nvPr>
            <p:ph type="title"/>
          </p:nvPr>
        </p:nvSpPr>
        <p:spPr>
          <a:xfrm>
            <a:off x="342900" y="342900"/>
            <a:ext cx="2738400" cy="994200"/>
          </a:xfrm>
          <a:prstGeom prst="rect">
            <a:avLst/>
          </a:prstGeom>
          <a:noFill/>
          <a:ln>
            <a:noFill/>
          </a:ln>
        </p:spPr>
        <p:txBody>
          <a:bodyPr spcFirstLastPara="1" wrap="square" lIns="0" tIns="0" rIns="0" bIns="0" anchor="t" anchorCtr="0">
            <a:noAutofit/>
          </a:bodyPr>
          <a:lstStyle>
            <a:lvl1pPr marR="0" lvl="0" algn="l" rtl="0">
              <a:lnSpc>
                <a:spcPct val="90000"/>
              </a:lnSpc>
              <a:spcBef>
                <a:spcPts val="0"/>
              </a:spcBef>
              <a:spcAft>
                <a:spcPts val="0"/>
              </a:spcAft>
              <a:buClr>
                <a:schemeClr val="dk1"/>
              </a:buClr>
              <a:buSzPts val="2700"/>
              <a:buFont typeface="Helvetica Neue"/>
              <a:buNone/>
              <a:defRPr sz="2700" b="1" i="0" u="none" strike="noStrike" cap="none">
                <a:solidFill>
                  <a:schemeClr val="dk1"/>
                </a:solidFill>
                <a:latin typeface="Helvetica Neue"/>
                <a:ea typeface="Helvetica Neue"/>
                <a:cs typeface="Helvetica Neue"/>
                <a:sym typeface="Helvetica Neue"/>
              </a:defRPr>
            </a:lvl1pPr>
            <a:lvl2pPr marR="0" lvl="1" algn="l" rtl="0">
              <a:lnSpc>
                <a:spcPct val="100000"/>
              </a:lnSpc>
              <a:spcBef>
                <a:spcPts val="0"/>
              </a:spcBef>
              <a:spcAft>
                <a:spcPts val="0"/>
              </a:spcAft>
              <a:buClr>
                <a:srgbClr val="000000"/>
              </a:buClr>
              <a:buSzPts val="500"/>
              <a:buFont typeface="Arial"/>
              <a:buNone/>
              <a:defRPr sz="7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500"/>
              <a:buFont typeface="Arial"/>
              <a:buNone/>
              <a:defRPr sz="7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500"/>
              <a:buFont typeface="Arial"/>
              <a:buNone/>
              <a:defRPr sz="7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500"/>
              <a:buFont typeface="Arial"/>
              <a:buNone/>
              <a:defRPr sz="7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500"/>
              <a:buFont typeface="Arial"/>
              <a:buNone/>
              <a:defRPr sz="7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500"/>
              <a:buFont typeface="Arial"/>
              <a:buNone/>
              <a:defRPr sz="7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500"/>
              <a:buFont typeface="Arial"/>
              <a:buNone/>
              <a:defRPr sz="7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500"/>
              <a:buFont typeface="Arial"/>
              <a:buNone/>
              <a:defRPr sz="700" b="0" i="0" u="none" strike="noStrike" cap="none">
                <a:solidFill>
                  <a:srgbClr val="000000"/>
                </a:solidFill>
                <a:latin typeface="Arial"/>
                <a:ea typeface="Arial"/>
                <a:cs typeface="Arial"/>
                <a:sym typeface="Arial"/>
              </a:defRPr>
            </a:lvl9pPr>
          </a:lstStyle>
          <a:p>
            <a:endParaRPr/>
          </a:p>
        </p:txBody>
      </p:sp>
      <p:sp>
        <p:nvSpPr>
          <p:cNvPr id="97" name="Google Shape;97;p21"/>
          <p:cNvSpPr txBox="1">
            <a:spLocks noGrp="1"/>
          </p:cNvSpPr>
          <p:nvPr>
            <p:ph type="sldNum" idx="12"/>
          </p:nvPr>
        </p:nvSpPr>
        <p:spPr>
          <a:xfrm>
            <a:off x="8653775" y="4708250"/>
            <a:ext cx="147300" cy="92400"/>
          </a:xfrm>
          <a:prstGeom prst="rect">
            <a:avLst/>
          </a:prstGeom>
          <a:noFill/>
          <a:ln>
            <a:noFill/>
          </a:ln>
        </p:spPr>
        <p:txBody>
          <a:bodyPr spcFirstLastPara="1" wrap="square" lIns="0" tIns="0" rIns="0" bIns="0" anchor="b" anchorCtr="0">
            <a:noAutofit/>
          </a:bodyPr>
          <a:lstStyle>
            <a:lvl1pPr marL="0" marR="0" lvl="0" indent="0" algn="r" rtl="0">
              <a:lnSpc>
                <a:spcPct val="100000"/>
              </a:lnSpc>
              <a:spcBef>
                <a:spcPts val="0"/>
              </a:spcBef>
              <a:spcAft>
                <a:spcPts val="0"/>
              </a:spcAft>
              <a:buClr>
                <a:srgbClr val="000000"/>
              </a:buClr>
              <a:buSzPts val="900"/>
              <a:buFont typeface="Arial"/>
              <a:buNone/>
              <a:defRPr sz="600" b="1" i="0" u="none" strike="noStrike" cap="none">
                <a:solidFill>
                  <a:schemeClr val="dk1"/>
                </a:solidFill>
                <a:latin typeface="Helvetica Neue"/>
                <a:ea typeface="Helvetica Neue"/>
                <a:cs typeface="Helvetica Neue"/>
                <a:sym typeface="Helvetica Neue"/>
              </a:defRPr>
            </a:lvl1pPr>
            <a:lvl2pPr marL="0" marR="0" lvl="1" indent="0" algn="r" rtl="0">
              <a:lnSpc>
                <a:spcPct val="100000"/>
              </a:lnSpc>
              <a:spcBef>
                <a:spcPts val="0"/>
              </a:spcBef>
              <a:spcAft>
                <a:spcPts val="0"/>
              </a:spcAft>
              <a:buClr>
                <a:srgbClr val="000000"/>
              </a:buClr>
              <a:buSzPts val="900"/>
              <a:buFont typeface="Arial"/>
              <a:buNone/>
              <a:defRPr sz="600" b="1" i="0" u="none" strike="noStrike" cap="none">
                <a:solidFill>
                  <a:schemeClr val="dk1"/>
                </a:solidFill>
                <a:latin typeface="Helvetica Neue"/>
                <a:ea typeface="Helvetica Neue"/>
                <a:cs typeface="Helvetica Neue"/>
                <a:sym typeface="Helvetica Neue"/>
              </a:defRPr>
            </a:lvl2pPr>
            <a:lvl3pPr marL="0" marR="0" lvl="2" indent="0" algn="r" rtl="0">
              <a:lnSpc>
                <a:spcPct val="100000"/>
              </a:lnSpc>
              <a:spcBef>
                <a:spcPts val="0"/>
              </a:spcBef>
              <a:spcAft>
                <a:spcPts val="0"/>
              </a:spcAft>
              <a:buClr>
                <a:srgbClr val="000000"/>
              </a:buClr>
              <a:buSzPts val="900"/>
              <a:buFont typeface="Arial"/>
              <a:buNone/>
              <a:defRPr sz="600" b="1" i="0" u="none" strike="noStrike" cap="none">
                <a:solidFill>
                  <a:schemeClr val="dk1"/>
                </a:solidFill>
                <a:latin typeface="Helvetica Neue"/>
                <a:ea typeface="Helvetica Neue"/>
                <a:cs typeface="Helvetica Neue"/>
                <a:sym typeface="Helvetica Neue"/>
              </a:defRPr>
            </a:lvl3pPr>
            <a:lvl4pPr marL="0" marR="0" lvl="3" indent="0" algn="r" rtl="0">
              <a:lnSpc>
                <a:spcPct val="100000"/>
              </a:lnSpc>
              <a:spcBef>
                <a:spcPts val="0"/>
              </a:spcBef>
              <a:spcAft>
                <a:spcPts val="0"/>
              </a:spcAft>
              <a:buClr>
                <a:srgbClr val="000000"/>
              </a:buClr>
              <a:buSzPts val="900"/>
              <a:buFont typeface="Arial"/>
              <a:buNone/>
              <a:defRPr sz="600" b="1" i="0" u="none" strike="noStrike" cap="none">
                <a:solidFill>
                  <a:schemeClr val="dk1"/>
                </a:solidFill>
                <a:latin typeface="Helvetica Neue"/>
                <a:ea typeface="Helvetica Neue"/>
                <a:cs typeface="Helvetica Neue"/>
                <a:sym typeface="Helvetica Neue"/>
              </a:defRPr>
            </a:lvl4pPr>
            <a:lvl5pPr marL="0" marR="0" lvl="4" indent="0" algn="r" rtl="0">
              <a:lnSpc>
                <a:spcPct val="100000"/>
              </a:lnSpc>
              <a:spcBef>
                <a:spcPts val="0"/>
              </a:spcBef>
              <a:spcAft>
                <a:spcPts val="0"/>
              </a:spcAft>
              <a:buClr>
                <a:srgbClr val="000000"/>
              </a:buClr>
              <a:buSzPts val="900"/>
              <a:buFont typeface="Arial"/>
              <a:buNone/>
              <a:defRPr sz="600" b="1" i="0" u="none" strike="noStrike" cap="none">
                <a:solidFill>
                  <a:schemeClr val="dk1"/>
                </a:solidFill>
                <a:latin typeface="Helvetica Neue"/>
                <a:ea typeface="Helvetica Neue"/>
                <a:cs typeface="Helvetica Neue"/>
                <a:sym typeface="Helvetica Neue"/>
              </a:defRPr>
            </a:lvl5pPr>
            <a:lvl6pPr marL="0" marR="0" lvl="5" indent="0" algn="r" rtl="0">
              <a:lnSpc>
                <a:spcPct val="100000"/>
              </a:lnSpc>
              <a:spcBef>
                <a:spcPts val="0"/>
              </a:spcBef>
              <a:spcAft>
                <a:spcPts val="0"/>
              </a:spcAft>
              <a:buClr>
                <a:srgbClr val="000000"/>
              </a:buClr>
              <a:buSzPts val="900"/>
              <a:buFont typeface="Arial"/>
              <a:buNone/>
              <a:defRPr sz="600" b="1" i="0" u="none" strike="noStrike" cap="none">
                <a:solidFill>
                  <a:schemeClr val="dk1"/>
                </a:solidFill>
                <a:latin typeface="Helvetica Neue"/>
                <a:ea typeface="Helvetica Neue"/>
                <a:cs typeface="Helvetica Neue"/>
                <a:sym typeface="Helvetica Neue"/>
              </a:defRPr>
            </a:lvl6pPr>
            <a:lvl7pPr marL="0" marR="0" lvl="6" indent="0" algn="r" rtl="0">
              <a:lnSpc>
                <a:spcPct val="100000"/>
              </a:lnSpc>
              <a:spcBef>
                <a:spcPts val="0"/>
              </a:spcBef>
              <a:spcAft>
                <a:spcPts val="0"/>
              </a:spcAft>
              <a:buClr>
                <a:srgbClr val="000000"/>
              </a:buClr>
              <a:buSzPts val="900"/>
              <a:buFont typeface="Arial"/>
              <a:buNone/>
              <a:defRPr sz="600" b="1" i="0" u="none" strike="noStrike" cap="none">
                <a:solidFill>
                  <a:schemeClr val="dk1"/>
                </a:solidFill>
                <a:latin typeface="Helvetica Neue"/>
                <a:ea typeface="Helvetica Neue"/>
                <a:cs typeface="Helvetica Neue"/>
                <a:sym typeface="Helvetica Neue"/>
              </a:defRPr>
            </a:lvl7pPr>
            <a:lvl8pPr marL="0" marR="0" lvl="7" indent="0" algn="r" rtl="0">
              <a:lnSpc>
                <a:spcPct val="100000"/>
              </a:lnSpc>
              <a:spcBef>
                <a:spcPts val="0"/>
              </a:spcBef>
              <a:spcAft>
                <a:spcPts val="0"/>
              </a:spcAft>
              <a:buClr>
                <a:srgbClr val="000000"/>
              </a:buClr>
              <a:buSzPts val="900"/>
              <a:buFont typeface="Arial"/>
              <a:buNone/>
              <a:defRPr sz="600" b="1" i="0" u="none" strike="noStrike" cap="none">
                <a:solidFill>
                  <a:schemeClr val="dk1"/>
                </a:solidFill>
                <a:latin typeface="Helvetica Neue"/>
                <a:ea typeface="Helvetica Neue"/>
                <a:cs typeface="Helvetica Neue"/>
                <a:sym typeface="Helvetica Neue"/>
              </a:defRPr>
            </a:lvl8pPr>
            <a:lvl9pPr marL="0" marR="0" lvl="8" indent="0" algn="r" rtl="0">
              <a:lnSpc>
                <a:spcPct val="100000"/>
              </a:lnSpc>
              <a:spcBef>
                <a:spcPts val="0"/>
              </a:spcBef>
              <a:spcAft>
                <a:spcPts val="0"/>
              </a:spcAft>
              <a:buClr>
                <a:srgbClr val="000000"/>
              </a:buClr>
              <a:buSzPts val="900"/>
              <a:buFont typeface="Arial"/>
              <a:buNone/>
              <a:defRPr sz="600" b="1" i="0" u="none" strike="noStrike" cap="none">
                <a:solidFill>
                  <a:schemeClr val="dk1"/>
                </a:solidFill>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
              <a:t>‹#›</a:t>
            </a:fld>
            <a:endParaRPr/>
          </a:p>
        </p:txBody>
      </p:sp>
      <p:grpSp>
        <p:nvGrpSpPr>
          <p:cNvPr id="98" name="Google Shape;98;p21"/>
          <p:cNvGrpSpPr/>
          <p:nvPr/>
        </p:nvGrpSpPr>
        <p:grpSpPr>
          <a:xfrm>
            <a:off x="342978" y="4653332"/>
            <a:ext cx="174146" cy="202460"/>
            <a:chOff x="1549600" y="238125"/>
            <a:chExt cx="4442500" cy="5164800"/>
          </a:xfrm>
        </p:grpSpPr>
        <p:sp>
          <p:nvSpPr>
            <p:cNvPr id="99" name="Google Shape;99;p21"/>
            <p:cNvSpPr/>
            <p:nvPr/>
          </p:nvSpPr>
          <p:spPr>
            <a:xfrm>
              <a:off x="1549600" y="716725"/>
              <a:ext cx="2060250" cy="3326475"/>
            </a:xfrm>
            <a:custGeom>
              <a:avLst/>
              <a:gdLst/>
              <a:ahLst/>
              <a:cxnLst/>
              <a:rect l="l" t="t" r="r" b="b"/>
              <a:pathLst>
                <a:path w="82410" h="133059" extrusionOk="0">
                  <a:moveTo>
                    <a:pt x="0" y="1"/>
                  </a:moveTo>
                  <a:lnTo>
                    <a:pt x="0" y="64746"/>
                  </a:lnTo>
                  <a:lnTo>
                    <a:pt x="87" y="69358"/>
                  </a:lnTo>
                  <a:lnTo>
                    <a:pt x="1653" y="78408"/>
                  </a:lnTo>
                  <a:lnTo>
                    <a:pt x="4612" y="87110"/>
                  </a:lnTo>
                  <a:lnTo>
                    <a:pt x="8789" y="95465"/>
                  </a:lnTo>
                  <a:lnTo>
                    <a:pt x="14272" y="103210"/>
                  </a:lnTo>
                  <a:lnTo>
                    <a:pt x="20798" y="110258"/>
                  </a:lnTo>
                  <a:lnTo>
                    <a:pt x="28282" y="116524"/>
                  </a:lnTo>
                  <a:lnTo>
                    <a:pt x="36723" y="121832"/>
                  </a:lnTo>
                  <a:lnTo>
                    <a:pt x="41248" y="124095"/>
                  </a:lnTo>
                  <a:lnTo>
                    <a:pt x="45861" y="126183"/>
                  </a:lnTo>
                  <a:lnTo>
                    <a:pt x="55607" y="129490"/>
                  </a:lnTo>
                  <a:lnTo>
                    <a:pt x="65963" y="131753"/>
                  </a:lnTo>
                  <a:lnTo>
                    <a:pt x="76754" y="132971"/>
                  </a:lnTo>
                  <a:lnTo>
                    <a:pt x="82410" y="133058"/>
                  </a:lnTo>
                  <a:lnTo>
                    <a:pt x="82410" y="66486"/>
                  </a:lnTo>
                  <a:lnTo>
                    <a:pt x="82323" y="61874"/>
                  </a:lnTo>
                  <a:lnTo>
                    <a:pt x="80757" y="52998"/>
                  </a:lnTo>
                  <a:lnTo>
                    <a:pt x="77885" y="44556"/>
                  </a:lnTo>
                  <a:lnTo>
                    <a:pt x="73708" y="36550"/>
                  </a:lnTo>
                  <a:lnTo>
                    <a:pt x="68225" y="29153"/>
                  </a:lnTo>
                  <a:lnTo>
                    <a:pt x="61786" y="22366"/>
                  </a:lnTo>
                  <a:lnTo>
                    <a:pt x="54215" y="16361"/>
                  </a:lnTo>
                  <a:lnTo>
                    <a:pt x="45774" y="11140"/>
                  </a:lnTo>
                  <a:lnTo>
                    <a:pt x="41248" y="8877"/>
                  </a:lnTo>
                  <a:lnTo>
                    <a:pt x="41074" y="8790"/>
                  </a:lnTo>
                  <a:lnTo>
                    <a:pt x="40987" y="8790"/>
                  </a:lnTo>
                  <a:lnTo>
                    <a:pt x="36462" y="6789"/>
                  </a:lnTo>
                  <a:lnTo>
                    <a:pt x="26716" y="3482"/>
                  </a:lnTo>
                  <a:lnTo>
                    <a:pt x="16447" y="1306"/>
                  </a:lnTo>
                  <a:lnTo>
                    <a:pt x="5656" y="88"/>
                  </a:lnTo>
                  <a:lnTo>
                    <a:pt x="87" y="1"/>
                  </a:lnTo>
                  <a:close/>
                </a:path>
              </a:pathLst>
            </a:custGeom>
            <a:solidFill>
              <a:srgbClr val="3EC6C2"/>
            </a:solidFill>
            <a:ln>
              <a:noFill/>
            </a:ln>
          </p:spPr>
          <p:txBody>
            <a:bodyPr spcFirstLastPara="1" wrap="square" lIns="34275" tIns="34275" rIns="34275" bIns="34275" anchor="ctr" anchorCtr="0">
              <a:noAutofit/>
            </a:bodyPr>
            <a:lstStyle/>
            <a:p>
              <a:pPr marL="0" lvl="0" indent="0" algn="l" rtl="0">
                <a:spcBef>
                  <a:spcPts val="0"/>
                </a:spcBef>
                <a:spcAft>
                  <a:spcPts val="0"/>
                </a:spcAft>
                <a:buNone/>
              </a:pPr>
              <a:endParaRPr/>
            </a:p>
          </p:txBody>
        </p:sp>
        <p:sp>
          <p:nvSpPr>
            <p:cNvPr id="100" name="Google Shape;100;p21"/>
            <p:cNvSpPr/>
            <p:nvPr/>
          </p:nvSpPr>
          <p:spPr>
            <a:xfrm>
              <a:off x="3934000" y="238125"/>
              <a:ext cx="2058100" cy="5164800"/>
            </a:xfrm>
            <a:custGeom>
              <a:avLst/>
              <a:gdLst/>
              <a:ahLst/>
              <a:cxnLst/>
              <a:rect l="l" t="t" r="r" b="b"/>
              <a:pathLst>
                <a:path w="82324" h="206592" extrusionOk="0">
                  <a:moveTo>
                    <a:pt x="82323" y="0"/>
                  </a:moveTo>
                  <a:lnTo>
                    <a:pt x="78059" y="87"/>
                  </a:lnTo>
                  <a:lnTo>
                    <a:pt x="69792" y="696"/>
                  </a:lnTo>
                  <a:lnTo>
                    <a:pt x="61786" y="2089"/>
                  </a:lnTo>
                  <a:lnTo>
                    <a:pt x="54041" y="4003"/>
                  </a:lnTo>
                  <a:lnTo>
                    <a:pt x="46644" y="6527"/>
                  </a:lnTo>
                  <a:lnTo>
                    <a:pt x="39682" y="9572"/>
                  </a:lnTo>
                  <a:lnTo>
                    <a:pt x="33069" y="13227"/>
                  </a:lnTo>
                  <a:lnTo>
                    <a:pt x="26977" y="17230"/>
                  </a:lnTo>
                  <a:lnTo>
                    <a:pt x="21408" y="21756"/>
                  </a:lnTo>
                  <a:lnTo>
                    <a:pt x="16360" y="26716"/>
                  </a:lnTo>
                  <a:lnTo>
                    <a:pt x="11922" y="32024"/>
                  </a:lnTo>
                  <a:lnTo>
                    <a:pt x="8180" y="37681"/>
                  </a:lnTo>
                  <a:lnTo>
                    <a:pt x="5048" y="43685"/>
                  </a:lnTo>
                  <a:lnTo>
                    <a:pt x="2611" y="49951"/>
                  </a:lnTo>
                  <a:lnTo>
                    <a:pt x="958" y="56391"/>
                  </a:lnTo>
                  <a:lnTo>
                    <a:pt x="174" y="63091"/>
                  </a:lnTo>
                  <a:lnTo>
                    <a:pt x="87" y="66572"/>
                  </a:lnTo>
                  <a:lnTo>
                    <a:pt x="0" y="206591"/>
                  </a:lnTo>
                  <a:lnTo>
                    <a:pt x="87" y="206591"/>
                  </a:lnTo>
                  <a:lnTo>
                    <a:pt x="4351" y="206504"/>
                  </a:lnTo>
                  <a:lnTo>
                    <a:pt x="12618" y="205808"/>
                  </a:lnTo>
                  <a:lnTo>
                    <a:pt x="20625" y="204503"/>
                  </a:lnTo>
                  <a:lnTo>
                    <a:pt x="28369" y="202588"/>
                  </a:lnTo>
                  <a:lnTo>
                    <a:pt x="35766" y="200065"/>
                  </a:lnTo>
                  <a:lnTo>
                    <a:pt x="42728" y="197019"/>
                  </a:lnTo>
                  <a:lnTo>
                    <a:pt x="49342" y="193364"/>
                  </a:lnTo>
                  <a:lnTo>
                    <a:pt x="55433" y="189361"/>
                  </a:lnTo>
                  <a:lnTo>
                    <a:pt x="61003" y="184836"/>
                  </a:lnTo>
                  <a:lnTo>
                    <a:pt x="66050" y="179875"/>
                  </a:lnTo>
                  <a:lnTo>
                    <a:pt x="70488" y="174567"/>
                  </a:lnTo>
                  <a:lnTo>
                    <a:pt x="74230" y="168911"/>
                  </a:lnTo>
                  <a:lnTo>
                    <a:pt x="77363" y="162993"/>
                  </a:lnTo>
                  <a:lnTo>
                    <a:pt x="79800" y="156727"/>
                  </a:lnTo>
                  <a:lnTo>
                    <a:pt x="81366" y="150201"/>
                  </a:lnTo>
                  <a:lnTo>
                    <a:pt x="82236" y="143500"/>
                  </a:lnTo>
                  <a:lnTo>
                    <a:pt x="82323" y="140106"/>
                  </a:lnTo>
                  <a:lnTo>
                    <a:pt x="82323" y="0"/>
                  </a:lnTo>
                  <a:close/>
                </a:path>
              </a:pathLst>
            </a:custGeom>
            <a:solidFill>
              <a:srgbClr val="C15AB3"/>
            </a:solidFill>
            <a:ln>
              <a:noFill/>
            </a:ln>
          </p:spPr>
          <p:txBody>
            <a:bodyPr spcFirstLastPara="1" wrap="square" lIns="34275" tIns="34275" rIns="34275" bIns="3427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1">
  <p:cSld name="PICTURE_WITH_CAPTION_TEXT_1">
    <p:spTree>
      <p:nvGrpSpPr>
        <p:cNvPr id="1" name="Shape 101"/>
        <p:cNvGrpSpPr/>
        <p:nvPr/>
      </p:nvGrpSpPr>
      <p:grpSpPr>
        <a:xfrm>
          <a:off x="0" y="0"/>
          <a:ext cx="0" cy="0"/>
          <a:chOff x="0" y="0"/>
          <a:chExt cx="0" cy="0"/>
        </a:xfrm>
      </p:grpSpPr>
      <p:sp>
        <p:nvSpPr>
          <p:cNvPr id="102" name="Google Shape;102;p22"/>
          <p:cNvSpPr>
            <a:spLocks noGrp="1"/>
          </p:cNvSpPr>
          <p:nvPr>
            <p:ph type="pic" idx="2"/>
          </p:nvPr>
        </p:nvSpPr>
        <p:spPr>
          <a:xfrm>
            <a:off x="4572000" y="0"/>
            <a:ext cx="4572000" cy="5143500"/>
          </a:xfrm>
          <a:prstGeom prst="rect">
            <a:avLst/>
          </a:prstGeom>
          <a:noFill/>
          <a:ln>
            <a:noFill/>
          </a:ln>
        </p:spPr>
      </p:sp>
      <p:sp>
        <p:nvSpPr>
          <p:cNvPr id="103" name="Google Shape;103;p22"/>
          <p:cNvSpPr txBox="1">
            <a:spLocks noGrp="1"/>
          </p:cNvSpPr>
          <p:nvPr>
            <p:ph type="body" idx="1"/>
          </p:nvPr>
        </p:nvSpPr>
        <p:spPr>
          <a:xfrm>
            <a:off x="342901" y="1457325"/>
            <a:ext cx="2949300" cy="2858700"/>
          </a:xfrm>
          <a:prstGeom prst="rect">
            <a:avLst/>
          </a:prstGeom>
          <a:noFill/>
          <a:ln>
            <a:noFill/>
          </a:ln>
        </p:spPr>
        <p:txBody>
          <a:bodyPr spcFirstLastPara="1" wrap="square" lIns="0" tIns="0" rIns="0" bIns="0" anchor="t" anchorCtr="0">
            <a:spAutoFit/>
          </a:bodyPr>
          <a:lstStyle>
            <a:lvl1pPr marL="457200" lvl="0" indent="-228600" algn="l" rtl="0">
              <a:lnSpc>
                <a:spcPct val="90000"/>
              </a:lnSpc>
              <a:spcBef>
                <a:spcPts val="800"/>
              </a:spcBef>
              <a:spcAft>
                <a:spcPts val="0"/>
              </a:spcAft>
              <a:buClr>
                <a:schemeClr val="dk1"/>
              </a:buClr>
              <a:buSzPts val="1200"/>
              <a:buNone/>
              <a:defRPr sz="1200"/>
            </a:lvl1pPr>
            <a:lvl2pPr marL="914400" lvl="1" indent="-228600" algn="l" rtl="0">
              <a:lnSpc>
                <a:spcPct val="90000"/>
              </a:lnSpc>
              <a:spcBef>
                <a:spcPts val="400"/>
              </a:spcBef>
              <a:spcAft>
                <a:spcPts val="0"/>
              </a:spcAft>
              <a:buClr>
                <a:schemeClr val="dk1"/>
              </a:buClr>
              <a:buSzPts val="1100"/>
              <a:buNone/>
              <a:defRPr sz="1100"/>
            </a:lvl2pPr>
            <a:lvl3pPr marL="1371600" lvl="2" indent="-228600" algn="l" rtl="0">
              <a:lnSpc>
                <a:spcPct val="90000"/>
              </a:lnSpc>
              <a:spcBef>
                <a:spcPts val="400"/>
              </a:spcBef>
              <a:spcAft>
                <a:spcPts val="0"/>
              </a:spcAft>
              <a:buClr>
                <a:schemeClr val="dk1"/>
              </a:buClr>
              <a:buSzPts val="900"/>
              <a:buNone/>
              <a:defRPr sz="900"/>
            </a:lvl3pPr>
            <a:lvl4pPr marL="1828800" lvl="3" indent="-228600" algn="l" rtl="0">
              <a:lnSpc>
                <a:spcPct val="90000"/>
              </a:lnSpc>
              <a:spcBef>
                <a:spcPts val="400"/>
              </a:spcBef>
              <a:spcAft>
                <a:spcPts val="0"/>
              </a:spcAft>
              <a:buClr>
                <a:schemeClr val="dk1"/>
              </a:buClr>
              <a:buSzPts val="800"/>
              <a:buNone/>
              <a:defRPr sz="800"/>
            </a:lvl4pPr>
            <a:lvl5pPr marL="2286000" lvl="4" indent="-228600" algn="l" rtl="0">
              <a:lnSpc>
                <a:spcPct val="90000"/>
              </a:lnSpc>
              <a:spcBef>
                <a:spcPts val="400"/>
              </a:spcBef>
              <a:spcAft>
                <a:spcPts val="0"/>
              </a:spcAft>
              <a:buClr>
                <a:schemeClr val="dk1"/>
              </a:buClr>
              <a:buSzPts val="800"/>
              <a:buNone/>
              <a:defRPr sz="800"/>
            </a:lvl5pPr>
            <a:lvl6pPr marL="2743200" lvl="5" indent="-228600" algn="l" rtl="0">
              <a:lnSpc>
                <a:spcPct val="90000"/>
              </a:lnSpc>
              <a:spcBef>
                <a:spcPts val="400"/>
              </a:spcBef>
              <a:spcAft>
                <a:spcPts val="0"/>
              </a:spcAft>
              <a:buClr>
                <a:schemeClr val="dk1"/>
              </a:buClr>
              <a:buSzPts val="800"/>
              <a:buNone/>
              <a:defRPr sz="800"/>
            </a:lvl6pPr>
            <a:lvl7pPr marL="3200400" lvl="6" indent="-228600" algn="l" rtl="0">
              <a:lnSpc>
                <a:spcPct val="90000"/>
              </a:lnSpc>
              <a:spcBef>
                <a:spcPts val="400"/>
              </a:spcBef>
              <a:spcAft>
                <a:spcPts val="0"/>
              </a:spcAft>
              <a:buClr>
                <a:schemeClr val="dk1"/>
              </a:buClr>
              <a:buSzPts val="800"/>
              <a:buNone/>
              <a:defRPr sz="800"/>
            </a:lvl7pPr>
            <a:lvl8pPr marL="3657600" lvl="7" indent="-228600" algn="l" rtl="0">
              <a:lnSpc>
                <a:spcPct val="90000"/>
              </a:lnSpc>
              <a:spcBef>
                <a:spcPts val="400"/>
              </a:spcBef>
              <a:spcAft>
                <a:spcPts val="0"/>
              </a:spcAft>
              <a:buClr>
                <a:schemeClr val="dk1"/>
              </a:buClr>
              <a:buSzPts val="800"/>
              <a:buNone/>
              <a:defRPr sz="800"/>
            </a:lvl8pPr>
            <a:lvl9pPr marL="4114800" lvl="8" indent="-228600" algn="l" rtl="0">
              <a:lnSpc>
                <a:spcPct val="90000"/>
              </a:lnSpc>
              <a:spcBef>
                <a:spcPts val="400"/>
              </a:spcBef>
              <a:spcAft>
                <a:spcPts val="0"/>
              </a:spcAft>
              <a:buClr>
                <a:schemeClr val="dk1"/>
              </a:buClr>
              <a:buSzPts val="800"/>
              <a:buNone/>
              <a:defRPr sz="800"/>
            </a:lvl9pPr>
          </a:lstStyle>
          <a:p>
            <a:endParaRPr/>
          </a:p>
        </p:txBody>
      </p:sp>
      <p:sp>
        <p:nvSpPr>
          <p:cNvPr id="104" name="Google Shape;104;p22"/>
          <p:cNvSpPr txBox="1">
            <a:spLocks noGrp="1"/>
          </p:cNvSpPr>
          <p:nvPr>
            <p:ph type="title"/>
          </p:nvPr>
        </p:nvSpPr>
        <p:spPr>
          <a:xfrm>
            <a:off x="342900" y="342900"/>
            <a:ext cx="2738400" cy="994200"/>
          </a:xfrm>
          <a:prstGeom prst="rect">
            <a:avLst/>
          </a:prstGeom>
          <a:noFill/>
          <a:ln>
            <a:noFill/>
          </a:ln>
        </p:spPr>
        <p:txBody>
          <a:bodyPr spcFirstLastPara="1" wrap="square" lIns="0" tIns="0" rIns="0" bIns="0" anchor="t" anchorCtr="0">
            <a:noAutofit/>
          </a:bodyPr>
          <a:lstStyle>
            <a:lvl1pPr marR="0" lvl="0" algn="l" rtl="0">
              <a:lnSpc>
                <a:spcPct val="90000"/>
              </a:lnSpc>
              <a:spcBef>
                <a:spcPts val="0"/>
              </a:spcBef>
              <a:spcAft>
                <a:spcPts val="0"/>
              </a:spcAft>
              <a:buClr>
                <a:schemeClr val="dk1"/>
              </a:buClr>
              <a:buSzPts val="2700"/>
              <a:buFont typeface="Helvetica Neue"/>
              <a:buNone/>
              <a:defRPr sz="2700" b="1" i="0" u="none" strike="noStrike" cap="none">
                <a:solidFill>
                  <a:schemeClr val="dk1"/>
                </a:solidFill>
                <a:latin typeface="Helvetica Neue"/>
                <a:ea typeface="Helvetica Neue"/>
                <a:cs typeface="Helvetica Neue"/>
                <a:sym typeface="Helvetica Neue"/>
              </a:defRPr>
            </a:lvl1pPr>
            <a:lvl2pPr marR="0" lvl="1" algn="l" rtl="0">
              <a:lnSpc>
                <a:spcPct val="100000"/>
              </a:lnSpc>
              <a:spcBef>
                <a:spcPts val="0"/>
              </a:spcBef>
              <a:spcAft>
                <a:spcPts val="0"/>
              </a:spcAft>
              <a:buClr>
                <a:srgbClr val="000000"/>
              </a:buClr>
              <a:buSzPts val="500"/>
              <a:buFont typeface="Arial"/>
              <a:buNone/>
              <a:defRPr sz="7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500"/>
              <a:buFont typeface="Arial"/>
              <a:buNone/>
              <a:defRPr sz="7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500"/>
              <a:buFont typeface="Arial"/>
              <a:buNone/>
              <a:defRPr sz="7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500"/>
              <a:buFont typeface="Arial"/>
              <a:buNone/>
              <a:defRPr sz="7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500"/>
              <a:buFont typeface="Arial"/>
              <a:buNone/>
              <a:defRPr sz="7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500"/>
              <a:buFont typeface="Arial"/>
              <a:buNone/>
              <a:defRPr sz="7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500"/>
              <a:buFont typeface="Arial"/>
              <a:buNone/>
              <a:defRPr sz="7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500"/>
              <a:buFont typeface="Arial"/>
              <a:buNone/>
              <a:defRPr sz="700" b="0" i="0" u="none" strike="noStrike" cap="none">
                <a:solidFill>
                  <a:srgbClr val="000000"/>
                </a:solidFill>
                <a:latin typeface="Arial"/>
                <a:ea typeface="Arial"/>
                <a:cs typeface="Arial"/>
                <a:sym typeface="Arial"/>
              </a:defRPr>
            </a:lvl9pPr>
          </a:lstStyle>
          <a:p>
            <a:endParaRPr/>
          </a:p>
        </p:txBody>
      </p:sp>
      <p:sp>
        <p:nvSpPr>
          <p:cNvPr id="105" name="Google Shape;105;p22"/>
          <p:cNvSpPr txBox="1">
            <a:spLocks noGrp="1"/>
          </p:cNvSpPr>
          <p:nvPr>
            <p:ph type="sldNum" idx="12"/>
          </p:nvPr>
        </p:nvSpPr>
        <p:spPr>
          <a:xfrm>
            <a:off x="8653775" y="4708250"/>
            <a:ext cx="147300" cy="92400"/>
          </a:xfrm>
          <a:prstGeom prst="rect">
            <a:avLst/>
          </a:prstGeom>
          <a:noFill/>
          <a:ln>
            <a:noFill/>
          </a:ln>
        </p:spPr>
        <p:txBody>
          <a:bodyPr spcFirstLastPara="1" wrap="square" lIns="0" tIns="0" rIns="0" bIns="0" anchor="b" anchorCtr="0">
            <a:noAutofit/>
          </a:bodyPr>
          <a:lstStyle>
            <a:lvl1pPr marL="0" marR="0" lvl="0" indent="0" algn="r" rtl="0">
              <a:lnSpc>
                <a:spcPct val="100000"/>
              </a:lnSpc>
              <a:spcBef>
                <a:spcPts val="0"/>
              </a:spcBef>
              <a:spcAft>
                <a:spcPts val="0"/>
              </a:spcAft>
              <a:buClr>
                <a:srgbClr val="000000"/>
              </a:buClr>
              <a:buSzPts val="900"/>
              <a:buFont typeface="Arial"/>
              <a:buNone/>
              <a:defRPr sz="600" b="1" i="0" u="none" strike="noStrike" cap="none">
                <a:solidFill>
                  <a:schemeClr val="dk1"/>
                </a:solidFill>
                <a:latin typeface="Helvetica Neue"/>
                <a:ea typeface="Helvetica Neue"/>
                <a:cs typeface="Helvetica Neue"/>
                <a:sym typeface="Helvetica Neue"/>
              </a:defRPr>
            </a:lvl1pPr>
            <a:lvl2pPr marL="0" marR="0" lvl="1" indent="0" algn="r" rtl="0">
              <a:lnSpc>
                <a:spcPct val="100000"/>
              </a:lnSpc>
              <a:spcBef>
                <a:spcPts val="0"/>
              </a:spcBef>
              <a:spcAft>
                <a:spcPts val="0"/>
              </a:spcAft>
              <a:buClr>
                <a:srgbClr val="000000"/>
              </a:buClr>
              <a:buSzPts val="900"/>
              <a:buFont typeface="Arial"/>
              <a:buNone/>
              <a:defRPr sz="600" b="1" i="0" u="none" strike="noStrike" cap="none">
                <a:solidFill>
                  <a:schemeClr val="dk1"/>
                </a:solidFill>
                <a:latin typeface="Helvetica Neue"/>
                <a:ea typeface="Helvetica Neue"/>
                <a:cs typeface="Helvetica Neue"/>
                <a:sym typeface="Helvetica Neue"/>
              </a:defRPr>
            </a:lvl2pPr>
            <a:lvl3pPr marL="0" marR="0" lvl="2" indent="0" algn="r" rtl="0">
              <a:lnSpc>
                <a:spcPct val="100000"/>
              </a:lnSpc>
              <a:spcBef>
                <a:spcPts val="0"/>
              </a:spcBef>
              <a:spcAft>
                <a:spcPts val="0"/>
              </a:spcAft>
              <a:buClr>
                <a:srgbClr val="000000"/>
              </a:buClr>
              <a:buSzPts val="900"/>
              <a:buFont typeface="Arial"/>
              <a:buNone/>
              <a:defRPr sz="600" b="1" i="0" u="none" strike="noStrike" cap="none">
                <a:solidFill>
                  <a:schemeClr val="dk1"/>
                </a:solidFill>
                <a:latin typeface="Helvetica Neue"/>
                <a:ea typeface="Helvetica Neue"/>
                <a:cs typeface="Helvetica Neue"/>
                <a:sym typeface="Helvetica Neue"/>
              </a:defRPr>
            </a:lvl3pPr>
            <a:lvl4pPr marL="0" marR="0" lvl="3" indent="0" algn="r" rtl="0">
              <a:lnSpc>
                <a:spcPct val="100000"/>
              </a:lnSpc>
              <a:spcBef>
                <a:spcPts val="0"/>
              </a:spcBef>
              <a:spcAft>
                <a:spcPts val="0"/>
              </a:spcAft>
              <a:buClr>
                <a:srgbClr val="000000"/>
              </a:buClr>
              <a:buSzPts val="900"/>
              <a:buFont typeface="Arial"/>
              <a:buNone/>
              <a:defRPr sz="600" b="1" i="0" u="none" strike="noStrike" cap="none">
                <a:solidFill>
                  <a:schemeClr val="dk1"/>
                </a:solidFill>
                <a:latin typeface="Helvetica Neue"/>
                <a:ea typeface="Helvetica Neue"/>
                <a:cs typeface="Helvetica Neue"/>
                <a:sym typeface="Helvetica Neue"/>
              </a:defRPr>
            </a:lvl4pPr>
            <a:lvl5pPr marL="0" marR="0" lvl="4" indent="0" algn="r" rtl="0">
              <a:lnSpc>
                <a:spcPct val="100000"/>
              </a:lnSpc>
              <a:spcBef>
                <a:spcPts val="0"/>
              </a:spcBef>
              <a:spcAft>
                <a:spcPts val="0"/>
              </a:spcAft>
              <a:buClr>
                <a:srgbClr val="000000"/>
              </a:buClr>
              <a:buSzPts val="900"/>
              <a:buFont typeface="Arial"/>
              <a:buNone/>
              <a:defRPr sz="600" b="1" i="0" u="none" strike="noStrike" cap="none">
                <a:solidFill>
                  <a:schemeClr val="dk1"/>
                </a:solidFill>
                <a:latin typeface="Helvetica Neue"/>
                <a:ea typeface="Helvetica Neue"/>
                <a:cs typeface="Helvetica Neue"/>
                <a:sym typeface="Helvetica Neue"/>
              </a:defRPr>
            </a:lvl5pPr>
            <a:lvl6pPr marL="0" marR="0" lvl="5" indent="0" algn="r" rtl="0">
              <a:lnSpc>
                <a:spcPct val="100000"/>
              </a:lnSpc>
              <a:spcBef>
                <a:spcPts val="0"/>
              </a:spcBef>
              <a:spcAft>
                <a:spcPts val="0"/>
              </a:spcAft>
              <a:buClr>
                <a:srgbClr val="000000"/>
              </a:buClr>
              <a:buSzPts val="900"/>
              <a:buFont typeface="Arial"/>
              <a:buNone/>
              <a:defRPr sz="600" b="1" i="0" u="none" strike="noStrike" cap="none">
                <a:solidFill>
                  <a:schemeClr val="dk1"/>
                </a:solidFill>
                <a:latin typeface="Helvetica Neue"/>
                <a:ea typeface="Helvetica Neue"/>
                <a:cs typeface="Helvetica Neue"/>
                <a:sym typeface="Helvetica Neue"/>
              </a:defRPr>
            </a:lvl6pPr>
            <a:lvl7pPr marL="0" marR="0" lvl="6" indent="0" algn="r" rtl="0">
              <a:lnSpc>
                <a:spcPct val="100000"/>
              </a:lnSpc>
              <a:spcBef>
                <a:spcPts val="0"/>
              </a:spcBef>
              <a:spcAft>
                <a:spcPts val="0"/>
              </a:spcAft>
              <a:buClr>
                <a:srgbClr val="000000"/>
              </a:buClr>
              <a:buSzPts val="900"/>
              <a:buFont typeface="Arial"/>
              <a:buNone/>
              <a:defRPr sz="600" b="1" i="0" u="none" strike="noStrike" cap="none">
                <a:solidFill>
                  <a:schemeClr val="dk1"/>
                </a:solidFill>
                <a:latin typeface="Helvetica Neue"/>
                <a:ea typeface="Helvetica Neue"/>
                <a:cs typeface="Helvetica Neue"/>
                <a:sym typeface="Helvetica Neue"/>
              </a:defRPr>
            </a:lvl7pPr>
            <a:lvl8pPr marL="0" marR="0" lvl="7" indent="0" algn="r" rtl="0">
              <a:lnSpc>
                <a:spcPct val="100000"/>
              </a:lnSpc>
              <a:spcBef>
                <a:spcPts val="0"/>
              </a:spcBef>
              <a:spcAft>
                <a:spcPts val="0"/>
              </a:spcAft>
              <a:buClr>
                <a:srgbClr val="000000"/>
              </a:buClr>
              <a:buSzPts val="900"/>
              <a:buFont typeface="Arial"/>
              <a:buNone/>
              <a:defRPr sz="600" b="1" i="0" u="none" strike="noStrike" cap="none">
                <a:solidFill>
                  <a:schemeClr val="dk1"/>
                </a:solidFill>
                <a:latin typeface="Helvetica Neue"/>
                <a:ea typeface="Helvetica Neue"/>
                <a:cs typeface="Helvetica Neue"/>
                <a:sym typeface="Helvetica Neue"/>
              </a:defRPr>
            </a:lvl8pPr>
            <a:lvl9pPr marL="0" marR="0" lvl="8" indent="0" algn="r" rtl="0">
              <a:lnSpc>
                <a:spcPct val="100000"/>
              </a:lnSpc>
              <a:spcBef>
                <a:spcPts val="0"/>
              </a:spcBef>
              <a:spcAft>
                <a:spcPts val="0"/>
              </a:spcAft>
              <a:buClr>
                <a:srgbClr val="000000"/>
              </a:buClr>
              <a:buSzPts val="900"/>
              <a:buFont typeface="Arial"/>
              <a:buNone/>
              <a:defRPr sz="600" b="1" i="0" u="none" strike="noStrike" cap="none">
                <a:solidFill>
                  <a:schemeClr val="dk1"/>
                </a:solidFill>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
              <a:t>‹#›</a:t>
            </a:fld>
            <a:endParaRPr/>
          </a:p>
        </p:txBody>
      </p:sp>
      <p:grpSp>
        <p:nvGrpSpPr>
          <p:cNvPr id="106" name="Google Shape;106;p22"/>
          <p:cNvGrpSpPr/>
          <p:nvPr/>
        </p:nvGrpSpPr>
        <p:grpSpPr>
          <a:xfrm>
            <a:off x="342978" y="4653332"/>
            <a:ext cx="174146" cy="202460"/>
            <a:chOff x="1549600" y="238125"/>
            <a:chExt cx="4442500" cy="5164800"/>
          </a:xfrm>
        </p:grpSpPr>
        <p:sp>
          <p:nvSpPr>
            <p:cNvPr id="107" name="Google Shape;107;p22"/>
            <p:cNvSpPr/>
            <p:nvPr/>
          </p:nvSpPr>
          <p:spPr>
            <a:xfrm>
              <a:off x="1549600" y="716725"/>
              <a:ext cx="2060250" cy="3326475"/>
            </a:xfrm>
            <a:custGeom>
              <a:avLst/>
              <a:gdLst/>
              <a:ahLst/>
              <a:cxnLst/>
              <a:rect l="l" t="t" r="r" b="b"/>
              <a:pathLst>
                <a:path w="82410" h="133059" extrusionOk="0">
                  <a:moveTo>
                    <a:pt x="0" y="1"/>
                  </a:moveTo>
                  <a:lnTo>
                    <a:pt x="0" y="64746"/>
                  </a:lnTo>
                  <a:lnTo>
                    <a:pt x="87" y="69358"/>
                  </a:lnTo>
                  <a:lnTo>
                    <a:pt x="1653" y="78408"/>
                  </a:lnTo>
                  <a:lnTo>
                    <a:pt x="4612" y="87110"/>
                  </a:lnTo>
                  <a:lnTo>
                    <a:pt x="8789" y="95465"/>
                  </a:lnTo>
                  <a:lnTo>
                    <a:pt x="14272" y="103210"/>
                  </a:lnTo>
                  <a:lnTo>
                    <a:pt x="20798" y="110258"/>
                  </a:lnTo>
                  <a:lnTo>
                    <a:pt x="28282" y="116524"/>
                  </a:lnTo>
                  <a:lnTo>
                    <a:pt x="36723" y="121832"/>
                  </a:lnTo>
                  <a:lnTo>
                    <a:pt x="41248" y="124095"/>
                  </a:lnTo>
                  <a:lnTo>
                    <a:pt x="45861" y="126183"/>
                  </a:lnTo>
                  <a:lnTo>
                    <a:pt x="55607" y="129490"/>
                  </a:lnTo>
                  <a:lnTo>
                    <a:pt x="65963" y="131753"/>
                  </a:lnTo>
                  <a:lnTo>
                    <a:pt x="76754" y="132971"/>
                  </a:lnTo>
                  <a:lnTo>
                    <a:pt x="82410" y="133058"/>
                  </a:lnTo>
                  <a:lnTo>
                    <a:pt x="82410" y="66486"/>
                  </a:lnTo>
                  <a:lnTo>
                    <a:pt x="82323" y="61874"/>
                  </a:lnTo>
                  <a:lnTo>
                    <a:pt x="80757" y="52998"/>
                  </a:lnTo>
                  <a:lnTo>
                    <a:pt x="77885" y="44556"/>
                  </a:lnTo>
                  <a:lnTo>
                    <a:pt x="73708" y="36550"/>
                  </a:lnTo>
                  <a:lnTo>
                    <a:pt x="68225" y="29153"/>
                  </a:lnTo>
                  <a:lnTo>
                    <a:pt x="61786" y="22366"/>
                  </a:lnTo>
                  <a:lnTo>
                    <a:pt x="54215" y="16361"/>
                  </a:lnTo>
                  <a:lnTo>
                    <a:pt x="45774" y="11140"/>
                  </a:lnTo>
                  <a:lnTo>
                    <a:pt x="41248" y="8877"/>
                  </a:lnTo>
                  <a:lnTo>
                    <a:pt x="41074" y="8790"/>
                  </a:lnTo>
                  <a:lnTo>
                    <a:pt x="40987" y="8790"/>
                  </a:lnTo>
                  <a:lnTo>
                    <a:pt x="36462" y="6789"/>
                  </a:lnTo>
                  <a:lnTo>
                    <a:pt x="26716" y="3482"/>
                  </a:lnTo>
                  <a:lnTo>
                    <a:pt x="16447" y="1306"/>
                  </a:lnTo>
                  <a:lnTo>
                    <a:pt x="5656" y="88"/>
                  </a:lnTo>
                  <a:lnTo>
                    <a:pt x="87" y="1"/>
                  </a:lnTo>
                  <a:close/>
                </a:path>
              </a:pathLst>
            </a:custGeom>
            <a:solidFill>
              <a:srgbClr val="3EC6C2"/>
            </a:solidFill>
            <a:ln>
              <a:noFill/>
            </a:ln>
          </p:spPr>
          <p:txBody>
            <a:bodyPr spcFirstLastPara="1" wrap="square" lIns="34275" tIns="34275" rIns="34275" bIns="34275" anchor="ctr" anchorCtr="0">
              <a:noAutofit/>
            </a:bodyPr>
            <a:lstStyle/>
            <a:p>
              <a:pPr marL="0" lvl="0" indent="0" algn="l" rtl="0">
                <a:spcBef>
                  <a:spcPts val="0"/>
                </a:spcBef>
                <a:spcAft>
                  <a:spcPts val="0"/>
                </a:spcAft>
                <a:buNone/>
              </a:pPr>
              <a:endParaRPr/>
            </a:p>
          </p:txBody>
        </p:sp>
        <p:sp>
          <p:nvSpPr>
            <p:cNvPr id="108" name="Google Shape;108;p22"/>
            <p:cNvSpPr/>
            <p:nvPr/>
          </p:nvSpPr>
          <p:spPr>
            <a:xfrm>
              <a:off x="3934000" y="238125"/>
              <a:ext cx="2058100" cy="5164800"/>
            </a:xfrm>
            <a:custGeom>
              <a:avLst/>
              <a:gdLst/>
              <a:ahLst/>
              <a:cxnLst/>
              <a:rect l="l" t="t" r="r" b="b"/>
              <a:pathLst>
                <a:path w="82324" h="206592" extrusionOk="0">
                  <a:moveTo>
                    <a:pt x="82323" y="0"/>
                  </a:moveTo>
                  <a:lnTo>
                    <a:pt x="78059" y="87"/>
                  </a:lnTo>
                  <a:lnTo>
                    <a:pt x="69792" y="696"/>
                  </a:lnTo>
                  <a:lnTo>
                    <a:pt x="61786" y="2089"/>
                  </a:lnTo>
                  <a:lnTo>
                    <a:pt x="54041" y="4003"/>
                  </a:lnTo>
                  <a:lnTo>
                    <a:pt x="46644" y="6527"/>
                  </a:lnTo>
                  <a:lnTo>
                    <a:pt x="39682" y="9572"/>
                  </a:lnTo>
                  <a:lnTo>
                    <a:pt x="33069" y="13227"/>
                  </a:lnTo>
                  <a:lnTo>
                    <a:pt x="26977" y="17230"/>
                  </a:lnTo>
                  <a:lnTo>
                    <a:pt x="21408" y="21756"/>
                  </a:lnTo>
                  <a:lnTo>
                    <a:pt x="16360" y="26716"/>
                  </a:lnTo>
                  <a:lnTo>
                    <a:pt x="11922" y="32024"/>
                  </a:lnTo>
                  <a:lnTo>
                    <a:pt x="8180" y="37681"/>
                  </a:lnTo>
                  <a:lnTo>
                    <a:pt x="5048" y="43685"/>
                  </a:lnTo>
                  <a:lnTo>
                    <a:pt x="2611" y="49951"/>
                  </a:lnTo>
                  <a:lnTo>
                    <a:pt x="958" y="56391"/>
                  </a:lnTo>
                  <a:lnTo>
                    <a:pt x="174" y="63091"/>
                  </a:lnTo>
                  <a:lnTo>
                    <a:pt x="87" y="66572"/>
                  </a:lnTo>
                  <a:lnTo>
                    <a:pt x="0" y="206591"/>
                  </a:lnTo>
                  <a:lnTo>
                    <a:pt x="87" y="206591"/>
                  </a:lnTo>
                  <a:lnTo>
                    <a:pt x="4351" y="206504"/>
                  </a:lnTo>
                  <a:lnTo>
                    <a:pt x="12618" y="205808"/>
                  </a:lnTo>
                  <a:lnTo>
                    <a:pt x="20625" y="204503"/>
                  </a:lnTo>
                  <a:lnTo>
                    <a:pt x="28369" y="202588"/>
                  </a:lnTo>
                  <a:lnTo>
                    <a:pt x="35766" y="200065"/>
                  </a:lnTo>
                  <a:lnTo>
                    <a:pt x="42728" y="197019"/>
                  </a:lnTo>
                  <a:lnTo>
                    <a:pt x="49342" y="193364"/>
                  </a:lnTo>
                  <a:lnTo>
                    <a:pt x="55433" y="189361"/>
                  </a:lnTo>
                  <a:lnTo>
                    <a:pt x="61003" y="184836"/>
                  </a:lnTo>
                  <a:lnTo>
                    <a:pt x="66050" y="179875"/>
                  </a:lnTo>
                  <a:lnTo>
                    <a:pt x="70488" y="174567"/>
                  </a:lnTo>
                  <a:lnTo>
                    <a:pt x="74230" y="168911"/>
                  </a:lnTo>
                  <a:lnTo>
                    <a:pt x="77363" y="162993"/>
                  </a:lnTo>
                  <a:lnTo>
                    <a:pt x="79800" y="156727"/>
                  </a:lnTo>
                  <a:lnTo>
                    <a:pt x="81366" y="150201"/>
                  </a:lnTo>
                  <a:lnTo>
                    <a:pt x="82236" y="143500"/>
                  </a:lnTo>
                  <a:lnTo>
                    <a:pt x="82323" y="140106"/>
                  </a:lnTo>
                  <a:lnTo>
                    <a:pt x="82323" y="0"/>
                  </a:lnTo>
                  <a:close/>
                </a:path>
              </a:pathLst>
            </a:custGeom>
            <a:solidFill>
              <a:srgbClr val="C15AB3"/>
            </a:solidFill>
            <a:ln>
              <a:noFill/>
            </a:ln>
          </p:spPr>
          <p:txBody>
            <a:bodyPr spcFirstLastPara="1" wrap="square" lIns="34275" tIns="34275" rIns="34275" bIns="3427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hank You (A)">
  <p:cSld name="TITLE_2_1">
    <p:spTree>
      <p:nvGrpSpPr>
        <p:cNvPr id="1" name="Shape 109"/>
        <p:cNvGrpSpPr/>
        <p:nvPr/>
      </p:nvGrpSpPr>
      <p:grpSpPr>
        <a:xfrm>
          <a:off x="0" y="0"/>
          <a:ext cx="0" cy="0"/>
          <a:chOff x="0" y="0"/>
          <a:chExt cx="0" cy="0"/>
        </a:xfrm>
      </p:grpSpPr>
      <p:sp>
        <p:nvSpPr>
          <p:cNvPr id="110" name="Google Shape;110;p23"/>
          <p:cNvSpPr/>
          <p:nvPr/>
        </p:nvSpPr>
        <p:spPr>
          <a:xfrm>
            <a:off x="0" y="0"/>
            <a:ext cx="9144000" cy="2577000"/>
          </a:xfrm>
          <a:prstGeom prst="rect">
            <a:avLst/>
          </a:prstGeom>
          <a:solidFill>
            <a:schemeClr val="dk2"/>
          </a:solidFill>
          <a:ln>
            <a:noFill/>
          </a:ln>
        </p:spPr>
        <p:txBody>
          <a:bodyPr spcFirstLastPara="1" wrap="square" lIns="34275" tIns="34275" rIns="34275" bIns="34275" anchor="ctr" anchorCtr="0">
            <a:noAutofit/>
          </a:bodyPr>
          <a:lstStyle/>
          <a:p>
            <a:pPr marL="0" lvl="0" indent="0" algn="l" rtl="0">
              <a:spcBef>
                <a:spcPts val="0"/>
              </a:spcBef>
              <a:spcAft>
                <a:spcPts val="0"/>
              </a:spcAft>
              <a:buNone/>
            </a:pPr>
            <a:endParaRPr/>
          </a:p>
        </p:txBody>
      </p:sp>
      <p:sp>
        <p:nvSpPr>
          <p:cNvPr id="111" name="Google Shape;111;p23"/>
          <p:cNvSpPr>
            <a:spLocks noGrp="1"/>
          </p:cNvSpPr>
          <p:nvPr>
            <p:ph type="pic" idx="2"/>
          </p:nvPr>
        </p:nvSpPr>
        <p:spPr>
          <a:xfrm>
            <a:off x="815322" y="1655831"/>
            <a:ext cx="1831800" cy="1831800"/>
          </a:xfrm>
          <a:prstGeom prst="ellipse">
            <a:avLst/>
          </a:prstGeom>
          <a:noFill/>
          <a:ln>
            <a:noFill/>
          </a:ln>
        </p:spPr>
      </p:sp>
      <p:sp>
        <p:nvSpPr>
          <p:cNvPr id="112" name="Google Shape;112;p23"/>
          <p:cNvSpPr>
            <a:spLocks noGrp="1"/>
          </p:cNvSpPr>
          <p:nvPr>
            <p:ph type="pic" idx="3"/>
          </p:nvPr>
        </p:nvSpPr>
        <p:spPr>
          <a:xfrm>
            <a:off x="3656081" y="1655831"/>
            <a:ext cx="1831800" cy="1831800"/>
          </a:xfrm>
          <a:prstGeom prst="ellipse">
            <a:avLst/>
          </a:prstGeom>
          <a:noFill/>
          <a:ln>
            <a:noFill/>
          </a:ln>
        </p:spPr>
      </p:sp>
      <p:sp>
        <p:nvSpPr>
          <p:cNvPr id="113" name="Google Shape;113;p23"/>
          <p:cNvSpPr>
            <a:spLocks noGrp="1"/>
          </p:cNvSpPr>
          <p:nvPr>
            <p:ph type="pic" idx="4"/>
          </p:nvPr>
        </p:nvSpPr>
        <p:spPr>
          <a:xfrm>
            <a:off x="6449666" y="1655831"/>
            <a:ext cx="1831800" cy="1831800"/>
          </a:xfrm>
          <a:prstGeom prst="ellipse">
            <a:avLst/>
          </a:prstGeom>
          <a:noFill/>
          <a:ln>
            <a:noFill/>
          </a:ln>
        </p:spPr>
      </p:sp>
      <p:sp>
        <p:nvSpPr>
          <p:cNvPr id="114" name="Google Shape;114;p23"/>
          <p:cNvSpPr txBox="1">
            <a:spLocks noGrp="1"/>
          </p:cNvSpPr>
          <p:nvPr>
            <p:ph type="subTitle" idx="1"/>
          </p:nvPr>
        </p:nvSpPr>
        <p:spPr>
          <a:xfrm>
            <a:off x="636975" y="3565750"/>
            <a:ext cx="2188500" cy="371400"/>
          </a:xfrm>
          <a:prstGeom prst="rect">
            <a:avLst/>
          </a:prstGeom>
        </p:spPr>
        <p:txBody>
          <a:bodyPr spcFirstLastPara="1" wrap="square" lIns="0" tIns="0" rIns="0" bIns="0" anchor="t" anchorCtr="0">
            <a:spAutoFit/>
          </a:bodyPr>
          <a:lstStyle>
            <a:lvl1pPr lvl="0" algn="ctr" rtl="0">
              <a:spcBef>
                <a:spcPts val="800"/>
              </a:spcBef>
              <a:spcAft>
                <a:spcPts val="0"/>
              </a:spcAft>
              <a:buSzPts val="1400"/>
              <a:buNone/>
              <a:defRPr sz="1400" b="1"/>
            </a:lvl1pPr>
            <a:lvl2pPr lvl="1" rtl="0">
              <a:spcBef>
                <a:spcPts val="400"/>
              </a:spcBef>
              <a:spcAft>
                <a:spcPts val="0"/>
              </a:spcAft>
              <a:buSzPts val="1400"/>
              <a:buNone/>
              <a:defRPr sz="1400"/>
            </a:lvl2pPr>
            <a:lvl3pPr lvl="2" rtl="0">
              <a:spcBef>
                <a:spcPts val="400"/>
              </a:spcBef>
              <a:spcAft>
                <a:spcPts val="0"/>
              </a:spcAft>
              <a:buSzPts val="1400"/>
              <a:buNone/>
              <a:defRPr sz="1400"/>
            </a:lvl3pPr>
            <a:lvl4pPr lvl="3" rtl="0">
              <a:spcBef>
                <a:spcPts val="400"/>
              </a:spcBef>
              <a:spcAft>
                <a:spcPts val="0"/>
              </a:spcAft>
              <a:buSzPts val="1400"/>
              <a:buNone/>
              <a:defRPr sz="1400"/>
            </a:lvl4pPr>
            <a:lvl5pPr lvl="4" rtl="0">
              <a:spcBef>
                <a:spcPts val="400"/>
              </a:spcBef>
              <a:spcAft>
                <a:spcPts val="0"/>
              </a:spcAft>
              <a:buSzPts val="1400"/>
              <a:buNone/>
              <a:defRPr sz="1400"/>
            </a:lvl5pPr>
            <a:lvl6pPr lvl="5" rtl="0">
              <a:spcBef>
                <a:spcPts val="400"/>
              </a:spcBef>
              <a:spcAft>
                <a:spcPts val="0"/>
              </a:spcAft>
              <a:buSzPts val="1400"/>
              <a:buNone/>
              <a:defRPr sz="1400"/>
            </a:lvl6pPr>
            <a:lvl7pPr lvl="6" rtl="0">
              <a:spcBef>
                <a:spcPts val="400"/>
              </a:spcBef>
              <a:spcAft>
                <a:spcPts val="0"/>
              </a:spcAft>
              <a:buSzPts val="1400"/>
              <a:buNone/>
              <a:defRPr sz="1400"/>
            </a:lvl7pPr>
            <a:lvl8pPr lvl="7" rtl="0">
              <a:spcBef>
                <a:spcPts val="400"/>
              </a:spcBef>
              <a:spcAft>
                <a:spcPts val="0"/>
              </a:spcAft>
              <a:buSzPts val="1400"/>
              <a:buNone/>
              <a:defRPr sz="1400"/>
            </a:lvl8pPr>
            <a:lvl9pPr lvl="8" rtl="0">
              <a:spcBef>
                <a:spcPts val="400"/>
              </a:spcBef>
              <a:spcAft>
                <a:spcPts val="0"/>
              </a:spcAft>
              <a:buSzPts val="1400"/>
              <a:buNone/>
              <a:defRPr sz="1400"/>
            </a:lvl9pPr>
          </a:lstStyle>
          <a:p>
            <a:endParaRPr/>
          </a:p>
        </p:txBody>
      </p:sp>
      <p:sp>
        <p:nvSpPr>
          <p:cNvPr id="115" name="Google Shape;115;p23"/>
          <p:cNvSpPr txBox="1">
            <a:spLocks noGrp="1"/>
          </p:cNvSpPr>
          <p:nvPr>
            <p:ph type="title"/>
          </p:nvPr>
        </p:nvSpPr>
        <p:spPr>
          <a:xfrm>
            <a:off x="335425" y="505725"/>
            <a:ext cx="8465700" cy="763800"/>
          </a:xfrm>
          <a:prstGeom prst="rect">
            <a:avLst/>
          </a:prstGeom>
        </p:spPr>
        <p:txBody>
          <a:bodyPr spcFirstLastPara="1" wrap="square" lIns="0" tIns="0" rIns="0" bIns="0" anchor="ctr" anchorCtr="0">
            <a:noAutofit/>
          </a:bodyPr>
          <a:lstStyle>
            <a:lvl1pPr lvl="0" algn="ctr" rtl="0">
              <a:spcBef>
                <a:spcPts val="0"/>
              </a:spcBef>
              <a:spcAft>
                <a:spcPts val="0"/>
              </a:spcAft>
              <a:buClr>
                <a:schemeClr val="lt1"/>
              </a:buClr>
              <a:buSzPts val="4800"/>
              <a:buNone/>
              <a:defRPr sz="4800">
                <a:solidFill>
                  <a:schemeClr val="lt1"/>
                </a:solidFill>
              </a:defRPr>
            </a:lvl1pPr>
            <a:lvl2pPr lvl="1" algn="ctr" rtl="0">
              <a:spcBef>
                <a:spcPts val="0"/>
              </a:spcBef>
              <a:spcAft>
                <a:spcPts val="0"/>
              </a:spcAft>
              <a:buClr>
                <a:schemeClr val="lt1"/>
              </a:buClr>
              <a:buSzPts val="4800"/>
              <a:buFont typeface="Helvetica Neue"/>
              <a:buNone/>
              <a:defRPr sz="4800" b="1">
                <a:solidFill>
                  <a:schemeClr val="lt1"/>
                </a:solidFill>
                <a:latin typeface="Helvetica Neue"/>
                <a:ea typeface="Helvetica Neue"/>
                <a:cs typeface="Helvetica Neue"/>
                <a:sym typeface="Helvetica Neue"/>
              </a:defRPr>
            </a:lvl2pPr>
            <a:lvl3pPr lvl="2" algn="ctr" rtl="0">
              <a:spcBef>
                <a:spcPts val="0"/>
              </a:spcBef>
              <a:spcAft>
                <a:spcPts val="0"/>
              </a:spcAft>
              <a:buClr>
                <a:schemeClr val="lt1"/>
              </a:buClr>
              <a:buSzPts val="4800"/>
              <a:buFont typeface="Helvetica Neue"/>
              <a:buNone/>
              <a:defRPr sz="4800" b="1">
                <a:solidFill>
                  <a:schemeClr val="lt1"/>
                </a:solidFill>
                <a:latin typeface="Helvetica Neue"/>
                <a:ea typeface="Helvetica Neue"/>
                <a:cs typeface="Helvetica Neue"/>
                <a:sym typeface="Helvetica Neue"/>
              </a:defRPr>
            </a:lvl3pPr>
            <a:lvl4pPr lvl="3" algn="ctr" rtl="0">
              <a:spcBef>
                <a:spcPts val="0"/>
              </a:spcBef>
              <a:spcAft>
                <a:spcPts val="0"/>
              </a:spcAft>
              <a:buClr>
                <a:schemeClr val="lt1"/>
              </a:buClr>
              <a:buSzPts val="4800"/>
              <a:buFont typeface="Helvetica Neue"/>
              <a:buNone/>
              <a:defRPr sz="4800" b="1">
                <a:solidFill>
                  <a:schemeClr val="lt1"/>
                </a:solidFill>
                <a:latin typeface="Helvetica Neue"/>
                <a:ea typeface="Helvetica Neue"/>
                <a:cs typeface="Helvetica Neue"/>
                <a:sym typeface="Helvetica Neue"/>
              </a:defRPr>
            </a:lvl4pPr>
            <a:lvl5pPr lvl="4" algn="ctr" rtl="0">
              <a:spcBef>
                <a:spcPts val="0"/>
              </a:spcBef>
              <a:spcAft>
                <a:spcPts val="0"/>
              </a:spcAft>
              <a:buClr>
                <a:schemeClr val="lt1"/>
              </a:buClr>
              <a:buSzPts val="4800"/>
              <a:buFont typeface="Helvetica Neue"/>
              <a:buNone/>
              <a:defRPr sz="4800" b="1">
                <a:solidFill>
                  <a:schemeClr val="lt1"/>
                </a:solidFill>
                <a:latin typeface="Helvetica Neue"/>
                <a:ea typeface="Helvetica Neue"/>
                <a:cs typeface="Helvetica Neue"/>
                <a:sym typeface="Helvetica Neue"/>
              </a:defRPr>
            </a:lvl5pPr>
            <a:lvl6pPr lvl="5" algn="ctr" rtl="0">
              <a:spcBef>
                <a:spcPts val="0"/>
              </a:spcBef>
              <a:spcAft>
                <a:spcPts val="0"/>
              </a:spcAft>
              <a:buClr>
                <a:schemeClr val="lt1"/>
              </a:buClr>
              <a:buSzPts val="4800"/>
              <a:buFont typeface="Helvetica Neue"/>
              <a:buNone/>
              <a:defRPr sz="4800" b="1">
                <a:solidFill>
                  <a:schemeClr val="lt1"/>
                </a:solidFill>
                <a:latin typeface="Helvetica Neue"/>
                <a:ea typeface="Helvetica Neue"/>
                <a:cs typeface="Helvetica Neue"/>
                <a:sym typeface="Helvetica Neue"/>
              </a:defRPr>
            </a:lvl6pPr>
            <a:lvl7pPr lvl="6" algn="ctr" rtl="0">
              <a:spcBef>
                <a:spcPts val="0"/>
              </a:spcBef>
              <a:spcAft>
                <a:spcPts val="0"/>
              </a:spcAft>
              <a:buClr>
                <a:schemeClr val="lt1"/>
              </a:buClr>
              <a:buSzPts val="4800"/>
              <a:buFont typeface="Helvetica Neue"/>
              <a:buNone/>
              <a:defRPr sz="4800" b="1">
                <a:solidFill>
                  <a:schemeClr val="lt1"/>
                </a:solidFill>
                <a:latin typeface="Helvetica Neue"/>
                <a:ea typeface="Helvetica Neue"/>
                <a:cs typeface="Helvetica Neue"/>
                <a:sym typeface="Helvetica Neue"/>
              </a:defRPr>
            </a:lvl7pPr>
            <a:lvl8pPr lvl="7" algn="ctr" rtl="0">
              <a:spcBef>
                <a:spcPts val="0"/>
              </a:spcBef>
              <a:spcAft>
                <a:spcPts val="0"/>
              </a:spcAft>
              <a:buClr>
                <a:schemeClr val="lt1"/>
              </a:buClr>
              <a:buSzPts val="4800"/>
              <a:buFont typeface="Helvetica Neue"/>
              <a:buNone/>
              <a:defRPr sz="4800" b="1">
                <a:solidFill>
                  <a:schemeClr val="lt1"/>
                </a:solidFill>
                <a:latin typeface="Helvetica Neue"/>
                <a:ea typeface="Helvetica Neue"/>
                <a:cs typeface="Helvetica Neue"/>
                <a:sym typeface="Helvetica Neue"/>
              </a:defRPr>
            </a:lvl8pPr>
            <a:lvl9pPr lvl="8" algn="ctr" rtl="0">
              <a:spcBef>
                <a:spcPts val="0"/>
              </a:spcBef>
              <a:spcAft>
                <a:spcPts val="0"/>
              </a:spcAft>
              <a:buClr>
                <a:schemeClr val="lt1"/>
              </a:buClr>
              <a:buSzPts val="4800"/>
              <a:buFont typeface="Helvetica Neue"/>
              <a:buNone/>
              <a:defRPr sz="4800" b="1">
                <a:solidFill>
                  <a:schemeClr val="lt1"/>
                </a:solidFill>
                <a:latin typeface="Helvetica Neue"/>
                <a:ea typeface="Helvetica Neue"/>
                <a:cs typeface="Helvetica Neue"/>
                <a:sym typeface="Helvetica Neue"/>
              </a:defRPr>
            </a:lvl9pPr>
          </a:lstStyle>
          <a:p>
            <a:endParaRPr/>
          </a:p>
        </p:txBody>
      </p:sp>
      <p:sp>
        <p:nvSpPr>
          <p:cNvPr id="116" name="Google Shape;116;p23"/>
          <p:cNvSpPr txBox="1">
            <a:spLocks noGrp="1"/>
          </p:cNvSpPr>
          <p:nvPr>
            <p:ph type="subTitle" idx="5"/>
          </p:nvPr>
        </p:nvSpPr>
        <p:spPr>
          <a:xfrm>
            <a:off x="886125" y="4025600"/>
            <a:ext cx="1690200" cy="371400"/>
          </a:xfrm>
          <a:prstGeom prst="rect">
            <a:avLst/>
          </a:prstGeom>
        </p:spPr>
        <p:txBody>
          <a:bodyPr spcFirstLastPara="1" wrap="square" lIns="0" tIns="0" rIns="0" bIns="0" anchor="t" anchorCtr="0">
            <a:spAutoFit/>
          </a:bodyPr>
          <a:lstStyle>
            <a:lvl1pPr lvl="0" algn="ctr" rtl="0">
              <a:spcBef>
                <a:spcPts val="800"/>
              </a:spcBef>
              <a:spcAft>
                <a:spcPts val="0"/>
              </a:spcAft>
              <a:buSzPts val="1200"/>
              <a:buNone/>
              <a:defRPr sz="1200"/>
            </a:lvl1pPr>
            <a:lvl2pPr lvl="1" rtl="0">
              <a:spcBef>
                <a:spcPts val="1000"/>
              </a:spcBef>
              <a:spcAft>
                <a:spcPts val="0"/>
              </a:spcAft>
              <a:buSzPts val="1200"/>
              <a:buNone/>
              <a:defRPr sz="1200"/>
            </a:lvl2pPr>
            <a:lvl3pPr lvl="2" rtl="0">
              <a:spcBef>
                <a:spcPts val="1000"/>
              </a:spcBef>
              <a:spcAft>
                <a:spcPts val="0"/>
              </a:spcAft>
              <a:buSzPts val="1200"/>
              <a:buNone/>
              <a:defRPr sz="1200"/>
            </a:lvl3pPr>
            <a:lvl4pPr lvl="3" rtl="0">
              <a:spcBef>
                <a:spcPts val="1000"/>
              </a:spcBef>
              <a:spcAft>
                <a:spcPts val="0"/>
              </a:spcAft>
              <a:buSzPts val="1200"/>
              <a:buNone/>
              <a:defRPr sz="1200"/>
            </a:lvl4pPr>
            <a:lvl5pPr lvl="4" rtl="0">
              <a:spcBef>
                <a:spcPts val="1000"/>
              </a:spcBef>
              <a:spcAft>
                <a:spcPts val="0"/>
              </a:spcAft>
              <a:buSzPts val="1200"/>
              <a:buNone/>
              <a:defRPr sz="1200"/>
            </a:lvl5pPr>
            <a:lvl6pPr lvl="5" rtl="0">
              <a:spcBef>
                <a:spcPts val="1000"/>
              </a:spcBef>
              <a:spcAft>
                <a:spcPts val="0"/>
              </a:spcAft>
              <a:buSzPts val="1200"/>
              <a:buNone/>
              <a:defRPr sz="1200"/>
            </a:lvl6pPr>
            <a:lvl7pPr lvl="6" rtl="0">
              <a:spcBef>
                <a:spcPts val="1000"/>
              </a:spcBef>
              <a:spcAft>
                <a:spcPts val="0"/>
              </a:spcAft>
              <a:buSzPts val="1200"/>
              <a:buNone/>
              <a:defRPr sz="1200"/>
            </a:lvl7pPr>
            <a:lvl8pPr lvl="7" rtl="0">
              <a:spcBef>
                <a:spcPts val="1000"/>
              </a:spcBef>
              <a:spcAft>
                <a:spcPts val="0"/>
              </a:spcAft>
              <a:buSzPts val="1200"/>
              <a:buNone/>
              <a:defRPr sz="1200"/>
            </a:lvl8pPr>
            <a:lvl9pPr lvl="8" rtl="0">
              <a:spcBef>
                <a:spcPts val="1000"/>
              </a:spcBef>
              <a:spcAft>
                <a:spcPts val="1000"/>
              </a:spcAft>
              <a:buSzPts val="1200"/>
              <a:buNone/>
              <a:defRPr sz="1200"/>
            </a:lvl9pPr>
          </a:lstStyle>
          <a:p>
            <a:endParaRPr/>
          </a:p>
        </p:txBody>
      </p:sp>
      <p:sp>
        <p:nvSpPr>
          <p:cNvPr id="117" name="Google Shape;117;p23"/>
          <p:cNvSpPr txBox="1">
            <a:spLocks noGrp="1"/>
          </p:cNvSpPr>
          <p:nvPr>
            <p:ph type="subTitle" idx="6"/>
          </p:nvPr>
        </p:nvSpPr>
        <p:spPr>
          <a:xfrm>
            <a:off x="3477750" y="3565750"/>
            <a:ext cx="2188500" cy="371400"/>
          </a:xfrm>
          <a:prstGeom prst="rect">
            <a:avLst/>
          </a:prstGeom>
        </p:spPr>
        <p:txBody>
          <a:bodyPr spcFirstLastPara="1" wrap="square" lIns="0" tIns="0" rIns="0" bIns="0" anchor="t" anchorCtr="0">
            <a:spAutoFit/>
          </a:bodyPr>
          <a:lstStyle>
            <a:lvl1pPr lvl="0" algn="ctr" rtl="0">
              <a:spcBef>
                <a:spcPts val="800"/>
              </a:spcBef>
              <a:spcAft>
                <a:spcPts val="0"/>
              </a:spcAft>
              <a:buSzPts val="1400"/>
              <a:buNone/>
              <a:defRPr sz="1400" b="1"/>
            </a:lvl1pPr>
            <a:lvl2pPr lvl="1" rtl="0">
              <a:spcBef>
                <a:spcPts val="400"/>
              </a:spcBef>
              <a:spcAft>
                <a:spcPts val="0"/>
              </a:spcAft>
              <a:buSzPts val="1400"/>
              <a:buNone/>
              <a:defRPr sz="1400"/>
            </a:lvl2pPr>
            <a:lvl3pPr lvl="2" rtl="0">
              <a:spcBef>
                <a:spcPts val="400"/>
              </a:spcBef>
              <a:spcAft>
                <a:spcPts val="0"/>
              </a:spcAft>
              <a:buSzPts val="1400"/>
              <a:buNone/>
              <a:defRPr sz="1400"/>
            </a:lvl3pPr>
            <a:lvl4pPr lvl="3" rtl="0">
              <a:spcBef>
                <a:spcPts val="400"/>
              </a:spcBef>
              <a:spcAft>
                <a:spcPts val="0"/>
              </a:spcAft>
              <a:buSzPts val="1400"/>
              <a:buNone/>
              <a:defRPr sz="1400"/>
            </a:lvl4pPr>
            <a:lvl5pPr lvl="4" rtl="0">
              <a:spcBef>
                <a:spcPts val="400"/>
              </a:spcBef>
              <a:spcAft>
                <a:spcPts val="0"/>
              </a:spcAft>
              <a:buSzPts val="1400"/>
              <a:buNone/>
              <a:defRPr sz="1400"/>
            </a:lvl5pPr>
            <a:lvl6pPr lvl="5" rtl="0">
              <a:spcBef>
                <a:spcPts val="400"/>
              </a:spcBef>
              <a:spcAft>
                <a:spcPts val="0"/>
              </a:spcAft>
              <a:buSzPts val="1400"/>
              <a:buNone/>
              <a:defRPr sz="1400"/>
            </a:lvl6pPr>
            <a:lvl7pPr lvl="6" rtl="0">
              <a:spcBef>
                <a:spcPts val="400"/>
              </a:spcBef>
              <a:spcAft>
                <a:spcPts val="0"/>
              </a:spcAft>
              <a:buSzPts val="1400"/>
              <a:buNone/>
              <a:defRPr sz="1400"/>
            </a:lvl7pPr>
            <a:lvl8pPr lvl="7" rtl="0">
              <a:spcBef>
                <a:spcPts val="400"/>
              </a:spcBef>
              <a:spcAft>
                <a:spcPts val="0"/>
              </a:spcAft>
              <a:buSzPts val="1400"/>
              <a:buNone/>
              <a:defRPr sz="1400"/>
            </a:lvl8pPr>
            <a:lvl9pPr lvl="8" rtl="0">
              <a:spcBef>
                <a:spcPts val="400"/>
              </a:spcBef>
              <a:spcAft>
                <a:spcPts val="0"/>
              </a:spcAft>
              <a:buSzPts val="1400"/>
              <a:buNone/>
              <a:defRPr sz="1400"/>
            </a:lvl9pPr>
          </a:lstStyle>
          <a:p>
            <a:endParaRPr/>
          </a:p>
        </p:txBody>
      </p:sp>
      <p:sp>
        <p:nvSpPr>
          <p:cNvPr id="118" name="Google Shape;118;p23"/>
          <p:cNvSpPr txBox="1">
            <a:spLocks noGrp="1"/>
          </p:cNvSpPr>
          <p:nvPr>
            <p:ph type="subTitle" idx="7"/>
          </p:nvPr>
        </p:nvSpPr>
        <p:spPr>
          <a:xfrm>
            <a:off x="3726900" y="4025600"/>
            <a:ext cx="1690200" cy="371400"/>
          </a:xfrm>
          <a:prstGeom prst="rect">
            <a:avLst/>
          </a:prstGeom>
        </p:spPr>
        <p:txBody>
          <a:bodyPr spcFirstLastPara="1" wrap="square" lIns="0" tIns="0" rIns="0" bIns="0" anchor="t" anchorCtr="0">
            <a:spAutoFit/>
          </a:bodyPr>
          <a:lstStyle>
            <a:lvl1pPr lvl="0" algn="ctr" rtl="0">
              <a:spcBef>
                <a:spcPts val="800"/>
              </a:spcBef>
              <a:spcAft>
                <a:spcPts val="0"/>
              </a:spcAft>
              <a:buSzPts val="1200"/>
              <a:buNone/>
              <a:defRPr sz="1200"/>
            </a:lvl1pPr>
            <a:lvl2pPr lvl="1" rtl="0">
              <a:spcBef>
                <a:spcPts val="1000"/>
              </a:spcBef>
              <a:spcAft>
                <a:spcPts val="0"/>
              </a:spcAft>
              <a:buSzPts val="1200"/>
              <a:buNone/>
              <a:defRPr sz="1200"/>
            </a:lvl2pPr>
            <a:lvl3pPr lvl="2" rtl="0">
              <a:spcBef>
                <a:spcPts val="1000"/>
              </a:spcBef>
              <a:spcAft>
                <a:spcPts val="0"/>
              </a:spcAft>
              <a:buSzPts val="1200"/>
              <a:buNone/>
              <a:defRPr sz="1200"/>
            </a:lvl3pPr>
            <a:lvl4pPr lvl="3" rtl="0">
              <a:spcBef>
                <a:spcPts val="1000"/>
              </a:spcBef>
              <a:spcAft>
                <a:spcPts val="0"/>
              </a:spcAft>
              <a:buSzPts val="1200"/>
              <a:buNone/>
              <a:defRPr sz="1200"/>
            </a:lvl4pPr>
            <a:lvl5pPr lvl="4" rtl="0">
              <a:spcBef>
                <a:spcPts val="1000"/>
              </a:spcBef>
              <a:spcAft>
                <a:spcPts val="0"/>
              </a:spcAft>
              <a:buSzPts val="1200"/>
              <a:buNone/>
              <a:defRPr sz="1200"/>
            </a:lvl5pPr>
            <a:lvl6pPr lvl="5" rtl="0">
              <a:spcBef>
                <a:spcPts val="1000"/>
              </a:spcBef>
              <a:spcAft>
                <a:spcPts val="0"/>
              </a:spcAft>
              <a:buSzPts val="1200"/>
              <a:buNone/>
              <a:defRPr sz="1200"/>
            </a:lvl6pPr>
            <a:lvl7pPr lvl="6" rtl="0">
              <a:spcBef>
                <a:spcPts val="1000"/>
              </a:spcBef>
              <a:spcAft>
                <a:spcPts val="0"/>
              </a:spcAft>
              <a:buSzPts val="1200"/>
              <a:buNone/>
              <a:defRPr sz="1200"/>
            </a:lvl7pPr>
            <a:lvl8pPr lvl="7" rtl="0">
              <a:spcBef>
                <a:spcPts val="1000"/>
              </a:spcBef>
              <a:spcAft>
                <a:spcPts val="0"/>
              </a:spcAft>
              <a:buSzPts val="1200"/>
              <a:buNone/>
              <a:defRPr sz="1200"/>
            </a:lvl8pPr>
            <a:lvl9pPr lvl="8" rtl="0">
              <a:spcBef>
                <a:spcPts val="1000"/>
              </a:spcBef>
              <a:spcAft>
                <a:spcPts val="1000"/>
              </a:spcAft>
              <a:buSzPts val="1200"/>
              <a:buNone/>
              <a:defRPr sz="1200"/>
            </a:lvl9pPr>
          </a:lstStyle>
          <a:p>
            <a:endParaRPr/>
          </a:p>
        </p:txBody>
      </p:sp>
      <p:sp>
        <p:nvSpPr>
          <p:cNvPr id="119" name="Google Shape;119;p23"/>
          <p:cNvSpPr txBox="1">
            <a:spLocks noGrp="1"/>
          </p:cNvSpPr>
          <p:nvPr>
            <p:ph type="subTitle" idx="8"/>
          </p:nvPr>
        </p:nvSpPr>
        <p:spPr>
          <a:xfrm>
            <a:off x="6297150" y="3565750"/>
            <a:ext cx="2188500" cy="371400"/>
          </a:xfrm>
          <a:prstGeom prst="rect">
            <a:avLst/>
          </a:prstGeom>
        </p:spPr>
        <p:txBody>
          <a:bodyPr spcFirstLastPara="1" wrap="square" lIns="0" tIns="0" rIns="0" bIns="0" anchor="t" anchorCtr="0">
            <a:spAutoFit/>
          </a:bodyPr>
          <a:lstStyle>
            <a:lvl1pPr lvl="0" algn="ctr" rtl="0">
              <a:spcBef>
                <a:spcPts val="800"/>
              </a:spcBef>
              <a:spcAft>
                <a:spcPts val="0"/>
              </a:spcAft>
              <a:buSzPts val="1400"/>
              <a:buNone/>
              <a:defRPr sz="1400" b="1"/>
            </a:lvl1pPr>
            <a:lvl2pPr lvl="1" rtl="0">
              <a:spcBef>
                <a:spcPts val="400"/>
              </a:spcBef>
              <a:spcAft>
                <a:spcPts val="0"/>
              </a:spcAft>
              <a:buSzPts val="1400"/>
              <a:buNone/>
              <a:defRPr sz="1400"/>
            </a:lvl2pPr>
            <a:lvl3pPr lvl="2" rtl="0">
              <a:spcBef>
                <a:spcPts val="400"/>
              </a:spcBef>
              <a:spcAft>
                <a:spcPts val="0"/>
              </a:spcAft>
              <a:buSzPts val="1400"/>
              <a:buNone/>
              <a:defRPr sz="1400"/>
            </a:lvl3pPr>
            <a:lvl4pPr lvl="3" rtl="0">
              <a:spcBef>
                <a:spcPts val="400"/>
              </a:spcBef>
              <a:spcAft>
                <a:spcPts val="0"/>
              </a:spcAft>
              <a:buSzPts val="1400"/>
              <a:buNone/>
              <a:defRPr sz="1400"/>
            </a:lvl4pPr>
            <a:lvl5pPr lvl="4" rtl="0">
              <a:spcBef>
                <a:spcPts val="400"/>
              </a:spcBef>
              <a:spcAft>
                <a:spcPts val="0"/>
              </a:spcAft>
              <a:buSzPts val="1400"/>
              <a:buNone/>
              <a:defRPr sz="1400"/>
            </a:lvl5pPr>
            <a:lvl6pPr lvl="5" rtl="0">
              <a:spcBef>
                <a:spcPts val="400"/>
              </a:spcBef>
              <a:spcAft>
                <a:spcPts val="0"/>
              </a:spcAft>
              <a:buSzPts val="1400"/>
              <a:buNone/>
              <a:defRPr sz="1400"/>
            </a:lvl6pPr>
            <a:lvl7pPr lvl="6" rtl="0">
              <a:spcBef>
                <a:spcPts val="400"/>
              </a:spcBef>
              <a:spcAft>
                <a:spcPts val="0"/>
              </a:spcAft>
              <a:buSzPts val="1400"/>
              <a:buNone/>
              <a:defRPr sz="1400"/>
            </a:lvl7pPr>
            <a:lvl8pPr lvl="7" rtl="0">
              <a:spcBef>
                <a:spcPts val="400"/>
              </a:spcBef>
              <a:spcAft>
                <a:spcPts val="0"/>
              </a:spcAft>
              <a:buSzPts val="1400"/>
              <a:buNone/>
              <a:defRPr sz="1400"/>
            </a:lvl8pPr>
            <a:lvl9pPr lvl="8" rtl="0">
              <a:spcBef>
                <a:spcPts val="400"/>
              </a:spcBef>
              <a:spcAft>
                <a:spcPts val="0"/>
              </a:spcAft>
              <a:buSzPts val="1400"/>
              <a:buNone/>
              <a:defRPr sz="1400"/>
            </a:lvl9pPr>
          </a:lstStyle>
          <a:p>
            <a:endParaRPr/>
          </a:p>
        </p:txBody>
      </p:sp>
      <p:sp>
        <p:nvSpPr>
          <p:cNvPr id="120" name="Google Shape;120;p23"/>
          <p:cNvSpPr txBox="1">
            <a:spLocks noGrp="1"/>
          </p:cNvSpPr>
          <p:nvPr>
            <p:ph type="subTitle" idx="9"/>
          </p:nvPr>
        </p:nvSpPr>
        <p:spPr>
          <a:xfrm>
            <a:off x="6546300" y="4025600"/>
            <a:ext cx="1690200" cy="371400"/>
          </a:xfrm>
          <a:prstGeom prst="rect">
            <a:avLst/>
          </a:prstGeom>
        </p:spPr>
        <p:txBody>
          <a:bodyPr spcFirstLastPara="1" wrap="square" lIns="0" tIns="0" rIns="0" bIns="0" anchor="t" anchorCtr="0">
            <a:spAutoFit/>
          </a:bodyPr>
          <a:lstStyle>
            <a:lvl1pPr lvl="0" algn="ctr" rtl="0">
              <a:spcBef>
                <a:spcPts val="800"/>
              </a:spcBef>
              <a:spcAft>
                <a:spcPts val="0"/>
              </a:spcAft>
              <a:buSzPts val="1200"/>
              <a:buNone/>
              <a:defRPr sz="1200"/>
            </a:lvl1pPr>
            <a:lvl2pPr lvl="1" rtl="0">
              <a:spcBef>
                <a:spcPts val="1000"/>
              </a:spcBef>
              <a:spcAft>
                <a:spcPts val="0"/>
              </a:spcAft>
              <a:buSzPts val="1200"/>
              <a:buNone/>
              <a:defRPr sz="1200"/>
            </a:lvl2pPr>
            <a:lvl3pPr lvl="2" rtl="0">
              <a:spcBef>
                <a:spcPts val="1000"/>
              </a:spcBef>
              <a:spcAft>
                <a:spcPts val="0"/>
              </a:spcAft>
              <a:buSzPts val="1200"/>
              <a:buNone/>
              <a:defRPr sz="1200"/>
            </a:lvl3pPr>
            <a:lvl4pPr lvl="3" rtl="0">
              <a:spcBef>
                <a:spcPts val="1000"/>
              </a:spcBef>
              <a:spcAft>
                <a:spcPts val="0"/>
              </a:spcAft>
              <a:buSzPts val="1200"/>
              <a:buNone/>
              <a:defRPr sz="1200"/>
            </a:lvl4pPr>
            <a:lvl5pPr lvl="4" rtl="0">
              <a:spcBef>
                <a:spcPts val="1000"/>
              </a:spcBef>
              <a:spcAft>
                <a:spcPts val="0"/>
              </a:spcAft>
              <a:buSzPts val="1200"/>
              <a:buNone/>
              <a:defRPr sz="1200"/>
            </a:lvl5pPr>
            <a:lvl6pPr lvl="5" rtl="0">
              <a:spcBef>
                <a:spcPts val="1000"/>
              </a:spcBef>
              <a:spcAft>
                <a:spcPts val="0"/>
              </a:spcAft>
              <a:buSzPts val="1200"/>
              <a:buNone/>
              <a:defRPr sz="1200"/>
            </a:lvl6pPr>
            <a:lvl7pPr lvl="6" rtl="0">
              <a:spcBef>
                <a:spcPts val="1000"/>
              </a:spcBef>
              <a:spcAft>
                <a:spcPts val="0"/>
              </a:spcAft>
              <a:buSzPts val="1200"/>
              <a:buNone/>
              <a:defRPr sz="1200"/>
            </a:lvl7pPr>
            <a:lvl8pPr lvl="7" rtl="0">
              <a:spcBef>
                <a:spcPts val="1000"/>
              </a:spcBef>
              <a:spcAft>
                <a:spcPts val="0"/>
              </a:spcAft>
              <a:buSzPts val="1200"/>
              <a:buNone/>
              <a:defRPr sz="1200"/>
            </a:lvl8pPr>
            <a:lvl9pPr lvl="8" rtl="0">
              <a:spcBef>
                <a:spcPts val="1000"/>
              </a:spcBef>
              <a:spcAft>
                <a:spcPts val="1000"/>
              </a:spcAft>
              <a:buSzPts val="1200"/>
              <a:buNone/>
              <a:defRPr sz="1200"/>
            </a:lvl9pPr>
          </a:lstStyle>
          <a:p>
            <a:endParaRPr/>
          </a:p>
        </p:txBody>
      </p:sp>
      <p:grpSp>
        <p:nvGrpSpPr>
          <p:cNvPr id="121" name="Google Shape;121;p23"/>
          <p:cNvGrpSpPr/>
          <p:nvPr/>
        </p:nvGrpSpPr>
        <p:grpSpPr>
          <a:xfrm>
            <a:off x="342978" y="4653332"/>
            <a:ext cx="174146" cy="202460"/>
            <a:chOff x="1549600" y="238125"/>
            <a:chExt cx="4442500" cy="5164800"/>
          </a:xfrm>
        </p:grpSpPr>
        <p:sp>
          <p:nvSpPr>
            <p:cNvPr id="122" name="Google Shape;122;p23"/>
            <p:cNvSpPr/>
            <p:nvPr/>
          </p:nvSpPr>
          <p:spPr>
            <a:xfrm>
              <a:off x="1549600" y="716725"/>
              <a:ext cx="2060250" cy="3326475"/>
            </a:xfrm>
            <a:custGeom>
              <a:avLst/>
              <a:gdLst/>
              <a:ahLst/>
              <a:cxnLst/>
              <a:rect l="l" t="t" r="r" b="b"/>
              <a:pathLst>
                <a:path w="82410" h="133059" extrusionOk="0">
                  <a:moveTo>
                    <a:pt x="0" y="1"/>
                  </a:moveTo>
                  <a:lnTo>
                    <a:pt x="0" y="64746"/>
                  </a:lnTo>
                  <a:lnTo>
                    <a:pt x="87" y="69358"/>
                  </a:lnTo>
                  <a:lnTo>
                    <a:pt x="1653" y="78408"/>
                  </a:lnTo>
                  <a:lnTo>
                    <a:pt x="4612" y="87110"/>
                  </a:lnTo>
                  <a:lnTo>
                    <a:pt x="8789" y="95465"/>
                  </a:lnTo>
                  <a:lnTo>
                    <a:pt x="14272" y="103210"/>
                  </a:lnTo>
                  <a:lnTo>
                    <a:pt x="20798" y="110258"/>
                  </a:lnTo>
                  <a:lnTo>
                    <a:pt x="28282" y="116524"/>
                  </a:lnTo>
                  <a:lnTo>
                    <a:pt x="36723" y="121832"/>
                  </a:lnTo>
                  <a:lnTo>
                    <a:pt x="41248" y="124095"/>
                  </a:lnTo>
                  <a:lnTo>
                    <a:pt x="45861" y="126183"/>
                  </a:lnTo>
                  <a:lnTo>
                    <a:pt x="55607" y="129490"/>
                  </a:lnTo>
                  <a:lnTo>
                    <a:pt x="65963" y="131753"/>
                  </a:lnTo>
                  <a:lnTo>
                    <a:pt x="76754" y="132971"/>
                  </a:lnTo>
                  <a:lnTo>
                    <a:pt x="82410" y="133058"/>
                  </a:lnTo>
                  <a:lnTo>
                    <a:pt x="82410" y="66486"/>
                  </a:lnTo>
                  <a:lnTo>
                    <a:pt x="82323" y="61874"/>
                  </a:lnTo>
                  <a:lnTo>
                    <a:pt x="80757" y="52998"/>
                  </a:lnTo>
                  <a:lnTo>
                    <a:pt x="77885" y="44556"/>
                  </a:lnTo>
                  <a:lnTo>
                    <a:pt x="73708" y="36550"/>
                  </a:lnTo>
                  <a:lnTo>
                    <a:pt x="68225" y="29153"/>
                  </a:lnTo>
                  <a:lnTo>
                    <a:pt x="61786" y="22366"/>
                  </a:lnTo>
                  <a:lnTo>
                    <a:pt x="54215" y="16361"/>
                  </a:lnTo>
                  <a:lnTo>
                    <a:pt x="45774" y="11140"/>
                  </a:lnTo>
                  <a:lnTo>
                    <a:pt x="41248" y="8877"/>
                  </a:lnTo>
                  <a:lnTo>
                    <a:pt x="41074" y="8790"/>
                  </a:lnTo>
                  <a:lnTo>
                    <a:pt x="40987" y="8790"/>
                  </a:lnTo>
                  <a:lnTo>
                    <a:pt x="36462" y="6789"/>
                  </a:lnTo>
                  <a:lnTo>
                    <a:pt x="26716" y="3482"/>
                  </a:lnTo>
                  <a:lnTo>
                    <a:pt x="16447" y="1306"/>
                  </a:lnTo>
                  <a:lnTo>
                    <a:pt x="5656" y="88"/>
                  </a:lnTo>
                  <a:lnTo>
                    <a:pt x="87" y="1"/>
                  </a:lnTo>
                  <a:close/>
                </a:path>
              </a:pathLst>
            </a:custGeom>
            <a:solidFill>
              <a:srgbClr val="3EC6C2"/>
            </a:solidFill>
            <a:ln>
              <a:noFill/>
            </a:ln>
          </p:spPr>
          <p:txBody>
            <a:bodyPr spcFirstLastPara="1" wrap="square" lIns="34275" tIns="34275" rIns="34275" bIns="34275" anchor="ctr" anchorCtr="0">
              <a:noAutofit/>
            </a:bodyPr>
            <a:lstStyle/>
            <a:p>
              <a:pPr marL="0" lvl="0" indent="0" algn="l" rtl="0">
                <a:spcBef>
                  <a:spcPts val="0"/>
                </a:spcBef>
                <a:spcAft>
                  <a:spcPts val="0"/>
                </a:spcAft>
                <a:buNone/>
              </a:pPr>
              <a:endParaRPr/>
            </a:p>
          </p:txBody>
        </p:sp>
        <p:sp>
          <p:nvSpPr>
            <p:cNvPr id="123" name="Google Shape;123;p23"/>
            <p:cNvSpPr/>
            <p:nvPr/>
          </p:nvSpPr>
          <p:spPr>
            <a:xfrm>
              <a:off x="3934000" y="238125"/>
              <a:ext cx="2058100" cy="5164800"/>
            </a:xfrm>
            <a:custGeom>
              <a:avLst/>
              <a:gdLst/>
              <a:ahLst/>
              <a:cxnLst/>
              <a:rect l="l" t="t" r="r" b="b"/>
              <a:pathLst>
                <a:path w="82324" h="206592" extrusionOk="0">
                  <a:moveTo>
                    <a:pt x="82323" y="0"/>
                  </a:moveTo>
                  <a:lnTo>
                    <a:pt x="78059" y="87"/>
                  </a:lnTo>
                  <a:lnTo>
                    <a:pt x="69792" y="696"/>
                  </a:lnTo>
                  <a:lnTo>
                    <a:pt x="61786" y="2089"/>
                  </a:lnTo>
                  <a:lnTo>
                    <a:pt x="54041" y="4003"/>
                  </a:lnTo>
                  <a:lnTo>
                    <a:pt x="46644" y="6527"/>
                  </a:lnTo>
                  <a:lnTo>
                    <a:pt x="39682" y="9572"/>
                  </a:lnTo>
                  <a:lnTo>
                    <a:pt x="33069" y="13227"/>
                  </a:lnTo>
                  <a:lnTo>
                    <a:pt x="26977" y="17230"/>
                  </a:lnTo>
                  <a:lnTo>
                    <a:pt x="21408" y="21756"/>
                  </a:lnTo>
                  <a:lnTo>
                    <a:pt x="16360" y="26716"/>
                  </a:lnTo>
                  <a:lnTo>
                    <a:pt x="11922" y="32024"/>
                  </a:lnTo>
                  <a:lnTo>
                    <a:pt x="8180" y="37681"/>
                  </a:lnTo>
                  <a:lnTo>
                    <a:pt x="5048" y="43685"/>
                  </a:lnTo>
                  <a:lnTo>
                    <a:pt x="2611" y="49951"/>
                  </a:lnTo>
                  <a:lnTo>
                    <a:pt x="958" y="56391"/>
                  </a:lnTo>
                  <a:lnTo>
                    <a:pt x="174" y="63091"/>
                  </a:lnTo>
                  <a:lnTo>
                    <a:pt x="87" y="66572"/>
                  </a:lnTo>
                  <a:lnTo>
                    <a:pt x="0" y="206591"/>
                  </a:lnTo>
                  <a:lnTo>
                    <a:pt x="87" y="206591"/>
                  </a:lnTo>
                  <a:lnTo>
                    <a:pt x="4351" y="206504"/>
                  </a:lnTo>
                  <a:lnTo>
                    <a:pt x="12618" y="205808"/>
                  </a:lnTo>
                  <a:lnTo>
                    <a:pt x="20625" y="204503"/>
                  </a:lnTo>
                  <a:lnTo>
                    <a:pt x="28369" y="202588"/>
                  </a:lnTo>
                  <a:lnTo>
                    <a:pt x="35766" y="200065"/>
                  </a:lnTo>
                  <a:lnTo>
                    <a:pt x="42728" y="197019"/>
                  </a:lnTo>
                  <a:lnTo>
                    <a:pt x="49342" y="193364"/>
                  </a:lnTo>
                  <a:lnTo>
                    <a:pt x="55433" y="189361"/>
                  </a:lnTo>
                  <a:lnTo>
                    <a:pt x="61003" y="184836"/>
                  </a:lnTo>
                  <a:lnTo>
                    <a:pt x="66050" y="179875"/>
                  </a:lnTo>
                  <a:lnTo>
                    <a:pt x="70488" y="174567"/>
                  </a:lnTo>
                  <a:lnTo>
                    <a:pt x="74230" y="168911"/>
                  </a:lnTo>
                  <a:lnTo>
                    <a:pt x="77363" y="162993"/>
                  </a:lnTo>
                  <a:lnTo>
                    <a:pt x="79800" y="156727"/>
                  </a:lnTo>
                  <a:lnTo>
                    <a:pt x="81366" y="150201"/>
                  </a:lnTo>
                  <a:lnTo>
                    <a:pt x="82236" y="143500"/>
                  </a:lnTo>
                  <a:lnTo>
                    <a:pt x="82323" y="140106"/>
                  </a:lnTo>
                  <a:lnTo>
                    <a:pt x="82323" y="0"/>
                  </a:lnTo>
                  <a:close/>
                </a:path>
              </a:pathLst>
            </a:custGeom>
            <a:solidFill>
              <a:srgbClr val="C15AB3"/>
            </a:solidFill>
            <a:ln>
              <a:noFill/>
            </a:ln>
          </p:spPr>
          <p:txBody>
            <a:bodyPr spcFirstLastPara="1" wrap="square" lIns="34275" tIns="34275" rIns="34275" bIns="3427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342900" y="298850"/>
            <a:ext cx="7886700" cy="485100"/>
          </a:xfrm>
          <a:prstGeom prst="rect">
            <a:avLst/>
          </a:prstGeom>
          <a:noFill/>
          <a:ln>
            <a:noFill/>
          </a:ln>
        </p:spPr>
        <p:txBody>
          <a:bodyPr spcFirstLastPara="1" wrap="square" lIns="0" tIns="0" rIns="0" bIns="0" anchor="t" anchorCtr="0">
            <a:noAutofit/>
          </a:bodyPr>
          <a:lstStyle>
            <a:lvl1pPr marR="0" lvl="0" algn="l" rtl="0">
              <a:lnSpc>
                <a:spcPct val="90000"/>
              </a:lnSpc>
              <a:spcBef>
                <a:spcPts val="0"/>
              </a:spcBef>
              <a:spcAft>
                <a:spcPts val="0"/>
              </a:spcAft>
              <a:buClr>
                <a:schemeClr val="dk1"/>
              </a:buClr>
              <a:buSzPts val="3000"/>
              <a:buFont typeface="Helvetica Neue"/>
              <a:buNone/>
              <a:defRPr sz="3000" b="1" i="0" u="none" strike="noStrike" cap="none">
                <a:solidFill>
                  <a:schemeClr val="dk1"/>
                </a:solidFill>
                <a:latin typeface="Helvetica Neue"/>
                <a:ea typeface="Helvetica Neue"/>
                <a:cs typeface="Helvetica Neue"/>
                <a:sym typeface="Helvetica Neue"/>
              </a:defRPr>
            </a:lvl1pPr>
            <a:lvl2pPr marR="0" lvl="1" algn="l" rtl="0">
              <a:lnSpc>
                <a:spcPct val="100000"/>
              </a:lnSpc>
              <a:spcBef>
                <a:spcPts val="0"/>
              </a:spcBef>
              <a:spcAft>
                <a:spcPts val="0"/>
              </a:spcAft>
              <a:buClr>
                <a:srgbClr val="000000"/>
              </a:buClr>
              <a:buSzPts val="3000"/>
              <a:buFont typeface="Helvetica Neue"/>
              <a:buNone/>
              <a:defRPr sz="3000" b="1" i="0" u="none" strike="noStrike" cap="none">
                <a:solidFill>
                  <a:srgbClr val="000000"/>
                </a:solidFill>
                <a:latin typeface="Helvetica Neue"/>
                <a:ea typeface="Helvetica Neue"/>
                <a:cs typeface="Helvetica Neue"/>
                <a:sym typeface="Helvetica Neue"/>
              </a:defRPr>
            </a:lvl2pPr>
            <a:lvl3pPr marR="0" lvl="2" algn="l" rtl="0">
              <a:lnSpc>
                <a:spcPct val="100000"/>
              </a:lnSpc>
              <a:spcBef>
                <a:spcPts val="0"/>
              </a:spcBef>
              <a:spcAft>
                <a:spcPts val="0"/>
              </a:spcAft>
              <a:buClr>
                <a:srgbClr val="000000"/>
              </a:buClr>
              <a:buSzPts val="3000"/>
              <a:buFont typeface="Helvetica Neue"/>
              <a:buNone/>
              <a:defRPr sz="3000" b="1" i="0" u="none" strike="noStrike" cap="none">
                <a:solidFill>
                  <a:srgbClr val="000000"/>
                </a:solidFill>
                <a:latin typeface="Helvetica Neue"/>
                <a:ea typeface="Helvetica Neue"/>
                <a:cs typeface="Helvetica Neue"/>
                <a:sym typeface="Helvetica Neue"/>
              </a:defRPr>
            </a:lvl3pPr>
            <a:lvl4pPr marR="0" lvl="3" algn="l" rtl="0">
              <a:lnSpc>
                <a:spcPct val="100000"/>
              </a:lnSpc>
              <a:spcBef>
                <a:spcPts val="0"/>
              </a:spcBef>
              <a:spcAft>
                <a:spcPts val="0"/>
              </a:spcAft>
              <a:buClr>
                <a:srgbClr val="000000"/>
              </a:buClr>
              <a:buSzPts val="3000"/>
              <a:buFont typeface="Helvetica Neue"/>
              <a:buNone/>
              <a:defRPr sz="3000" b="1" i="0" u="none" strike="noStrike" cap="none">
                <a:solidFill>
                  <a:srgbClr val="000000"/>
                </a:solidFill>
                <a:latin typeface="Helvetica Neue"/>
                <a:ea typeface="Helvetica Neue"/>
                <a:cs typeface="Helvetica Neue"/>
                <a:sym typeface="Helvetica Neue"/>
              </a:defRPr>
            </a:lvl4pPr>
            <a:lvl5pPr marR="0" lvl="4" algn="l" rtl="0">
              <a:lnSpc>
                <a:spcPct val="100000"/>
              </a:lnSpc>
              <a:spcBef>
                <a:spcPts val="0"/>
              </a:spcBef>
              <a:spcAft>
                <a:spcPts val="0"/>
              </a:spcAft>
              <a:buClr>
                <a:srgbClr val="000000"/>
              </a:buClr>
              <a:buSzPts val="3000"/>
              <a:buFont typeface="Helvetica Neue"/>
              <a:buNone/>
              <a:defRPr sz="3000" b="1" i="0" u="none" strike="noStrike" cap="none">
                <a:solidFill>
                  <a:srgbClr val="000000"/>
                </a:solidFill>
                <a:latin typeface="Helvetica Neue"/>
                <a:ea typeface="Helvetica Neue"/>
                <a:cs typeface="Helvetica Neue"/>
                <a:sym typeface="Helvetica Neue"/>
              </a:defRPr>
            </a:lvl5pPr>
            <a:lvl6pPr marR="0" lvl="5" algn="l" rtl="0">
              <a:lnSpc>
                <a:spcPct val="100000"/>
              </a:lnSpc>
              <a:spcBef>
                <a:spcPts val="0"/>
              </a:spcBef>
              <a:spcAft>
                <a:spcPts val="0"/>
              </a:spcAft>
              <a:buClr>
                <a:srgbClr val="000000"/>
              </a:buClr>
              <a:buSzPts val="3000"/>
              <a:buFont typeface="Helvetica Neue"/>
              <a:buNone/>
              <a:defRPr sz="3000" b="1" i="0" u="none" strike="noStrike" cap="none">
                <a:solidFill>
                  <a:srgbClr val="000000"/>
                </a:solidFill>
                <a:latin typeface="Helvetica Neue"/>
                <a:ea typeface="Helvetica Neue"/>
                <a:cs typeface="Helvetica Neue"/>
                <a:sym typeface="Helvetica Neue"/>
              </a:defRPr>
            </a:lvl6pPr>
            <a:lvl7pPr marR="0" lvl="6" algn="l" rtl="0">
              <a:lnSpc>
                <a:spcPct val="100000"/>
              </a:lnSpc>
              <a:spcBef>
                <a:spcPts val="0"/>
              </a:spcBef>
              <a:spcAft>
                <a:spcPts val="0"/>
              </a:spcAft>
              <a:buClr>
                <a:srgbClr val="000000"/>
              </a:buClr>
              <a:buSzPts val="3000"/>
              <a:buFont typeface="Helvetica Neue"/>
              <a:buNone/>
              <a:defRPr sz="3000" b="1" i="0" u="none" strike="noStrike" cap="none">
                <a:solidFill>
                  <a:srgbClr val="000000"/>
                </a:solidFill>
                <a:latin typeface="Helvetica Neue"/>
                <a:ea typeface="Helvetica Neue"/>
                <a:cs typeface="Helvetica Neue"/>
                <a:sym typeface="Helvetica Neue"/>
              </a:defRPr>
            </a:lvl7pPr>
            <a:lvl8pPr marR="0" lvl="7" algn="l" rtl="0">
              <a:lnSpc>
                <a:spcPct val="100000"/>
              </a:lnSpc>
              <a:spcBef>
                <a:spcPts val="0"/>
              </a:spcBef>
              <a:spcAft>
                <a:spcPts val="0"/>
              </a:spcAft>
              <a:buClr>
                <a:srgbClr val="000000"/>
              </a:buClr>
              <a:buSzPts val="3000"/>
              <a:buFont typeface="Helvetica Neue"/>
              <a:buNone/>
              <a:defRPr sz="3000" b="1" i="0" u="none" strike="noStrike" cap="none">
                <a:solidFill>
                  <a:srgbClr val="000000"/>
                </a:solidFill>
                <a:latin typeface="Helvetica Neue"/>
                <a:ea typeface="Helvetica Neue"/>
                <a:cs typeface="Helvetica Neue"/>
                <a:sym typeface="Helvetica Neue"/>
              </a:defRPr>
            </a:lvl8pPr>
            <a:lvl9pPr marR="0" lvl="8" algn="l" rtl="0">
              <a:lnSpc>
                <a:spcPct val="100000"/>
              </a:lnSpc>
              <a:spcBef>
                <a:spcPts val="0"/>
              </a:spcBef>
              <a:spcAft>
                <a:spcPts val="0"/>
              </a:spcAft>
              <a:buClr>
                <a:srgbClr val="000000"/>
              </a:buClr>
              <a:buSzPts val="3000"/>
              <a:buFont typeface="Helvetica Neue"/>
              <a:buNone/>
              <a:defRPr sz="3000" b="1" i="0" u="none" strike="noStrike" cap="none">
                <a:solidFill>
                  <a:srgbClr val="000000"/>
                </a:solidFill>
                <a:latin typeface="Helvetica Neue"/>
                <a:ea typeface="Helvetica Neue"/>
                <a:cs typeface="Helvetica Neue"/>
                <a:sym typeface="Helvetica Neue"/>
              </a:defRPr>
            </a:lvl9pPr>
          </a:lstStyle>
          <a:p>
            <a:endParaRPr/>
          </a:p>
        </p:txBody>
      </p:sp>
      <p:sp>
        <p:nvSpPr>
          <p:cNvPr id="52" name="Google Shape;52;p13"/>
          <p:cNvSpPr txBox="1">
            <a:spLocks noGrp="1"/>
          </p:cNvSpPr>
          <p:nvPr>
            <p:ph type="body" idx="1"/>
          </p:nvPr>
        </p:nvSpPr>
        <p:spPr>
          <a:xfrm>
            <a:off x="342900" y="1202135"/>
            <a:ext cx="7886700" cy="3000600"/>
          </a:xfrm>
          <a:prstGeom prst="rect">
            <a:avLst/>
          </a:prstGeom>
          <a:noFill/>
          <a:ln>
            <a:noFill/>
          </a:ln>
        </p:spPr>
        <p:txBody>
          <a:bodyPr spcFirstLastPara="1" wrap="square" lIns="0" tIns="0" rIns="0" bIns="0" anchor="t" anchorCtr="0">
            <a:spAutoFit/>
          </a:bodyPr>
          <a:lstStyle>
            <a:lvl1pPr marL="457200" marR="0" lvl="0" indent="-330200" algn="l" rtl="0">
              <a:lnSpc>
                <a:spcPct val="90000"/>
              </a:lnSpc>
              <a:spcBef>
                <a:spcPts val="800"/>
              </a:spcBef>
              <a:spcAft>
                <a:spcPts val="0"/>
              </a:spcAft>
              <a:buClr>
                <a:schemeClr val="dk1"/>
              </a:buClr>
              <a:buSzPts val="1600"/>
              <a:buFont typeface="Helvetica Neue"/>
              <a:buChar char="•"/>
              <a:defRPr sz="1600" i="0" u="none" strike="noStrike" cap="none">
                <a:solidFill>
                  <a:schemeClr val="dk1"/>
                </a:solidFill>
                <a:latin typeface="Helvetica Neue"/>
                <a:ea typeface="Helvetica Neue"/>
                <a:cs typeface="Helvetica Neue"/>
                <a:sym typeface="Helvetica Neue"/>
              </a:defRPr>
            </a:lvl1pPr>
            <a:lvl2pPr marL="914400" marR="0" lvl="1" indent="-330200" algn="l" rtl="0">
              <a:lnSpc>
                <a:spcPct val="90000"/>
              </a:lnSpc>
              <a:spcBef>
                <a:spcPts val="400"/>
              </a:spcBef>
              <a:spcAft>
                <a:spcPts val="0"/>
              </a:spcAft>
              <a:buClr>
                <a:schemeClr val="dk1"/>
              </a:buClr>
              <a:buSzPts val="1600"/>
              <a:buFont typeface="Helvetica Neue"/>
              <a:buChar char="•"/>
              <a:defRPr sz="1600" i="0" u="none" strike="noStrike" cap="none">
                <a:solidFill>
                  <a:schemeClr val="dk1"/>
                </a:solidFill>
                <a:latin typeface="Helvetica Neue"/>
                <a:ea typeface="Helvetica Neue"/>
                <a:cs typeface="Helvetica Neue"/>
                <a:sym typeface="Helvetica Neue"/>
              </a:defRPr>
            </a:lvl2pPr>
            <a:lvl3pPr marL="1371600" marR="0" lvl="2" indent="-330200" algn="l" rtl="0">
              <a:lnSpc>
                <a:spcPct val="90000"/>
              </a:lnSpc>
              <a:spcBef>
                <a:spcPts val="400"/>
              </a:spcBef>
              <a:spcAft>
                <a:spcPts val="0"/>
              </a:spcAft>
              <a:buClr>
                <a:schemeClr val="dk1"/>
              </a:buClr>
              <a:buSzPts val="1600"/>
              <a:buFont typeface="Helvetica Neue"/>
              <a:buChar char="•"/>
              <a:defRPr sz="1600" i="0" u="none" strike="noStrike" cap="none">
                <a:solidFill>
                  <a:schemeClr val="dk1"/>
                </a:solidFill>
                <a:latin typeface="Helvetica Neue"/>
                <a:ea typeface="Helvetica Neue"/>
                <a:cs typeface="Helvetica Neue"/>
                <a:sym typeface="Helvetica Neue"/>
              </a:defRPr>
            </a:lvl3pPr>
            <a:lvl4pPr marL="1828800" marR="0" lvl="3" indent="-330200" algn="l" rtl="0">
              <a:lnSpc>
                <a:spcPct val="90000"/>
              </a:lnSpc>
              <a:spcBef>
                <a:spcPts val="400"/>
              </a:spcBef>
              <a:spcAft>
                <a:spcPts val="0"/>
              </a:spcAft>
              <a:buClr>
                <a:schemeClr val="dk1"/>
              </a:buClr>
              <a:buSzPts val="1600"/>
              <a:buFont typeface="Helvetica Neue"/>
              <a:buChar char="•"/>
              <a:defRPr sz="1600" i="0" u="none" strike="noStrike" cap="none">
                <a:solidFill>
                  <a:schemeClr val="dk1"/>
                </a:solidFill>
                <a:latin typeface="Helvetica Neue"/>
                <a:ea typeface="Helvetica Neue"/>
                <a:cs typeface="Helvetica Neue"/>
                <a:sym typeface="Helvetica Neue"/>
              </a:defRPr>
            </a:lvl4pPr>
            <a:lvl5pPr marL="2286000" marR="0" lvl="4" indent="-330200" algn="l" rtl="0">
              <a:lnSpc>
                <a:spcPct val="90000"/>
              </a:lnSpc>
              <a:spcBef>
                <a:spcPts val="400"/>
              </a:spcBef>
              <a:spcAft>
                <a:spcPts val="0"/>
              </a:spcAft>
              <a:buClr>
                <a:schemeClr val="dk1"/>
              </a:buClr>
              <a:buSzPts val="1600"/>
              <a:buFont typeface="Helvetica Neue"/>
              <a:buChar char="•"/>
              <a:defRPr sz="1600" i="0" u="none" strike="noStrike" cap="none">
                <a:solidFill>
                  <a:schemeClr val="dk1"/>
                </a:solidFill>
                <a:latin typeface="Helvetica Neue"/>
                <a:ea typeface="Helvetica Neue"/>
                <a:cs typeface="Helvetica Neue"/>
                <a:sym typeface="Helvetica Neue"/>
              </a:defRPr>
            </a:lvl5pPr>
            <a:lvl6pPr marL="2743200" marR="0" lvl="5" indent="-330200" algn="l" rtl="0">
              <a:lnSpc>
                <a:spcPct val="90000"/>
              </a:lnSpc>
              <a:spcBef>
                <a:spcPts val="400"/>
              </a:spcBef>
              <a:spcAft>
                <a:spcPts val="0"/>
              </a:spcAft>
              <a:buClr>
                <a:schemeClr val="dk1"/>
              </a:buClr>
              <a:buSzPts val="1600"/>
              <a:buFont typeface="Helvetica Neue"/>
              <a:buChar char="•"/>
              <a:defRPr sz="1600" i="0" u="none" strike="noStrike" cap="none">
                <a:solidFill>
                  <a:schemeClr val="dk1"/>
                </a:solidFill>
                <a:latin typeface="Helvetica Neue"/>
                <a:ea typeface="Helvetica Neue"/>
                <a:cs typeface="Helvetica Neue"/>
                <a:sym typeface="Helvetica Neue"/>
              </a:defRPr>
            </a:lvl6pPr>
            <a:lvl7pPr marL="3200400" marR="0" lvl="6" indent="-330200" algn="l" rtl="0">
              <a:lnSpc>
                <a:spcPct val="90000"/>
              </a:lnSpc>
              <a:spcBef>
                <a:spcPts val="400"/>
              </a:spcBef>
              <a:spcAft>
                <a:spcPts val="0"/>
              </a:spcAft>
              <a:buClr>
                <a:schemeClr val="dk1"/>
              </a:buClr>
              <a:buSzPts val="1600"/>
              <a:buFont typeface="Helvetica Neue"/>
              <a:buChar char="•"/>
              <a:defRPr sz="1600" i="0" u="none" strike="noStrike" cap="none">
                <a:solidFill>
                  <a:schemeClr val="dk1"/>
                </a:solidFill>
                <a:latin typeface="Helvetica Neue"/>
                <a:ea typeface="Helvetica Neue"/>
                <a:cs typeface="Helvetica Neue"/>
                <a:sym typeface="Helvetica Neue"/>
              </a:defRPr>
            </a:lvl7pPr>
            <a:lvl8pPr marL="3657600" marR="0" lvl="7" indent="-330200" algn="l" rtl="0">
              <a:lnSpc>
                <a:spcPct val="90000"/>
              </a:lnSpc>
              <a:spcBef>
                <a:spcPts val="400"/>
              </a:spcBef>
              <a:spcAft>
                <a:spcPts val="0"/>
              </a:spcAft>
              <a:buClr>
                <a:schemeClr val="dk1"/>
              </a:buClr>
              <a:buSzPts val="1600"/>
              <a:buFont typeface="Helvetica Neue"/>
              <a:buChar char="•"/>
              <a:defRPr sz="1600" i="0" u="none" strike="noStrike" cap="none">
                <a:solidFill>
                  <a:schemeClr val="dk1"/>
                </a:solidFill>
                <a:latin typeface="Helvetica Neue"/>
                <a:ea typeface="Helvetica Neue"/>
                <a:cs typeface="Helvetica Neue"/>
                <a:sym typeface="Helvetica Neue"/>
              </a:defRPr>
            </a:lvl8pPr>
            <a:lvl9pPr marL="4114800" marR="0" lvl="8" indent="-330200" algn="l" rtl="0">
              <a:lnSpc>
                <a:spcPct val="90000"/>
              </a:lnSpc>
              <a:spcBef>
                <a:spcPts val="400"/>
              </a:spcBef>
              <a:spcAft>
                <a:spcPts val="0"/>
              </a:spcAft>
              <a:buClr>
                <a:schemeClr val="dk1"/>
              </a:buClr>
              <a:buSzPts val="1600"/>
              <a:buFont typeface="Helvetica Neue"/>
              <a:buChar char="•"/>
              <a:defRPr sz="1600" i="0" u="none" strike="noStrike" cap="none">
                <a:solidFill>
                  <a:schemeClr val="dk1"/>
                </a:solidFill>
                <a:latin typeface="Helvetica Neue"/>
                <a:ea typeface="Helvetica Neue"/>
                <a:cs typeface="Helvetica Neue"/>
                <a:sym typeface="Helvetica Neue"/>
              </a:defRPr>
            </a:lvl9pPr>
          </a:lstStyle>
          <a:p>
            <a:endParaRPr/>
          </a:p>
        </p:txBody>
      </p:sp>
      <p:sp>
        <p:nvSpPr>
          <p:cNvPr id="53" name="Google Shape;53;p13"/>
          <p:cNvSpPr txBox="1">
            <a:spLocks noGrp="1"/>
          </p:cNvSpPr>
          <p:nvPr>
            <p:ph type="sldNum" idx="12"/>
          </p:nvPr>
        </p:nvSpPr>
        <p:spPr>
          <a:xfrm>
            <a:off x="8653775" y="4708250"/>
            <a:ext cx="147300" cy="92400"/>
          </a:xfrm>
          <a:prstGeom prst="rect">
            <a:avLst/>
          </a:prstGeom>
          <a:noFill/>
          <a:ln>
            <a:noFill/>
          </a:ln>
        </p:spPr>
        <p:txBody>
          <a:bodyPr spcFirstLastPara="1" wrap="square" lIns="0" tIns="0" rIns="0" bIns="0" anchor="b" anchorCtr="0">
            <a:noAutofit/>
          </a:bodyPr>
          <a:lstStyle>
            <a:lvl1pPr marL="0" marR="0" lvl="0" indent="0" algn="r" rtl="0">
              <a:lnSpc>
                <a:spcPct val="100000"/>
              </a:lnSpc>
              <a:spcBef>
                <a:spcPts val="0"/>
              </a:spcBef>
              <a:spcAft>
                <a:spcPts val="0"/>
              </a:spcAft>
              <a:buClr>
                <a:srgbClr val="000000"/>
              </a:buClr>
              <a:buSzPts val="900"/>
              <a:buFont typeface="Arial"/>
              <a:buNone/>
              <a:defRPr sz="600" b="1" i="0" u="none" strike="noStrike" cap="none">
                <a:solidFill>
                  <a:schemeClr val="dk1"/>
                </a:solidFill>
                <a:latin typeface="Helvetica Neue"/>
                <a:ea typeface="Helvetica Neue"/>
                <a:cs typeface="Helvetica Neue"/>
                <a:sym typeface="Helvetica Neue"/>
              </a:defRPr>
            </a:lvl1pPr>
            <a:lvl2pPr marL="0" marR="0" lvl="1" indent="0" algn="r" rtl="0">
              <a:lnSpc>
                <a:spcPct val="100000"/>
              </a:lnSpc>
              <a:spcBef>
                <a:spcPts val="0"/>
              </a:spcBef>
              <a:spcAft>
                <a:spcPts val="0"/>
              </a:spcAft>
              <a:buClr>
                <a:srgbClr val="000000"/>
              </a:buClr>
              <a:buSzPts val="900"/>
              <a:buFont typeface="Arial"/>
              <a:buNone/>
              <a:defRPr sz="600" b="1" i="0" u="none" strike="noStrike" cap="none">
                <a:solidFill>
                  <a:schemeClr val="dk1"/>
                </a:solidFill>
                <a:latin typeface="Helvetica Neue"/>
                <a:ea typeface="Helvetica Neue"/>
                <a:cs typeface="Helvetica Neue"/>
                <a:sym typeface="Helvetica Neue"/>
              </a:defRPr>
            </a:lvl2pPr>
            <a:lvl3pPr marL="0" marR="0" lvl="2" indent="0" algn="r" rtl="0">
              <a:lnSpc>
                <a:spcPct val="100000"/>
              </a:lnSpc>
              <a:spcBef>
                <a:spcPts val="0"/>
              </a:spcBef>
              <a:spcAft>
                <a:spcPts val="0"/>
              </a:spcAft>
              <a:buClr>
                <a:srgbClr val="000000"/>
              </a:buClr>
              <a:buSzPts val="900"/>
              <a:buFont typeface="Arial"/>
              <a:buNone/>
              <a:defRPr sz="600" b="1" i="0" u="none" strike="noStrike" cap="none">
                <a:solidFill>
                  <a:schemeClr val="dk1"/>
                </a:solidFill>
                <a:latin typeface="Helvetica Neue"/>
                <a:ea typeface="Helvetica Neue"/>
                <a:cs typeface="Helvetica Neue"/>
                <a:sym typeface="Helvetica Neue"/>
              </a:defRPr>
            </a:lvl3pPr>
            <a:lvl4pPr marL="0" marR="0" lvl="3" indent="0" algn="r" rtl="0">
              <a:lnSpc>
                <a:spcPct val="100000"/>
              </a:lnSpc>
              <a:spcBef>
                <a:spcPts val="0"/>
              </a:spcBef>
              <a:spcAft>
                <a:spcPts val="0"/>
              </a:spcAft>
              <a:buClr>
                <a:srgbClr val="000000"/>
              </a:buClr>
              <a:buSzPts val="900"/>
              <a:buFont typeface="Arial"/>
              <a:buNone/>
              <a:defRPr sz="600" b="1" i="0" u="none" strike="noStrike" cap="none">
                <a:solidFill>
                  <a:schemeClr val="dk1"/>
                </a:solidFill>
                <a:latin typeface="Helvetica Neue"/>
                <a:ea typeface="Helvetica Neue"/>
                <a:cs typeface="Helvetica Neue"/>
                <a:sym typeface="Helvetica Neue"/>
              </a:defRPr>
            </a:lvl4pPr>
            <a:lvl5pPr marL="0" marR="0" lvl="4" indent="0" algn="r" rtl="0">
              <a:lnSpc>
                <a:spcPct val="100000"/>
              </a:lnSpc>
              <a:spcBef>
                <a:spcPts val="0"/>
              </a:spcBef>
              <a:spcAft>
                <a:spcPts val="0"/>
              </a:spcAft>
              <a:buClr>
                <a:srgbClr val="000000"/>
              </a:buClr>
              <a:buSzPts val="900"/>
              <a:buFont typeface="Arial"/>
              <a:buNone/>
              <a:defRPr sz="600" b="1" i="0" u="none" strike="noStrike" cap="none">
                <a:solidFill>
                  <a:schemeClr val="dk1"/>
                </a:solidFill>
                <a:latin typeface="Helvetica Neue"/>
                <a:ea typeface="Helvetica Neue"/>
                <a:cs typeface="Helvetica Neue"/>
                <a:sym typeface="Helvetica Neue"/>
              </a:defRPr>
            </a:lvl5pPr>
            <a:lvl6pPr marL="0" marR="0" lvl="5" indent="0" algn="r" rtl="0">
              <a:lnSpc>
                <a:spcPct val="100000"/>
              </a:lnSpc>
              <a:spcBef>
                <a:spcPts val="0"/>
              </a:spcBef>
              <a:spcAft>
                <a:spcPts val="0"/>
              </a:spcAft>
              <a:buClr>
                <a:srgbClr val="000000"/>
              </a:buClr>
              <a:buSzPts val="900"/>
              <a:buFont typeface="Arial"/>
              <a:buNone/>
              <a:defRPr sz="600" b="1" i="0" u="none" strike="noStrike" cap="none">
                <a:solidFill>
                  <a:schemeClr val="dk1"/>
                </a:solidFill>
                <a:latin typeface="Helvetica Neue"/>
                <a:ea typeface="Helvetica Neue"/>
                <a:cs typeface="Helvetica Neue"/>
                <a:sym typeface="Helvetica Neue"/>
              </a:defRPr>
            </a:lvl6pPr>
            <a:lvl7pPr marL="0" marR="0" lvl="6" indent="0" algn="r" rtl="0">
              <a:lnSpc>
                <a:spcPct val="100000"/>
              </a:lnSpc>
              <a:spcBef>
                <a:spcPts val="0"/>
              </a:spcBef>
              <a:spcAft>
                <a:spcPts val="0"/>
              </a:spcAft>
              <a:buClr>
                <a:srgbClr val="000000"/>
              </a:buClr>
              <a:buSzPts val="900"/>
              <a:buFont typeface="Arial"/>
              <a:buNone/>
              <a:defRPr sz="600" b="1" i="0" u="none" strike="noStrike" cap="none">
                <a:solidFill>
                  <a:schemeClr val="dk1"/>
                </a:solidFill>
                <a:latin typeface="Helvetica Neue"/>
                <a:ea typeface="Helvetica Neue"/>
                <a:cs typeface="Helvetica Neue"/>
                <a:sym typeface="Helvetica Neue"/>
              </a:defRPr>
            </a:lvl7pPr>
            <a:lvl8pPr marL="0" marR="0" lvl="7" indent="0" algn="r" rtl="0">
              <a:lnSpc>
                <a:spcPct val="100000"/>
              </a:lnSpc>
              <a:spcBef>
                <a:spcPts val="0"/>
              </a:spcBef>
              <a:spcAft>
                <a:spcPts val="0"/>
              </a:spcAft>
              <a:buClr>
                <a:srgbClr val="000000"/>
              </a:buClr>
              <a:buSzPts val="900"/>
              <a:buFont typeface="Arial"/>
              <a:buNone/>
              <a:defRPr sz="600" b="1" i="0" u="none" strike="noStrike" cap="none">
                <a:solidFill>
                  <a:schemeClr val="dk1"/>
                </a:solidFill>
                <a:latin typeface="Helvetica Neue"/>
                <a:ea typeface="Helvetica Neue"/>
                <a:cs typeface="Helvetica Neue"/>
                <a:sym typeface="Helvetica Neue"/>
              </a:defRPr>
            </a:lvl8pPr>
            <a:lvl9pPr marL="0" marR="0" lvl="8" indent="0" algn="r" rtl="0">
              <a:lnSpc>
                <a:spcPct val="100000"/>
              </a:lnSpc>
              <a:spcBef>
                <a:spcPts val="0"/>
              </a:spcBef>
              <a:spcAft>
                <a:spcPts val="0"/>
              </a:spcAft>
              <a:buClr>
                <a:srgbClr val="000000"/>
              </a:buClr>
              <a:buSzPts val="900"/>
              <a:buFont typeface="Arial"/>
              <a:buNone/>
              <a:defRPr sz="600" b="1" i="0" u="none" strike="noStrike" cap="none">
                <a:solidFill>
                  <a:schemeClr val="dk1"/>
                </a:solidFill>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1620">
          <p15:clr>
            <a:srgbClr val="EA4335"/>
          </p15:clr>
        </p15:guide>
        <p15:guide id="2" pos="2880">
          <p15:clr>
            <a:srgbClr val="EA4335"/>
          </p15:clr>
        </p15:guide>
        <p15:guide id="3">
          <p15:clr>
            <a:srgbClr val="EA4335"/>
          </p15:clr>
        </p15:guide>
        <p15:guide id="4" pos="5760">
          <p15:clr>
            <a:srgbClr val="EA4335"/>
          </p15:clr>
        </p15:guide>
        <p15:guide id="5" pos="216">
          <p15:clr>
            <a:srgbClr val="EA4335"/>
          </p15:clr>
        </p15:guide>
        <p15:guide id="6" pos="5544">
          <p15:clr>
            <a:srgbClr val="EA4335"/>
          </p15:clr>
        </p15:guide>
        <p15:guide id="7" orient="horz" pos="216">
          <p15:clr>
            <a:srgbClr val="EA4335"/>
          </p15:clr>
        </p15:guide>
        <p15:guide id="8" orient="horz" pos="3024">
          <p15:clr>
            <a:srgbClr val="EA4335"/>
          </p15:clr>
        </p15:guide>
        <p15:guide id="9" pos="1104">
          <p15:clr>
            <a:srgbClr val="EA4335"/>
          </p15:clr>
        </p15:guide>
        <p15:guide id="10" pos="1992">
          <p15:clr>
            <a:srgbClr val="EA4335"/>
          </p15:clr>
        </p15:guide>
        <p15:guide id="11" pos="3768">
          <p15:clr>
            <a:srgbClr val="EA4335"/>
          </p15:clr>
        </p15:guide>
        <p15:guide id="12" pos="4656">
          <p15:clr>
            <a:srgbClr val="EA4335"/>
          </p15:clr>
        </p15:guide>
        <p15:guide id="13" pos="1053">
          <p15:clr>
            <a:srgbClr val="EA4335"/>
          </p15:clr>
        </p15:guide>
        <p15:guide id="14" pos="1155">
          <p15:clr>
            <a:srgbClr val="EA4335"/>
          </p15:clr>
        </p15:guide>
        <p15:guide id="15" pos="1941">
          <p15:clr>
            <a:srgbClr val="EA4335"/>
          </p15:clr>
        </p15:guide>
        <p15:guide id="16" pos="2043">
          <p15:clr>
            <a:srgbClr val="EA4335"/>
          </p15:clr>
        </p15:guide>
        <p15:guide id="17" pos="2829">
          <p15:clr>
            <a:srgbClr val="EA4335"/>
          </p15:clr>
        </p15:guide>
        <p15:guide id="18" pos="2931">
          <p15:clr>
            <a:srgbClr val="EA4335"/>
          </p15:clr>
        </p15:guide>
        <p15:guide id="19" pos="3717">
          <p15:clr>
            <a:srgbClr val="EA4335"/>
          </p15:clr>
        </p15:guide>
        <p15:guide id="20" pos="3819">
          <p15:clr>
            <a:srgbClr val="EA4335"/>
          </p15:clr>
        </p15:guide>
        <p15:guide id="21" pos="4605">
          <p15:clr>
            <a:srgbClr val="EA4335"/>
          </p15:clr>
        </p15:guide>
        <p15:guide id="22" pos="4707">
          <p15:clr>
            <a:srgbClr val="EA4335"/>
          </p15:clr>
        </p15:guide>
        <p15:guide id="23" orient="horz" pos="918">
          <p15:clr>
            <a:srgbClr val="EA4335"/>
          </p15:clr>
        </p15:guide>
        <p15:guide id="24" orient="horz" pos="2322">
          <p15:clr>
            <a:srgbClr val="EA4335"/>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8" Type="http://schemas.openxmlformats.org/officeDocument/2006/relationships/hyperlink" Target="https://knowledgebase.precisionexams.com/college-search-and-exploration-hs-lesson?__hstc=63881840.6de9b92e2928a31ac2758682fdf5ba6a.1649088813309.1675445933818.1675451309724.628&amp;__hssc=63881840.22.1675451309724&amp;__hsfp=49869365" TargetMode="External"/><Relationship Id="rId13" Type="http://schemas.openxmlformats.org/officeDocument/2006/relationships/hyperlink" Target="https://knowledgebase.youscience.com/six-degrees-of-separation" TargetMode="External"/><Relationship Id="rId3" Type="http://schemas.openxmlformats.org/officeDocument/2006/relationships/hyperlink" Target="https://knowledgebase.precisionexams.com/pre-and-post-describing-you-exercise-hs-lesson?__hstc=63881840.6de9b92e2928a31ac2758682fdf5ba6a.1649088813309.1675445933818.1675451309724.628&amp;__hssc=63881840.22.1675451309724&amp;__hsfp=49869365" TargetMode="External"/><Relationship Id="rId7" Type="http://schemas.openxmlformats.org/officeDocument/2006/relationships/hyperlink" Target="https://knowledgebase.precisionexams.com/informational-interviews?__hstc=63881840.6de9b92e2928a31ac2758682fdf5ba6a.1649088813309.1675445933818.1675451309724.628&amp;__hssc=63881840.22.1675451309724&amp;__hsfp=49869365" TargetMode="External"/><Relationship Id="rId12" Type="http://schemas.openxmlformats.org/officeDocument/2006/relationships/hyperlink" Target="https://knowledgebase.precisionexams.com/youscience-highlight-board?__hstc=63881840.6de9b92e2928a31ac2758682fdf5ba6a.1649088813309.1675445933818.1675451309724.628&amp;__hssc=63881840.22.1675451309724&amp;__hsfp=49869365" TargetMode="External"/><Relationship Id="rId2" Type="http://schemas.openxmlformats.org/officeDocument/2006/relationships/notesSlide" Target="../notesSlides/notesSlide12.xml"/><Relationship Id="rId1" Type="http://schemas.openxmlformats.org/officeDocument/2006/relationships/slideLayout" Target="../slideLayouts/slideLayout15.xml"/><Relationship Id="rId6" Type="http://schemas.openxmlformats.org/officeDocument/2006/relationships/hyperlink" Target="https://knowledgebase.precisionexams.com/conducting-mock-interviews-hs-lesson?__hstc=63881840.6de9b92e2928a31ac2758682fdf5ba6a.1649088813309.1675445933818.1675451309724.628&amp;__hssc=63881840.22.1675451309724&amp;__hsfp=49869365" TargetMode="External"/><Relationship Id="rId11" Type="http://schemas.openxmlformats.org/officeDocument/2006/relationships/hyperlink" Target="https://knowledgebase.precisionexams.com/cover-letter-exercise?__hstc=63881840.6de9b92e2928a31ac2758682fdf5ba6a.1649088813309.1675445933818.1675451309724.628&amp;__hssc=63881840.22.1675451309724&amp;__hsfp=49869365" TargetMode="External"/><Relationship Id="rId5" Type="http://schemas.openxmlformats.org/officeDocument/2006/relationships/hyperlink" Target="https://knowledgebase.precisionexams.com/post-it-activity-building-self-efficacy-and-self-worth?__hstc=63881840.6de9b92e2928a31ac2758682fdf5ba6a.1649088813309.1675445933818.1675451309724.628&amp;__hssc=63881840.22.1675451309724&amp;__hsfp=49869365" TargetMode="External"/><Relationship Id="rId15" Type="http://schemas.openxmlformats.org/officeDocument/2006/relationships/hyperlink" Target="https://knowledgebase.youscience.com/draft-your-dream-team-9th-12th-grade-classroom-activity" TargetMode="External"/><Relationship Id="rId10" Type="http://schemas.openxmlformats.org/officeDocument/2006/relationships/hyperlink" Target="https://knowledgebase.precisionexams.com/post-secondary-next-steps?__hstc=63881840.6de9b92e2928a31ac2758682fdf5ba6a.1649088813309.1675445933818.1675451309724.628&amp;__hssc=63881840.22.1675451309724&amp;__hsfp=49869365" TargetMode="External"/><Relationship Id="rId4" Type="http://schemas.openxmlformats.org/officeDocument/2006/relationships/hyperlink" Target="https://knowledgebase.precisionexams.com/diving-deeper-researching-a-career-hs-lesson?__hstc=63881840.6de9b92e2928a31ac2758682fdf5ba6a.1649088813309.1675445933818.1675451309724.628&amp;__hssc=63881840.22.1675451309724&amp;__hsfp=49869365" TargetMode="External"/><Relationship Id="rId9" Type="http://schemas.openxmlformats.org/officeDocument/2006/relationships/hyperlink" Target="https://knowledgebase.precisionexams.com/resume-language?__hstc=63881840.6de9b92e2928a31ac2758682fdf5ba6a.1649088813309.1675445933818.1675451309724.628&amp;__hssc=63881840.22.1675451309724&amp;__hsfp=49869365" TargetMode="External"/><Relationship Id="rId14" Type="http://schemas.openxmlformats.org/officeDocument/2006/relationships/hyperlink" Target="https://knowledgebase.youscience.com/flipgrid"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7"/>
        <p:cNvGrpSpPr/>
        <p:nvPr/>
      </p:nvGrpSpPr>
      <p:grpSpPr>
        <a:xfrm>
          <a:off x="0" y="0"/>
          <a:ext cx="0" cy="0"/>
          <a:chOff x="0" y="0"/>
          <a:chExt cx="0" cy="0"/>
        </a:xfrm>
      </p:grpSpPr>
      <p:sp>
        <p:nvSpPr>
          <p:cNvPr id="128" name="Google Shape;128;p24"/>
          <p:cNvSpPr txBox="1">
            <a:spLocks noGrp="1"/>
          </p:cNvSpPr>
          <p:nvPr>
            <p:ph type="ctrTitle"/>
          </p:nvPr>
        </p:nvSpPr>
        <p:spPr>
          <a:xfrm>
            <a:off x="342900" y="1294425"/>
            <a:ext cx="4148100" cy="2302800"/>
          </a:xfrm>
          <a:prstGeom prst="rect">
            <a:avLst/>
          </a:prstGeom>
        </p:spPr>
        <p:txBody>
          <a:bodyPr spcFirstLastPara="1" wrap="square" lIns="0" tIns="0" rIns="0" bIns="0" anchor="b" anchorCtr="0">
            <a:spAutoFit/>
          </a:bodyPr>
          <a:lstStyle/>
          <a:p>
            <a:pPr marL="0" lvl="0" indent="0" algn="l" rtl="0">
              <a:lnSpc>
                <a:spcPct val="85000"/>
              </a:lnSpc>
              <a:spcBef>
                <a:spcPts val="0"/>
              </a:spcBef>
              <a:spcAft>
                <a:spcPts val="0"/>
              </a:spcAft>
              <a:buNone/>
            </a:pPr>
            <a:r>
              <a:rPr lang="en" sz="4400"/>
              <a:t>Summit</a:t>
            </a:r>
            <a:endParaRPr sz="4400"/>
          </a:p>
          <a:p>
            <a:pPr marL="0" lvl="0" indent="0" algn="l" rtl="0">
              <a:lnSpc>
                <a:spcPct val="85000"/>
              </a:lnSpc>
              <a:spcBef>
                <a:spcPts val="0"/>
              </a:spcBef>
              <a:spcAft>
                <a:spcPts val="0"/>
              </a:spcAft>
              <a:buNone/>
            </a:pPr>
            <a:r>
              <a:rPr lang="en" sz="4400"/>
              <a:t>Student Results Walk-through</a:t>
            </a:r>
            <a:endParaRPr sz="4400"/>
          </a:p>
        </p:txBody>
      </p:sp>
      <p:grpSp>
        <p:nvGrpSpPr>
          <p:cNvPr id="129" name="Google Shape;129;p24"/>
          <p:cNvGrpSpPr/>
          <p:nvPr/>
        </p:nvGrpSpPr>
        <p:grpSpPr>
          <a:xfrm>
            <a:off x="342900" y="4515676"/>
            <a:ext cx="950175" cy="284923"/>
            <a:chOff x="238125" y="1786575"/>
            <a:chExt cx="7144175" cy="2142275"/>
          </a:xfrm>
        </p:grpSpPr>
        <p:sp>
          <p:nvSpPr>
            <p:cNvPr id="130" name="Google Shape;130;p24"/>
            <p:cNvSpPr/>
            <p:nvPr/>
          </p:nvSpPr>
          <p:spPr>
            <a:xfrm>
              <a:off x="238125" y="2003325"/>
              <a:ext cx="845900" cy="1366000"/>
            </a:xfrm>
            <a:custGeom>
              <a:avLst/>
              <a:gdLst/>
              <a:ahLst/>
              <a:cxnLst/>
              <a:rect l="l" t="t" r="r" b="b"/>
              <a:pathLst>
                <a:path w="33836" h="54640" extrusionOk="0">
                  <a:moveTo>
                    <a:pt x="0" y="1"/>
                  </a:moveTo>
                  <a:lnTo>
                    <a:pt x="0" y="26608"/>
                  </a:lnTo>
                  <a:lnTo>
                    <a:pt x="17" y="27558"/>
                  </a:lnTo>
                  <a:lnTo>
                    <a:pt x="170" y="29441"/>
                  </a:lnTo>
                  <a:lnTo>
                    <a:pt x="475" y="31291"/>
                  </a:lnTo>
                  <a:lnTo>
                    <a:pt x="933" y="33123"/>
                  </a:lnTo>
                  <a:lnTo>
                    <a:pt x="1544" y="34905"/>
                  </a:lnTo>
                  <a:lnTo>
                    <a:pt x="2274" y="36653"/>
                  </a:lnTo>
                  <a:lnTo>
                    <a:pt x="3139" y="38367"/>
                  </a:lnTo>
                  <a:lnTo>
                    <a:pt x="4140" y="40013"/>
                  </a:lnTo>
                  <a:lnTo>
                    <a:pt x="5260" y="41608"/>
                  </a:lnTo>
                  <a:lnTo>
                    <a:pt x="6482" y="43118"/>
                  </a:lnTo>
                  <a:lnTo>
                    <a:pt x="7822" y="44577"/>
                  </a:lnTo>
                  <a:lnTo>
                    <a:pt x="9265" y="45952"/>
                  </a:lnTo>
                  <a:lnTo>
                    <a:pt x="10809" y="47241"/>
                  </a:lnTo>
                  <a:lnTo>
                    <a:pt x="12455" y="48429"/>
                  </a:lnTo>
                  <a:lnTo>
                    <a:pt x="14186" y="49532"/>
                  </a:lnTo>
                  <a:lnTo>
                    <a:pt x="16001" y="50516"/>
                  </a:lnTo>
                  <a:lnTo>
                    <a:pt x="16952" y="50974"/>
                  </a:lnTo>
                  <a:lnTo>
                    <a:pt x="17885" y="51399"/>
                  </a:lnTo>
                  <a:lnTo>
                    <a:pt x="19819" y="52179"/>
                  </a:lnTo>
                  <a:lnTo>
                    <a:pt x="21822" y="52858"/>
                  </a:lnTo>
                  <a:lnTo>
                    <a:pt x="23892" y="53435"/>
                  </a:lnTo>
                  <a:lnTo>
                    <a:pt x="26013" y="53910"/>
                  </a:lnTo>
                  <a:lnTo>
                    <a:pt x="28185" y="54266"/>
                  </a:lnTo>
                  <a:lnTo>
                    <a:pt x="30425" y="54504"/>
                  </a:lnTo>
                  <a:lnTo>
                    <a:pt x="32681" y="54640"/>
                  </a:lnTo>
                  <a:lnTo>
                    <a:pt x="33835" y="54640"/>
                  </a:lnTo>
                  <a:lnTo>
                    <a:pt x="33835" y="27320"/>
                  </a:lnTo>
                  <a:lnTo>
                    <a:pt x="33818" y="26370"/>
                  </a:lnTo>
                  <a:lnTo>
                    <a:pt x="33666" y="24503"/>
                  </a:lnTo>
                  <a:lnTo>
                    <a:pt x="33360" y="22688"/>
                  </a:lnTo>
                  <a:lnTo>
                    <a:pt x="32902" y="20889"/>
                  </a:lnTo>
                  <a:lnTo>
                    <a:pt x="32308" y="19158"/>
                  </a:lnTo>
                  <a:lnTo>
                    <a:pt x="31578" y="17462"/>
                  </a:lnTo>
                  <a:lnTo>
                    <a:pt x="30713" y="15816"/>
                  </a:lnTo>
                  <a:lnTo>
                    <a:pt x="29712" y="14237"/>
                  </a:lnTo>
                  <a:lnTo>
                    <a:pt x="28609" y="12710"/>
                  </a:lnTo>
                  <a:lnTo>
                    <a:pt x="27387" y="11251"/>
                  </a:lnTo>
                  <a:lnTo>
                    <a:pt x="26047" y="9877"/>
                  </a:lnTo>
                  <a:lnTo>
                    <a:pt x="24604" y="8553"/>
                  </a:lnTo>
                  <a:lnTo>
                    <a:pt x="23060" y="7314"/>
                  </a:lnTo>
                  <a:lnTo>
                    <a:pt x="21431" y="6160"/>
                  </a:lnTo>
                  <a:lnTo>
                    <a:pt x="19700" y="5091"/>
                  </a:lnTo>
                  <a:lnTo>
                    <a:pt x="17885" y="4107"/>
                  </a:lnTo>
                  <a:lnTo>
                    <a:pt x="16952" y="3666"/>
                  </a:lnTo>
                  <a:lnTo>
                    <a:pt x="16884" y="3632"/>
                  </a:lnTo>
                  <a:lnTo>
                    <a:pt x="16833" y="3615"/>
                  </a:lnTo>
                  <a:lnTo>
                    <a:pt x="15900" y="3191"/>
                  </a:lnTo>
                  <a:lnTo>
                    <a:pt x="13965" y="2410"/>
                  </a:lnTo>
                  <a:lnTo>
                    <a:pt x="11980" y="1749"/>
                  </a:lnTo>
                  <a:lnTo>
                    <a:pt x="9927" y="1189"/>
                  </a:lnTo>
                  <a:lnTo>
                    <a:pt x="7806" y="714"/>
                  </a:lnTo>
                  <a:lnTo>
                    <a:pt x="5651" y="374"/>
                  </a:lnTo>
                  <a:lnTo>
                    <a:pt x="3445" y="137"/>
                  </a:lnTo>
                  <a:lnTo>
                    <a:pt x="118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24"/>
            <p:cNvSpPr/>
            <p:nvPr/>
          </p:nvSpPr>
          <p:spPr>
            <a:xfrm>
              <a:off x="1216775" y="1806925"/>
              <a:ext cx="846325" cy="2121100"/>
            </a:xfrm>
            <a:custGeom>
              <a:avLst/>
              <a:gdLst/>
              <a:ahLst/>
              <a:cxnLst/>
              <a:rect l="l" t="t" r="r" b="b"/>
              <a:pathLst>
                <a:path w="33853" h="84844" extrusionOk="0">
                  <a:moveTo>
                    <a:pt x="33853" y="0"/>
                  </a:moveTo>
                  <a:lnTo>
                    <a:pt x="32105" y="17"/>
                  </a:lnTo>
                  <a:lnTo>
                    <a:pt x="28694" y="306"/>
                  </a:lnTo>
                  <a:lnTo>
                    <a:pt x="25402" y="849"/>
                  </a:lnTo>
                  <a:lnTo>
                    <a:pt x="22229" y="1646"/>
                  </a:lnTo>
                  <a:lnTo>
                    <a:pt x="19192" y="2682"/>
                  </a:lnTo>
                  <a:lnTo>
                    <a:pt x="16324" y="3937"/>
                  </a:lnTo>
                  <a:lnTo>
                    <a:pt x="13626" y="5413"/>
                  </a:lnTo>
                  <a:lnTo>
                    <a:pt x="11115" y="7093"/>
                  </a:lnTo>
                  <a:lnTo>
                    <a:pt x="8824" y="8943"/>
                  </a:lnTo>
                  <a:lnTo>
                    <a:pt x="6754" y="10962"/>
                  </a:lnTo>
                  <a:lnTo>
                    <a:pt x="4938" y="13151"/>
                  </a:lnTo>
                  <a:lnTo>
                    <a:pt x="3377" y="15476"/>
                  </a:lnTo>
                  <a:lnTo>
                    <a:pt x="2088" y="17919"/>
                  </a:lnTo>
                  <a:lnTo>
                    <a:pt x="1341" y="19837"/>
                  </a:lnTo>
                  <a:lnTo>
                    <a:pt x="917" y="21143"/>
                  </a:lnTo>
                  <a:lnTo>
                    <a:pt x="577" y="22484"/>
                  </a:lnTo>
                  <a:lnTo>
                    <a:pt x="323" y="23841"/>
                  </a:lnTo>
                  <a:lnTo>
                    <a:pt x="153" y="25216"/>
                  </a:lnTo>
                  <a:lnTo>
                    <a:pt x="68" y="26607"/>
                  </a:lnTo>
                  <a:lnTo>
                    <a:pt x="51" y="27320"/>
                  </a:lnTo>
                  <a:lnTo>
                    <a:pt x="0" y="84843"/>
                  </a:lnTo>
                  <a:lnTo>
                    <a:pt x="51" y="84843"/>
                  </a:lnTo>
                  <a:lnTo>
                    <a:pt x="1799" y="84826"/>
                  </a:lnTo>
                  <a:lnTo>
                    <a:pt x="5210" y="84538"/>
                  </a:lnTo>
                  <a:lnTo>
                    <a:pt x="8502" y="83995"/>
                  </a:lnTo>
                  <a:lnTo>
                    <a:pt x="11675" y="83197"/>
                  </a:lnTo>
                  <a:lnTo>
                    <a:pt x="14712" y="82162"/>
                  </a:lnTo>
                  <a:lnTo>
                    <a:pt x="17580" y="80906"/>
                  </a:lnTo>
                  <a:lnTo>
                    <a:pt x="20278" y="79430"/>
                  </a:lnTo>
                  <a:lnTo>
                    <a:pt x="22789" y="77750"/>
                  </a:lnTo>
                  <a:lnTo>
                    <a:pt x="25080" y="75901"/>
                  </a:lnTo>
                  <a:lnTo>
                    <a:pt x="27150" y="73881"/>
                  </a:lnTo>
                  <a:lnTo>
                    <a:pt x="28966" y="71692"/>
                  </a:lnTo>
                  <a:lnTo>
                    <a:pt x="30527" y="69368"/>
                  </a:lnTo>
                  <a:lnTo>
                    <a:pt x="31799" y="66924"/>
                  </a:lnTo>
                  <a:lnTo>
                    <a:pt x="32563" y="65007"/>
                  </a:lnTo>
                  <a:lnTo>
                    <a:pt x="32987" y="63700"/>
                  </a:lnTo>
                  <a:lnTo>
                    <a:pt x="33327" y="62360"/>
                  </a:lnTo>
                  <a:lnTo>
                    <a:pt x="33581" y="61002"/>
                  </a:lnTo>
                  <a:lnTo>
                    <a:pt x="33751" y="59628"/>
                  </a:lnTo>
                  <a:lnTo>
                    <a:pt x="33836" y="58219"/>
                  </a:lnTo>
                  <a:lnTo>
                    <a:pt x="33853" y="57524"/>
                  </a:lnTo>
                  <a:lnTo>
                    <a:pt x="3385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24"/>
            <p:cNvSpPr/>
            <p:nvPr/>
          </p:nvSpPr>
          <p:spPr>
            <a:xfrm>
              <a:off x="2499600" y="1807775"/>
              <a:ext cx="769125" cy="1085575"/>
            </a:xfrm>
            <a:custGeom>
              <a:avLst/>
              <a:gdLst/>
              <a:ahLst/>
              <a:cxnLst/>
              <a:rect l="l" t="t" r="r" b="b"/>
              <a:pathLst>
                <a:path w="30765" h="43423" extrusionOk="0">
                  <a:moveTo>
                    <a:pt x="0" y="0"/>
                  </a:moveTo>
                  <a:lnTo>
                    <a:pt x="11776" y="30934"/>
                  </a:lnTo>
                  <a:lnTo>
                    <a:pt x="11471" y="31969"/>
                  </a:lnTo>
                  <a:lnTo>
                    <a:pt x="10911" y="33734"/>
                  </a:lnTo>
                  <a:lnTo>
                    <a:pt x="10300" y="35193"/>
                  </a:lnTo>
                  <a:lnTo>
                    <a:pt x="9774" y="36042"/>
                  </a:lnTo>
                  <a:lnTo>
                    <a:pt x="9367" y="36534"/>
                  </a:lnTo>
                  <a:lnTo>
                    <a:pt x="8926" y="36924"/>
                  </a:lnTo>
                  <a:lnTo>
                    <a:pt x="8400" y="37229"/>
                  </a:lnTo>
                  <a:lnTo>
                    <a:pt x="7823" y="37467"/>
                  </a:lnTo>
                  <a:lnTo>
                    <a:pt x="7161" y="37620"/>
                  </a:lnTo>
                  <a:lnTo>
                    <a:pt x="6414" y="37671"/>
                  </a:lnTo>
                  <a:lnTo>
                    <a:pt x="5566" y="37654"/>
                  </a:lnTo>
                  <a:lnTo>
                    <a:pt x="4107" y="37484"/>
                  </a:lnTo>
                  <a:lnTo>
                    <a:pt x="2953" y="37246"/>
                  </a:lnTo>
                  <a:lnTo>
                    <a:pt x="2953" y="43016"/>
                  </a:lnTo>
                  <a:lnTo>
                    <a:pt x="4548" y="43253"/>
                  </a:lnTo>
                  <a:lnTo>
                    <a:pt x="6974" y="43423"/>
                  </a:lnTo>
                  <a:lnTo>
                    <a:pt x="8586" y="43389"/>
                  </a:lnTo>
                  <a:lnTo>
                    <a:pt x="10181" y="43134"/>
                  </a:lnTo>
                  <a:lnTo>
                    <a:pt x="11709" y="42659"/>
                  </a:lnTo>
                  <a:lnTo>
                    <a:pt x="12794" y="42082"/>
                  </a:lnTo>
                  <a:lnTo>
                    <a:pt x="13507" y="41624"/>
                  </a:lnTo>
                  <a:lnTo>
                    <a:pt x="14186" y="41064"/>
                  </a:lnTo>
                  <a:lnTo>
                    <a:pt x="14831" y="40402"/>
                  </a:lnTo>
                  <a:lnTo>
                    <a:pt x="15136" y="40046"/>
                  </a:lnTo>
                  <a:lnTo>
                    <a:pt x="15459" y="39605"/>
                  </a:lnTo>
                  <a:lnTo>
                    <a:pt x="16222" y="38281"/>
                  </a:lnTo>
                  <a:lnTo>
                    <a:pt x="17580" y="35414"/>
                  </a:lnTo>
                  <a:lnTo>
                    <a:pt x="19718" y="30170"/>
                  </a:lnTo>
                  <a:lnTo>
                    <a:pt x="22059" y="23960"/>
                  </a:lnTo>
                  <a:lnTo>
                    <a:pt x="25623" y="14050"/>
                  </a:lnTo>
                  <a:lnTo>
                    <a:pt x="28694" y="5430"/>
                  </a:lnTo>
                  <a:lnTo>
                    <a:pt x="30238" y="1273"/>
                  </a:lnTo>
                  <a:lnTo>
                    <a:pt x="30764" y="0"/>
                  </a:lnTo>
                  <a:lnTo>
                    <a:pt x="23603" y="0"/>
                  </a:lnTo>
                  <a:lnTo>
                    <a:pt x="15747" y="23179"/>
                  </a:lnTo>
                  <a:lnTo>
                    <a:pt x="15628" y="23179"/>
                  </a:lnTo>
                  <a:lnTo>
                    <a:pt x="751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24"/>
            <p:cNvSpPr/>
            <p:nvPr/>
          </p:nvSpPr>
          <p:spPr>
            <a:xfrm>
              <a:off x="3227975" y="1786575"/>
              <a:ext cx="789475" cy="818750"/>
            </a:xfrm>
            <a:custGeom>
              <a:avLst/>
              <a:gdLst/>
              <a:ahLst/>
              <a:cxnLst/>
              <a:rect l="l" t="t" r="r" b="b"/>
              <a:pathLst>
                <a:path w="31579" h="32750" extrusionOk="0">
                  <a:moveTo>
                    <a:pt x="16341" y="5413"/>
                  </a:moveTo>
                  <a:lnTo>
                    <a:pt x="17376" y="5549"/>
                  </a:lnTo>
                  <a:lnTo>
                    <a:pt x="18360" y="5786"/>
                  </a:lnTo>
                  <a:lnTo>
                    <a:pt x="19259" y="6143"/>
                  </a:lnTo>
                  <a:lnTo>
                    <a:pt x="20091" y="6584"/>
                  </a:lnTo>
                  <a:lnTo>
                    <a:pt x="20855" y="7127"/>
                  </a:lnTo>
                  <a:lnTo>
                    <a:pt x="21550" y="7755"/>
                  </a:lnTo>
                  <a:lnTo>
                    <a:pt x="22178" y="8450"/>
                  </a:lnTo>
                  <a:lnTo>
                    <a:pt x="22721" y="9231"/>
                  </a:lnTo>
                  <a:lnTo>
                    <a:pt x="23213" y="10062"/>
                  </a:lnTo>
                  <a:lnTo>
                    <a:pt x="23824" y="11403"/>
                  </a:lnTo>
                  <a:lnTo>
                    <a:pt x="24367" y="13320"/>
                  </a:lnTo>
                  <a:lnTo>
                    <a:pt x="24655" y="15340"/>
                  </a:lnTo>
                  <a:lnTo>
                    <a:pt x="24655" y="17410"/>
                  </a:lnTo>
                  <a:lnTo>
                    <a:pt x="24367" y="19429"/>
                  </a:lnTo>
                  <a:lnTo>
                    <a:pt x="23807" y="21346"/>
                  </a:lnTo>
                  <a:lnTo>
                    <a:pt x="23213" y="22687"/>
                  </a:lnTo>
                  <a:lnTo>
                    <a:pt x="22721" y="23518"/>
                  </a:lnTo>
                  <a:lnTo>
                    <a:pt x="22161" y="24299"/>
                  </a:lnTo>
                  <a:lnTo>
                    <a:pt x="21533" y="24995"/>
                  </a:lnTo>
                  <a:lnTo>
                    <a:pt x="20838" y="25622"/>
                  </a:lnTo>
                  <a:lnTo>
                    <a:pt x="20074" y="26165"/>
                  </a:lnTo>
                  <a:lnTo>
                    <a:pt x="19242" y="26607"/>
                  </a:lnTo>
                  <a:lnTo>
                    <a:pt x="18343" y="26963"/>
                  </a:lnTo>
                  <a:lnTo>
                    <a:pt x="17376" y="27201"/>
                  </a:lnTo>
                  <a:lnTo>
                    <a:pt x="16341" y="27319"/>
                  </a:lnTo>
                  <a:lnTo>
                    <a:pt x="15781" y="27336"/>
                  </a:lnTo>
                  <a:lnTo>
                    <a:pt x="15238" y="27319"/>
                  </a:lnTo>
                  <a:lnTo>
                    <a:pt x="14203" y="27201"/>
                  </a:lnTo>
                  <a:lnTo>
                    <a:pt x="13236" y="26963"/>
                  </a:lnTo>
                  <a:lnTo>
                    <a:pt x="12319" y="26607"/>
                  </a:lnTo>
                  <a:lnTo>
                    <a:pt x="11488" y="26165"/>
                  </a:lnTo>
                  <a:lnTo>
                    <a:pt x="10724" y="25622"/>
                  </a:lnTo>
                  <a:lnTo>
                    <a:pt x="10046" y="24995"/>
                  </a:lnTo>
                  <a:lnTo>
                    <a:pt x="9418" y="24299"/>
                  </a:lnTo>
                  <a:lnTo>
                    <a:pt x="8858" y="23518"/>
                  </a:lnTo>
                  <a:lnTo>
                    <a:pt x="8366" y="22687"/>
                  </a:lnTo>
                  <a:lnTo>
                    <a:pt x="7772" y="21346"/>
                  </a:lnTo>
                  <a:lnTo>
                    <a:pt x="7212" y="19429"/>
                  </a:lnTo>
                  <a:lnTo>
                    <a:pt x="6923" y="17410"/>
                  </a:lnTo>
                  <a:lnTo>
                    <a:pt x="6923" y="15340"/>
                  </a:lnTo>
                  <a:lnTo>
                    <a:pt x="7195" y="13320"/>
                  </a:lnTo>
                  <a:lnTo>
                    <a:pt x="7755" y="11403"/>
                  </a:lnTo>
                  <a:lnTo>
                    <a:pt x="8366" y="10062"/>
                  </a:lnTo>
                  <a:lnTo>
                    <a:pt x="8841" y="9231"/>
                  </a:lnTo>
                  <a:lnTo>
                    <a:pt x="9401" y="8450"/>
                  </a:lnTo>
                  <a:lnTo>
                    <a:pt x="10029" y="7755"/>
                  </a:lnTo>
                  <a:lnTo>
                    <a:pt x="10724" y="7127"/>
                  </a:lnTo>
                  <a:lnTo>
                    <a:pt x="11488" y="6584"/>
                  </a:lnTo>
                  <a:lnTo>
                    <a:pt x="12319" y="6143"/>
                  </a:lnTo>
                  <a:lnTo>
                    <a:pt x="13219" y="5786"/>
                  </a:lnTo>
                  <a:lnTo>
                    <a:pt x="14203" y="5549"/>
                  </a:lnTo>
                  <a:lnTo>
                    <a:pt x="15238" y="5413"/>
                  </a:lnTo>
                  <a:close/>
                  <a:moveTo>
                    <a:pt x="15781" y="0"/>
                  </a:moveTo>
                  <a:lnTo>
                    <a:pt x="14542" y="34"/>
                  </a:lnTo>
                  <a:lnTo>
                    <a:pt x="12744" y="238"/>
                  </a:lnTo>
                  <a:lnTo>
                    <a:pt x="11556" y="458"/>
                  </a:lnTo>
                  <a:lnTo>
                    <a:pt x="10419" y="764"/>
                  </a:lnTo>
                  <a:lnTo>
                    <a:pt x="9316" y="1154"/>
                  </a:lnTo>
                  <a:lnTo>
                    <a:pt x="8247" y="1612"/>
                  </a:lnTo>
                  <a:lnTo>
                    <a:pt x="7229" y="2155"/>
                  </a:lnTo>
                  <a:lnTo>
                    <a:pt x="6262" y="2766"/>
                  </a:lnTo>
                  <a:lnTo>
                    <a:pt x="5362" y="3445"/>
                  </a:lnTo>
                  <a:lnTo>
                    <a:pt x="4514" y="4208"/>
                  </a:lnTo>
                  <a:lnTo>
                    <a:pt x="3733" y="5057"/>
                  </a:lnTo>
                  <a:lnTo>
                    <a:pt x="3021" y="5973"/>
                  </a:lnTo>
                  <a:lnTo>
                    <a:pt x="2376" y="6974"/>
                  </a:lnTo>
                  <a:lnTo>
                    <a:pt x="1833" y="8043"/>
                  </a:lnTo>
                  <a:lnTo>
                    <a:pt x="1358" y="9180"/>
                  </a:lnTo>
                  <a:lnTo>
                    <a:pt x="1154" y="9791"/>
                  </a:lnTo>
                  <a:lnTo>
                    <a:pt x="832" y="10809"/>
                  </a:lnTo>
                  <a:lnTo>
                    <a:pt x="340" y="12862"/>
                  </a:lnTo>
                  <a:lnTo>
                    <a:pt x="68" y="14898"/>
                  </a:lnTo>
                  <a:lnTo>
                    <a:pt x="0" y="16935"/>
                  </a:lnTo>
                  <a:lnTo>
                    <a:pt x="136" y="18937"/>
                  </a:lnTo>
                  <a:lnTo>
                    <a:pt x="475" y="20871"/>
                  </a:lnTo>
                  <a:lnTo>
                    <a:pt x="1018" y="22721"/>
                  </a:lnTo>
                  <a:lnTo>
                    <a:pt x="1748" y="24486"/>
                  </a:lnTo>
                  <a:lnTo>
                    <a:pt x="2698" y="26132"/>
                  </a:lnTo>
                  <a:lnTo>
                    <a:pt x="3818" y="27642"/>
                  </a:lnTo>
                  <a:lnTo>
                    <a:pt x="5142" y="28999"/>
                  </a:lnTo>
                  <a:lnTo>
                    <a:pt x="6652" y="30170"/>
                  </a:lnTo>
                  <a:lnTo>
                    <a:pt x="8366" y="31154"/>
                  </a:lnTo>
                  <a:lnTo>
                    <a:pt x="10249" y="31918"/>
                  </a:lnTo>
                  <a:lnTo>
                    <a:pt x="12319" y="32444"/>
                  </a:lnTo>
                  <a:lnTo>
                    <a:pt x="14576" y="32715"/>
                  </a:lnTo>
                  <a:lnTo>
                    <a:pt x="15781" y="32749"/>
                  </a:lnTo>
                  <a:lnTo>
                    <a:pt x="15798" y="32749"/>
                  </a:lnTo>
                  <a:lnTo>
                    <a:pt x="16986" y="32715"/>
                  </a:lnTo>
                  <a:lnTo>
                    <a:pt x="19259" y="32444"/>
                  </a:lnTo>
                  <a:lnTo>
                    <a:pt x="21330" y="31918"/>
                  </a:lnTo>
                  <a:lnTo>
                    <a:pt x="23213" y="31154"/>
                  </a:lnTo>
                  <a:lnTo>
                    <a:pt x="24927" y="30170"/>
                  </a:lnTo>
                  <a:lnTo>
                    <a:pt x="26437" y="28999"/>
                  </a:lnTo>
                  <a:lnTo>
                    <a:pt x="27761" y="27642"/>
                  </a:lnTo>
                  <a:lnTo>
                    <a:pt x="28881" y="26132"/>
                  </a:lnTo>
                  <a:lnTo>
                    <a:pt x="29814" y="24486"/>
                  </a:lnTo>
                  <a:lnTo>
                    <a:pt x="30561" y="22721"/>
                  </a:lnTo>
                  <a:lnTo>
                    <a:pt x="31103" y="20871"/>
                  </a:lnTo>
                  <a:lnTo>
                    <a:pt x="31443" y="18937"/>
                  </a:lnTo>
                  <a:lnTo>
                    <a:pt x="31579" y="16935"/>
                  </a:lnTo>
                  <a:lnTo>
                    <a:pt x="31511" y="14898"/>
                  </a:lnTo>
                  <a:lnTo>
                    <a:pt x="31222" y="12862"/>
                  </a:lnTo>
                  <a:lnTo>
                    <a:pt x="30747" y="10809"/>
                  </a:lnTo>
                  <a:lnTo>
                    <a:pt x="30425" y="9791"/>
                  </a:lnTo>
                  <a:lnTo>
                    <a:pt x="30221" y="9180"/>
                  </a:lnTo>
                  <a:lnTo>
                    <a:pt x="29746" y="8043"/>
                  </a:lnTo>
                  <a:lnTo>
                    <a:pt x="29186" y="6974"/>
                  </a:lnTo>
                  <a:lnTo>
                    <a:pt x="28558" y="5973"/>
                  </a:lnTo>
                  <a:lnTo>
                    <a:pt x="27846" y="5057"/>
                  </a:lnTo>
                  <a:lnTo>
                    <a:pt x="27065" y="4208"/>
                  </a:lnTo>
                  <a:lnTo>
                    <a:pt x="26217" y="3445"/>
                  </a:lnTo>
                  <a:lnTo>
                    <a:pt x="25300" y="2766"/>
                  </a:lnTo>
                  <a:lnTo>
                    <a:pt x="24333" y="2155"/>
                  </a:lnTo>
                  <a:lnTo>
                    <a:pt x="23315" y="1612"/>
                  </a:lnTo>
                  <a:lnTo>
                    <a:pt x="22263" y="1154"/>
                  </a:lnTo>
                  <a:lnTo>
                    <a:pt x="21143" y="764"/>
                  </a:lnTo>
                  <a:lnTo>
                    <a:pt x="20006" y="458"/>
                  </a:lnTo>
                  <a:lnTo>
                    <a:pt x="18835" y="238"/>
                  </a:lnTo>
                  <a:lnTo>
                    <a:pt x="17020" y="34"/>
                  </a:lnTo>
                  <a:lnTo>
                    <a:pt x="1578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24"/>
            <p:cNvSpPr/>
            <p:nvPr/>
          </p:nvSpPr>
          <p:spPr>
            <a:xfrm>
              <a:off x="4082750" y="1807775"/>
              <a:ext cx="681750" cy="797550"/>
            </a:xfrm>
            <a:custGeom>
              <a:avLst/>
              <a:gdLst/>
              <a:ahLst/>
              <a:cxnLst/>
              <a:rect l="l" t="t" r="r" b="b"/>
              <a:pathLst>
                <a:path w="27270" h="31902" extrusionOk="0">
                  <a:moveTo>
                    <a:pt x="1" y="0"/>
                  </a:moveTo>
                  <a:lnTo>
                    <a:pt x="1" y="19701"/>
                  </a:lnTo>
                  <a:lnTo>
                    <a:pt x="1" y="20447"/>
                  </a:lnTo>
                  <a:lnTo>
                    <a:pt x="103" y="21873"/>
                  </a:lnTo>
                  <a:lnTo>
                    <a:pt x="255" y="23213"/>
                  </a:lnTo>
                  <a:lnTo>
                    <a:pt x="510" y="24435"/>
                  </a:lnTo>
                  <a:lnTo>
                    <a:pt x="832" y="25589"/>
                  </a:lnTo>
                  <a:lnTo>
                    <a:pt x="1256" y="26624"/>
                  </a:lnTo>
                  <a:lnTo>
                    <a:pt x="1765" y="27591"/>
                  </a:lnTo>
                  <a:lnTo>
                    <a:pt x="2359" y="28440"/>
                  </a:lnTo>
                  <a:lnTo>
                    <a:pt x="3055" y="29203"/>
                  </a:lnTo>
                  <a:lnTo>
                    <a:pt x="3853" y="29882"/>
                  </a:lnTo>
                  <a:lnTo>
                    <a:pt x="4752" y="30442"/>
                  </a:lnTo>
                  <a:lnTo>
                    <a:pt x="5736" y="30934"/>
                  </a:lnTo>
                  <a:lnTo>
                    <a:pt x="6839" y="31307"/>
                  </a:lnTo>
                  <a:lnTo>
                    <a:pt x="8061" y="31596"/>
                  </a:lnTo>
                  <a:lnTo>
                    <a:pt x="9384" y="31799"/>
                  </a:lnTo>
                  <a:lnTo>
                    <a:pt x="10827" y="31884"/>
                  </a:lnTo>
                  <a:lnTo>
                    <a:pt x="11590" y="31901"/>
                  </a:lnTo>
                  <a:lnTo>
                    <a:pt x="12235" y="31884"/>
                  </a:lnTo>
                  <a:lnTo>
                    <a:pt x="13525" y="31698"/>
                  </a:lnTo>
                  <a:lnTo>
                    <a:pt x="14831" y="31341"/>
                  </a:lnTo>
                  <a:lnTo>
                    <a:pt x="16087" y="30798"/>
                  </a:lnTo>
                  <a:lnTo>
                    <a:pt x="17275" y="30120"/>
                  </a:lnTo>
                  <a:lnTo>
                    <a:pt x="18361" y="29305"/>
                  </a:lnTo>
                  <a:lnTo>
                    <a:pt x="19328" y="28355"/>
                  </a:lnTo>
                  <a:lnTo>
                    <a:pt x="20108" y="27303"/>
                  </a:lnTo>
                  <a:lnTo>
                    <a:pt x="20431" y="26726"/>
                  </a:lnTo>
                  <a:lnTo>
                    <a:pt x="20550" y="26726"/>
                  </a:lnTo>
                  <a:lnTo>
                    <a:pt x="20550" y="31053"/>
                  </a:lnTo>
                  <a:lnTo>
                    <a:pt x="27269" y="31053"/>
                  </a:lnTo>
                  <a:lnTo>
                    <a:pt x="27269" y="0"/>
                  </a:lnTo>
                  <a:lnTo>
                    <a:pt x="20431" y="0"/>
                  </a:lnTo>
                  <a:lnTo>
                    <a:pt x="20397" y="3632"/>
                  </a:lnTo>
                  <a:lnTo>
                    <a:pt x="20465" y="14441"/>
                  </a:lnTo>
                  <a:lnTo>
                    <a:pt x="20346" y="18920"/>
                  </a:lnTo>
                  <a:lnTo>
                    <a:pt x="20159" y="20889"/>
                  </a:lnTo>
                  <a:lnTo>
                    <a:pt x="20024" y="21381"/>
                  </a:lnTo>
                  <a:lnTo>
                    <a:pt x="19871" y="22009"/>
                  </a:lnTo>
                  <a:lnTo>
                    <a:pt x="19379" y="23129"/>
                  </a:lnTo>
                  <a:lnTo>
                    <a:pt x="18717" y="24096"/>
                  </a:lnTo>
                  <a:lnTo>
                    <a:pt x="17903" y="24910"/>
                  </a:lnTo>
                  <a:lnTo>
                    <a:pt x="16952" y="25555"/>
                  </a:lnTo>
                  <a:lnTo>
                    <a:pt x="15883" y="26030"/>
                  </a:lnTo>
                  <a:lnTo>
                    <a:pt x="14712" y="26353"/>
                  </a:lnTo>
                  <a:lnTo>
                    <a:pt x="13457" y="26488"/>
                  </a:lnTo>
                  <a:lnTo>
                    <a:pt x="12795" y="26488"/>
                  </a:lnTo>
                  <a:lnTo>
                    <a:pt x="11981" y="26454"/>
                  </a:lnTo>
                  <a:lnTo>
                    <a:pt x="10572" y="26183"/>
                  </a:lnTo>
                  <a:lnTo>
                    <a:pt x="9435" y="25674"/>
                  </a:lnTo>
                  <a:lnTo>
                    <a:pt x="8519" y="24944"/>
                  </a:lnTo>
                  <a:lnTo>
                    <a:pt x="7823" y="24011"/>
                  </a:lnTo>
                  <a:lnTo>
                    <a:pt x="7314" y="22857"/>
                  </a:lnTo>
                  <a:lnTo>
                    <a:pt x="7009" y="21483"/>
                  </a:lnTo>
                  <a:lnTo>
                    <a:pt x="6856" y="19904"/>
                  </a:lnTo>
                  <a:lnTo>
                    <a:pt x="6839" y="19039"/>
                  </a:lnTo>
                  <a:lnTo>
                    <a:pt x="683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24"/>
            <p:cNvSpPr/>
            <p:nvPr/>
          </p:nvSpPr>
          <p:spPr>
            <a:xfrm>
              <a:off x="6636100" y="3106300"/>
              <a:ext cx="746200" cy="822125"/>
            </a:xfrm>
            <a:custGeom>
              <a:avLst/>
              <a:gdLst/>
              <a:ahLst/>
              <a:cxnLst/>
              <a:rect l="l" t="t" r="r" b="b"/>
              <a:pathLst>
                <a:path w="29848" h="32885" extrusionOk="0">
                  <a:moveTo>
                    <a:pt x="15611" y="5549"/>
                  </a:moveTo>
                  <a:lnTo>
                    <a:pt x="17037" y="5803"/>
                  </a:lnTo>
                  <a:lnTo>
                    <a:pt x="18394" y="6312"/>
                  </a:lnTo>
                  <a:lnTo>
                    <a:pt x="19667" y="7076"/>
                  </a:lnTo>
                  <a:lnTo>
                    <a:pt x="20770" y="8094"/>
                  </a:lnTo>
                  <a:lnTo>
                    <a:pt x="21483" y="9044"/>
                  </a:lnTo>
                  <a:lnTo>
                    <a:pt x="21890" y="9740"/>
                  </a:lnTo>
                  <a:lnTo>
                    <a:pt x="22229" y="10504"/>
                  </a:lnTo>
                  <a:lnTo>
                    <a:pt x="22518" y="11352"/>
                  </a:lnTo>
                  <a:lnTo>
                    <a:pt x="22721" y="12234"/>
                  </a:lnTo>
                  <a:lnTo>
                    <a:pt x="22857" y="13202"/>
                  </a:lnTo>
                  <a:lnTo>
                    <a:pt x="22891" y="13711"/>
                  </a:lnTo>
                  <a:lnTo>
                    <a:pt x="6907" y="13711"/>
                  </a:lnTo>
                  <a:lnTo>
                    <a:pt x="6940" y="13202"/>
                  </a:lnTo>
                  <a:lnTo>
                    <a:pt x="7059" y="12251"/>
                  </a:lnTo>
                  <a:lnTo>
                    <a:pt x="7263" y="11369"/>
                  </a:lnTo>
                  <a:lnTo>
                    <a:pt x="7534" y="10537"/>
                  </a:lnTo>
                  <a:lnTo>
                    <a:pt x="7891" y="9774"/>
                  </a:lnTo>
                  <a:lnTo>
                    <a:pt x="8281" y="9061"/>
                  </a:lnTo>
                  <a:lnTo>
                    <a:pt x="8994" y="8128"/>
                  </a:lnTo>
                  <a:lnTo>
                    <a:pt x="10097" y="7093"/>
                  </a:lnTo>
                  <a:lnTo>
                    <a:pt x="11352" y="6329"/>
                  </a:lnTo>
                  <a:lnTo>
                    <a:pt x="12727" y="5820"/>
                  </a:lnTo>
                  <a:lnTo>
                    <a:pt x="14152" y="5549"/>
                  </a:lnTo>
                  <a:close/>
                  <a:moveTo>
                    <a:pt x="16120" y="0"/>
                  </a:moveTo>
                  <a:lnTo>
                    <a:pt x="14101" y="17"/>
                  </a:lnTo>
                  <a:lnTo>
                    <a:pt x="12014" y="322"/>
                  </a:lnTo>
                  <a:lnTo>
                    <a:pt x="9893" y="950"/>
                  </a:lnTo>
                  <a:lnTo>
                    <a:pt x="8824" y="1391"/>
                  </a:lnTo>
                  <a:lnTo>
                    <a:pt x="7925" y="1833"/>
                  </a:lnTo>
                  <a:lnTo>
                    <a:pt x="6279" y="2868"/>
                  </a:lnTo>
                  <a:lnTo>
                    <a:pt x="4836" y="4140"/>
                  </a:lnTo>
                  <a:lnTo>
                    <a:pt x="3564" y="5566"/>
                  </a:lnTo>
                  <a:lnTo>
                    <a:pt x="2495" y="7161"/>
                  </a:lnTo>
                  <a:lnTo>
                    <a:pt x="1612" y="8892"/>
                  </a:lnTo>
                  <a:lnTo>
                    <a:pt x="917" y="10707"/>
                  </a:lnTo>
                  <a:lnTo>
                    <a:pt x="425" y="12608"/>
                  </a:lnTo>
                  <a:lnTo>
                    <a:pt x="119" y="14559"/>
                  </a:lnTo>
                  <a:lnTo>
                    <a:pt x="0" y="16544"/>
                  </a:lnTo>
                  <a:lnTo>
                    <a:pt x="68" y="18530"/>
                  </a:lnTo>
                  <a:lnTo>
                    <a:pt x="340" y="20481"/>
                  </a:lnTo>
                  <a:lnTo>
                    <a:pt x="815" y="22382"/>
                  </a:lnTo>
                  <a:lnTo>
                    <a:pt x="1477" y="24197"/>
                  </a:lnTo>
                  <a:lnTo>
                    <a:pt x="2325" y="25928"/>
                  </a:lnTo>
                  <a:lnTo>
                    <a:pt x="3377" y="27523"/>
                  </a:lnTo>
                  <a:lnTo>
                    <a:pt x="3988" y="28253"/>
                  </a:lnTo>
                  <a:lnTo>
                    <a:pt x="4667" y="28982"/>
                  </a:lnTo>
                  <a:lnTo>
                    <a:pt x="6177" y="30238"/>
                  </a:lnTo>
                  <a:lnTo>
                    <a:pt x="7857" y="31239"/>
                  </a:lnTo>
                  <a:lnTo>
                    <a:pt x="9655" y="32003"/>
                  </a:lnTo>
                  <a:lnTo>
                    <a:pt x="11556" y="32529"/>
                  </a:lnTo>
                  <a:lnTo>
                    <a:pt x="13524" y="32834"/>
                  </a:lnTo>
                  <a:lnTo>
                    <a:pt x="15510" y="32885"/>
                  </a:lnTo>
                  <a:lnTo>
                    <a:pt x="17495" y="32715"/>
                  </a:lnTo>
                  <a:lnTo>
                    <a:pt x="19429" y="32325"/>
                  </a:lnTo>
                  <a:lnTo>
                    <a:pt x="21296" y="31697"/>
                  </a:lnTo>
                  <a:lnTo>
                    <a:pt x="23061" y="30849"/>
                  </a:lnTo>
                  <a:lnTo>
                    <a:pt x="24690" y="29780"/>
                  </a:lnTo>
                  <a:lnTo>
                    <a:pt x="26132" y="28473"/>
                  </a:lnTo>
                  <a:lnTo>
                    <a:pt x="27065" y="27353"/>
                  </a:lnTo>
                  <a:lnTo>
                    <a:pt x="27625" y="26556"/>
                  </a:lnTo>
                  <a:lnTo>
                    <a:pt x="28134" y="25690"/>
                  </a:lnTo>
                  <a:lnTo>
                    <a:pt x="28558" y="24774"/>
                  </a:lnTo>
                  <a:lnTo>
                    <a:pt x="28915" y="23807"/>
                  </a:lnTo>
                  <a:lnTo>
                    <a:pt x="29203" y="22772"/>
                  </a:lnTo>
                  <a:lnTo>
                    <a:pt x="29322" y="22246"/>
                  </a:lnTo>
                  <a:lnTo>
                    <a:pt x="22823" y="22246"/>
                  </a:lnTo>
                  <a:lnTo>
                    <a:pt x="22687" y="22687"/>
                  </a:lnTo>
                  <a:lnTo>
                    <a:pt x="22348" y="23518"/>
                  </a:lnTo>
                  <a:lnTo>
                    <a:pt x="21907" y="24265"/>
                  </a:lnTo>
                  <a:lnTo>
                    <a:pt x="21381" y="24944"/>
                  </a:lnTo>
                  <a:lnTo>
                    <a:pt x="20787" y="25538"/>
                  </a:lnTo>
                  <a:lnTo>
                    <a:pt x="20142" y="26047"/>
                  </a:lnTo>
                  <a:lnTo>
                    <a:pt x="19429" y="26471"/>
                  </a:lnTo>
                  <a:lnTo>
                    <a:pt x="18666" y="26827"/>
                  </a:lnTo>
                  <a:lnTo>
                    <a:pt x="17868" y="27099"/>
                  </a:lnTo>
                  <a:lnTo>
                    <a:pt x="17037" y="27285"/>
                  </a:lnTo>
                  <a:lnTo>
                    <a:pt x="15764" y="27438"/>
                  </a:lnTo>
                  <a:lnTo>
                    <a:pt x="14033" y="27370"/>
                  </a:lnTo>
                  <a:lnTo>
                    <a:pt x="12761" y="27099"/>
                  </a:lnTo>
                  <a:lnTo>
                    <a:pt x="11929" y="26827"/>
                  </a:lnTo>
                  <a:lnTo>
                    <a:pt x="11539" y="26658"/>
                  </a:lnTo>
                  <a:lnTo>
                    <a:pt x="10945" y="26369"/>
                  </a:lnTo>
                  <a:lnTo>
                    <a:pt x="9893" y="25622"/>
                  </a:lnTo>
                  <a:lnTo>
                    <a:pt x="9011" y="24740"/>
                  </a:lnTo>
                  <a:lnTo>
                    <a:pt x="8298" y="23722"/>
                  </a:lnTo>
                  <a:lnTo>
                    <a:pt x="7738" y="22585"/>
                  </a:lnTo>
                  <a:lnTo>
                    <a:pt x="7314" y="21380"/>
                  </a:lnTo>
                  <a:lnTo>
                    <a:pt x="7042" y="20142"/>
                  </a:lnTo>
                  <a:lnTo>
                    <a:pt x="6924" y="18852"/>
                  </a:lnTo>
                  <a:lnTo>
                    <a:pt x="6907" y="18224"/>
                  </a:lnTo>
                  <a:lnTo>
                    <a:pt x="29729" y="18224"/>
                  </a:lnTo>
                  <a:lnTo>
                    <a:pt x="29848" y="17053"/>
                  </a:lnTo>
                  <a:lnTo>
                    <a:pt x="29814" y="14797"/>
                  </a:lnTo>
                  <a:lnTo>
                    <a:pt x="29543" y="12625"/>
                  </a:lnTo>
                  <a:lnTo>
                    <a:pt x="29017" y="10571"/>
                  </a:lnTo>
                  <a:lnTo>
                    <a:pt x="28253" y="8654"/>
                  </a:lnTo>
                  <a:lnTo>
                    <a:pt x="27303" y="6872"/>
                  </a:lnTo>
                  <a:lnTo>
                    <a:pt x="26132" y="5260"/>
                  </a:lnTo>
                  <a:lnTo>
                    <a:pt x="24808" y="3835"/>
                  </a:lnTo>
                  <a:lnTo>
                    <a:pt x="23315" y="2613"/>
                  </a:lnTo>
                  <a:lnTo>
                    <a:pt x="21686" y="1595"/>
                  </a:lnTo>
                  <a:lnTo>
                    <a:pt x="19938" y="815"/>
                  </a:lnTo>
                  <a:lnTo>
                    <a:pt x="18072" y="272"/>
                  </a:lnTo>
                  <a:lnTo>
                    <a:pt x="1612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24"/>
            <p:cNvSpPr/>
            <p:nvPr/>
          </p:nvSpPr>
          <p:spPr>
            <a:xfrm>
              <a:off x="5871250" y="3108400"/>
              <a:ext cx="733475" cy="820450"/>
            </a:xfrm>
            <a:custGeom>
              <a:avLst/>
              <a:gdLst/>
              <a:ahLst/>
              <a:cxnLst/>
              <a:rect l="l" t="t" r="r" b="b"/>
              <a:pathLst>
                <a:path w="29339" h="32818" extrusionOk="0">
                  <a:moveTo>
                    <a:pt x="15934" y="1"/>
                  </a:moveTo>
                  <a:lnTo>
                    <a:pt x="14237" y="18"/>
                  </a:lnTo>
                  <a:lnTo>
                    <a:pt x="12557" y="188"/>
                  </a:lnTo>
                  <a:lnTo>
                    <a:pt x="10928" y="527"/>
                  </a:lnTo>
                  <a:lnTo>
                    <a:pt x="9384" y="985"/>
                  </a:lnTo>
                  <a:lnTo>
                    <a:pt x="8654" y="1290"/>
                  </a:lnTo>
                  <a:lnTo>
                    <a:pt x="7890" y="1613"/>
                  </a:lnTo>
                  <a:lnTo>
                    <a:pt x="6516" y="2427"/>
                  </a:lnTo>
                  <a:lnTo>
                    <a:pt x="5277" y="3378"/>
                  </a:lnTo>
                  <a:lnTo>
                    <a:pt x="4174" y="4464"/>
                  </a:lnTo>
                  <a:lnTo>
                    <a:pt x="3207" y="5668"/>
                  </a:lnTo>
                  <a:lnTo>
                    <a:pt x="2376" y="6958"/>
                  </a:lnTo>
                  <a:lnTo>
                    <a:pt x="1663" y="8349"/>
                  </a:lnTo>
                  <a:lnTo>
                    <a:pt x="1086" y="9809"/>
                  </a:lnTo>
                  <a:lnTo>
                    <a:pt x="645" y="11336"/>
                  </a:lnTo>
                  <a:lnTo>
                    <a:pt x="306" y="12897"/>
                  </a:lnTo>
                  <a:lnTo>
                    <a:pt x="102" y="14492"/>
                  </a:lnTo>
                  <a:lnTo>
                    <a:pt x="0" y="16087"/>
                  </a:lnTo>
                  <a:lnTo>
                    <a:pt x="34" y="17682"/>
                  </a:lnTo>
                  <a:lnTo>
                    <a:pt x="170" y="19277"/>
                  </a:lnTo>
                  <a:lnTo>
                    <a:pt x="424" y="20821"/>
                  </a:lnTo>
                  <a:lnTo>
                    <a:pt x="798" y="22331"/>
                  </a:lnTo>
                  <a:lnTo>
                    <a:pt x="1018" y="23061"/>
                  </a:lnTo>
                  <a:lnTo>
                    <a:pt x="1239" y="23706"/>
                  </a:lnTo>
                  <a:lnTo>
                    <a:pt x="1765" y="24945"/>
                  </a:lnTo>
                  <a:lnTo>
                    <a:pt x="2376" y="26081"/>
                  </a:lnTo>
                  <a:lnTo>
                    <a:pt x="3088" y="27117"/>
                  </a:lnTo>
                  <a:lnTo>
                    <a:pt x="3869" y="28084"/>
                  </a:lnTo>
                  <a:lnTo>
                    <a:pt x="4734" y="28949"/>
                  </a:lnTo>
                  <a:lnTo>
                    <a:pt x="5668" y="29730"/>
                  </a:lnTo>
                  <a:lnTo>
                    <a:pt x="6669" y="30425"/>
                  </a:lnTo>
                  <a:lnTo>
                    <a:pt x="7704" y="31036"/>
                  </a:lnTo>
                  <a:lnTo>
                    <a:pt x="8790" y="31545"/>
                  </a:lnTo>
                  <a:lnTo>
                    <a:pt x="9910" y="31970"/>
                  </a:lnTo>
                  <a:lnTo>
                    <a:pt x="11081" y="32326"/>
                  </a:lnTo>
                  <a:lnTo>
                    <a:pt x="12251" y="32563"/>
                  </a:lnTo>
                  <a:lnTo>
                    <a:pt x="13439" y="32733"/>
                  </a:lnTo>
                  <a:lnTo>
                    <a:pt x="14644" y="32818"/>
                  </a:lnTo>
                  <a:lnTo>
                    <a:pt x="15849" y="32801"/>
                  </a:lnTo>
                  <a:lnTo>
                    <a:pt x="17053" y="32716"/>
                  </a:lnTo>
                  <a:lnTo>
                    <a:pt x="18224" y="32530"/>
                  </a:lnTo>
                  <a:lnTo>
                    <a:pt x="19395" y="32258"/>
                  </a:lnTo>
                  <a:lnTo>
                    <a:pt x="20532" y="31902"/>
                  </a:lnTo>
                  <a:lnTo>
                    <a:pt x="21618" y="31460"/>
                  </a:lnTo>
                  <a:lnTo>
                    <a:pt x="22687" y="30934"/>
                  </a:lnTo>
                  <a:lnTo>
                    <a:pt x="23688" y="30324"/>
                  </a:lnTo>
                  <a:lnTo>
                    <a:pt x="24638" y="29628"/>
                  </a:lnTo>
                  <a:lnTo>
                    <a:pt x="25521" y="28830"/>
                  </a:lnTo>
                  <a:lnTo>
                    <a:pt x="26335" y="27965"/>
                  </a:lnTo>
                  <a:lnTo>
                    <a:pt x="27065" y="27015"/>
                  </a:lnTo>
                  <a:lnTo>
                    <a:pt x="27710" y="25980"/>
                  </a:lnTo>
                  <a:lnTo>
                    <a:pt x="28270" y="24843"/>
                  </a:lnTo>
                  <a:lnTo>
                    <a:pt x="28711" y="23638"/>
                  </a:lnTo>
                  <a:lnTo>
                    <a:pt x="29050" y="22348"/>
                  </a:lnTo>
                  <a:lnTo>
                    <a:pt x="29288" y="20957"/>
                  </a:lnTo>
                  <a:lnTo>
                    <a:pt x="29339" y="20244"/>
                  </a:lnTo>
                  <a:lnTo>
                    <a:pt x="22500" y="20244"/>
                  </a:lnTo>
                  <a:lnTo>
                    <a:pt x="22449" y="20770"/>
                  </a:lnTo>
                  <a:lnTo>
                    <a:pt x="22229" y="21788"/>
                  </a:lnTo>
                  <a:lnTo>
                    <a:pt x="21906" y="22739"/>
                  </a:lnTo>
                  <a:lnTo>
                    <a:pt x="21482" y="23604"/>
                  </a:lnTo>
                  <a:lnTo>
                    <a:pt x="20973" y="24385"/>
                  </a:lnTo>
                  <a:lnTo>
                    <a:pt x="20362" y="25097"/>
                  </a:lnTo>
                  <a:lnTo>
                    <a:pt x="19684" y="25725"/>
                  </a:lnTo>
                  <a:lnTo>
                    <a:pt x="18954" y="26251"/>
                  </a:lnTo>
                  <a:lnTo>
                    <a:pt x="18139" y="26692"/>
                  </a:lnTo>
                  <a:lnTo>
                    <a:pt x="17308" y="27015"/>
                  </a:lnTo>
                  <a:lnTo>
                    <a:pt x="16409" y="27252"/>
                  </a:lnTo>
                  <a:lnTo>
                    <a:pt x="15509" y="27354"/>
                  </a:lnTo>
                  <a:lnTo>
                    <a:pt x="14576" y="27371"/>
                  </a:lnTo>
                  <a:lnTo>
                    <a:pt x="13643" y="27252"/>
                  </a:lnTo>
                  <a:lnTo>
                    <a:pt x="12710" y="26998"/>
                  </a:lnTo>
                  <a:lnTo>
                    <a:pt x="11776" y="26641"/>
                  </a:lnTo>
                  <a:lnTo>
                    <a:pt x="11318" y="26404"/>
                  </a:lnTo>
                  <a:lnTo>
                    <a:pt x="10707" y="26014"/>
                  </a:lnTo>
                  <a:lnTo>
                    <a:pt x="9672" y="25114"/>
                  </a:lnTo>
                  <a:lnTo>
                    <a:pt x="8807" y="24028"/>
                  </a:lnTo>
                  <a:lnTo>
                    <a:pt x="8128" y="22840"/>
                  </a:lnTo>
                  <a:lnTo>
                    <a:pt x="7602" y="21534"/>
                  </a:lnTo>
                  <a:lnTo>
                    <a:pt x="7229" y="20176"/>
                  </a:lnTo>
                  <a:lnTo>
                    <a:pt x="6991" y="18768"/>
                  </a:lnTo>
                  <a:lnTo>
                    <a:pt x="6889" y="17377"/>
                  </a:lnTo>
                  <a:lnTo>
                    <a:pt x="6872" y="16698"/>
                  </a:lnTo>
                  <a:lnTo>
                    <a:pt x="6889" y="15799"/>
                  </a:lnTo>
                  <a:lnTo>
                    <a:pt x="7008" y="14034"/>
                  </a:lnTo>
                  <a:lnTo>
                    <a:pt x="7297" y="12354"/>
                  </a:lnTo>
                  <a:lnTo>
                    <a:pt x="7755" y="10776"/>
                  </a:lnTo>
                  <a:lnTo>
                    <a:pt x="8416" y="9351"/>
                  </a:lnTo>
                  <a:lnTo>
                    <a:pt x="9299" y="8078"/>
                  </a:lnTo>
                  <a:lnTo>
                    <a:pt x="10113" y="7263"/>
                  </a:lnTo>
                  <a:lnTo>
                    <a:pt x="10741" y="6771"/>
                  </a:lnTo>
                  <a:lnTo>
                    <a:pt x="11420" y="6364"/>
                  </a:lnTo>
                  <a:lnTo>
                    <a:pt x="12183" y="5991"/>
                  </a:lnTo>
                  <a:lnTo>
                    <a:pt x="12591" y="5855"/>
                  </a:lnTo>
                  <a:lnTo>
                    <a:pt x="13405" y="5617"/>
                  </a:lnTo>
                  <a:lnTo>
                    <a:pt x="15085" y="5380"/>
                  </a:lnTo>
                  <a:lnTo>
                    <a:pt x="16714" y="5465"/>
                  </a:lnTo>
                  <a:lnTo>
                    <a:pt x="17885" y="5719"/>
                  </a:lnTo>
                  <a:lnTo>
                    <a:pt x="18632" y="5991"/>
                  </a:lnTo>
                  <a:lnTo>
                    <a:pt x="19327" y="6330"/>
                  </a:lnTo>
                  <a:lnTo>
                    <a:pt x="19972" y="6737"/>
                  </a:lnTo>
                  <a:lnTo>
                    <a:pt x="20566" y="7229"/>
                  </a:lnTo>
                  <a:lnTo>
                    <a:pt x="21109" y="7789"/>
                  </a:lnTo>
                  <a:lnTo>
                    <a:pt x="21567" y="8417"/>
                  </a:lnTo>
                  <a:lnTo>
                    <a:pt x="21940" y="9130"/>
                  </a:lnTo>
                  <a:lnTo>
                    <a:pt x="22229" y="9910"/>
                  </a:lnTo>
                  <a:lnTo>
                    <a:pt x="22432" y="10759"/>
                  </a:lnTo>
                  <a:lnTo>
                    <a:pt x="22500" y="11234"/>
                  </a:lnTo>
                  <a:lnTo>
                    <a:pt x="29339" y="11234"/>
                  </a:lnTo>
                  <a:lnTo>
                    <a:pt x="29288" y="10267"/>
                  </a:lnTo>
                  <a:lnTo>
                    <a:pt x="28965" y="8502"/>
                  </a:lnTo>
                  <a:lnTo>
                    <a:pt x="28371" y="6890"/>
                  </a:lnTo>
                  <a:lnTo>
                    <a:pt x="27557" y="5465"/>
                  </a:lnTo>
                  <a:lnTo>
                    <a:pt x="26539" y="4209"/>
                  </a:lnTo>
                  <a:lnTo>
                    <a:pt x="25351" y="3123"/>
                  </a:lnTo>
                  <a:lnTo>
                    <a:pt x="24011" y="2207"/>
                  </a:lnTo>
                  <a:lnTo>
                    <a:pt x="22551" y="1443"/>
                  </a:lnTo>
                  <a:lnTo>
                    <a:pt x="20973" y="849"/>
                  </a:lnTo>
                  <a:lnTo>
                    <a:pt x="19344" y="408"/>
                  </a:lnTo>
                  <a:lnTo>
                    <a:pt x="17647" y="120"/>
                  </a:lnTo>
                  <a:lnTo>
                    <a:pt x="1593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24"/>
            <p:cNvSpPr/>
            <p:nvPr/>
          </p:nvSpPr>
          <p:spPr>
            <a:xfrm>
              <a:off x="3259775" y="3108400"/>
              <a:ext cx="733500" cy="820450"/>
            </a:xfrm>
            <a:custGeom>
              <a:avLst/>
              <a:gdLst/>
              <a:ahLst/>
              <a:cxnLst/>
              <a:rect l="l" t="t" r="r" b="b"/>
              <a:pathLst>
                <a:path w="29340" h="32818" extrusionOk="0">
                  <a:moveTo>
                    <a:pt x="15934" y="1"/>
                  </a:moveTo>
                  <a:lnTo>
                    <a:pt x="14237" y="18"/>
                  </a:lnTo>
                  <a:lnTo>
                    <a:pt x="12558" y="188"/>
                  </a:lnTo>
                  <a:lnTo>
                    <a:pt x="10929" y="527"/>
                  </a:lnTo>
                  <a:lnTo>
                    <a:pt x="9367" y="985"/>
                  </a:lnTo>
                  <a:lnTo>
                    <a:pt x="8638" y="1290"/>
                  </a:lnTo>
                  <a:lnTo>
                    <a:pt x="7891" y="1613"/>
                  </a:lnTo>
                  <a:lnTo>
                    <a:pt x="6517" y="2427"/>
                  </a:lnTo>
                  <a:lnTo>
                    <a:pt x="5278" y="3378"/>
                  </a:lnTo>
                  <a:lnTo>
                    <a:pt x="4175" y="4464"/>
                  </a:lnTo>
                  <a:lnTo>
                    <a:pt x="3208" y="5668"/>
                  </a:lnTo>
                  <a:lnTo>
                    <a:pt x="2376" y="6958"/>
                  </a:lnTo>
                  <a:lnTo>
                    <a:pt x="1664" y="8349"/>
                  </a:lnTo>
                  <a:lnTo>
                    <a:pt x="1087" y="9809"/>
                  </a:lnTo>
                  <a:lnTo>
                    <a:pt x="629" y="11336"/>
                  </a:lnTo>
                  <a:lnTo>
                    <a:pt x="306" y="12897"/>
                  </a:lnTo>
                  <a:lnTo>
                    <a:pt x="103" y="14492"/>
                  </a:lnTo>
                  <a:lnTo>
                    <a:pt x="1" y="16087"/>
                  </a:lnTo>
                  <a:lnTo>
                    <a:pt x="35" y="17682"/>
                  </a:lnTo>
                  <a:lnTo>
                    <a:pt x="171" y="19277"/>
                  </a:lnTo>
                  <a:lnTo>
                    <a:pt x="425" y="20821"/>
                  </a:lnTo>
                  <a:lnTo>
                    <a:pt x="781" y="22331"/>
                  </a:lnTo>
                  <a:lnTo>
                    <a:pt x="1019" y="23061"/>
                  </a:lnTo>
                  <a:lnTo>
                    <a:pt x="1240" y="23706"/>
                  </a:lnTo>
                  <a:lnTo>
                    <a:pt x="1766" y="24945"/>
                  </a:lnTo>
                  <a:lnTo>
                    <a:pt x="2376" y="26081"/>
                  </a:lnTo>
                  <a:lnTo>
                    <a:pt x="3089" y="27117"/>
                  </a:lnTo>
                  <a:lnTo>
                    <a:pt x="3870" y="28084"/>
                  </a:lnTo>
                  <a:lnTo>
                    <a:pt x="4735" y="28949"/>
                  </a:lnTo>
                  <a:lnTo>
                    <a:pt x="5668" y="29730"/>
                  </a:lnTo>
                  <a:lnTo>
                    <a:pt x="6652" y="30425"/>
                  </a:lnTo>
                  <a:lnTo>
                    <a:pt x="7705" y="31036"/>
                  </a:lnTo>
                  <a:lnTo>
                    <a:pt x="8791" y="31545"/>
                  </a:lnTo>
                  <a:lnTo>
                    <a:pt x="9910" y="31970"/>
                  </a:lnTo>
                  <a:lnTo>
                    <a:pt x="11064" y="32326"/>
                  </a:lnTo>
                  <a:lnTo>
                    <a:pt x="12252" y="32563"/>
                  </a:lnTo>
                  <a:lnTo>
                    <a:pt x="13440" y="32733"/>
                  </a:lnTo>
                  <a:lnTo>
                    <a:pt x="14645" y="32818"/>
                  </a:lnTo>
                  <a:lnTo>
                    <a:pt x="15849" y="32801"/>
                  </a:lnTo>
                  <a:lnTo>
                    <a:pt x="17037" y="32716"/>
                  </a:lnTo>
                  <a:lnTo>
                    <a:pt x="18225" y="32530"/>
                  </a:lnTo>
                  <a:lnTo>
                    <a:pt x="19396" y="32258"/>
                  </a:lnTo>
                  <a:lnTo>
                    <a:pt x="20533" y="31902"/>
                  </a:lnTo>
                  <a:lnTo>
                    <a:pt x="21619" y="31460"/>
                  </a:lnTo>
                  <a:lnTo>
                    <a:pt x="22688" y="30934"/>
                  </a:lnTo>
                  <a:lnTo>
                    <a:pt x="23689" y="30324"/>
                  </a:lnTo>
                  <a:lnTo>
                    <a:pt x="24639" y="29628"/>
                  </a:lnTo>
                  <a:lnTo>
                    <a:pt x="25521" y="28830"/>
                  </a:lnTo>
                  <a:lnTo>
                    <a:pt x="26336" y="27965"/>
                  </a:lnTo>
                  <a:lnTo>
                    <a:pt x="27066" y="27015"/>
                  </a:lnTo>
                  <a:lnTo>
                    <a:pt x="27710" y="25980"/>
                  </a:lnTo>
                  <a:lnTo>
                    <a:pt x="28270" y="24843"/>
                  </a:lnTo>
                  <a:lnTo>
                    <a:pt x="28712" y="23638"/>
                  </a:lnTo>
                  <a:lnTo>
                    <a:pt x="29051" y="22348"/>
                  </a:lnTo>
                  <a:lnTo>
                    <a:pt x="29289" y="20957"/>
                  </a:lnTo>
                  <a:lnTo>
                    <a:pt x="29339" y="20244"/>
                  </a:lnTo>
                  <a:lnTo>
                    <a:pt x="22501" y="20244"/>
                  </a:lnTo>
                  <a:lnTo>
                    <a:pt x="22433" y="20770"/>
                  </a:lnTo>
                  <a:lnTo>
                    <a:pt x="22230" y="21788"/>
                  </a:lnTo>
                  <a:lnTo>
                    <a:pt x="21907" y="22739"/>
                  </a:lnTo>
                  <a:lnTo>
                    <a:pt x="21483" y="23604"/>
                  </a:lnTo>
                  <a:lnTo>
                    <a:pt x="20974" y="24385"/>
                  </a:lnTo>
                  <a:lnTo>
                    <a:pt x="20363" y="25097"/>
                  </a:lnTo>
                  <a:lnTo>
                    <a:pt x="19684" y="25725"/>
                  </a:lnTo>
                  <a:lnTo>
                    <a:pt x="18938" y="26251"/>
                  </a:lnTo>
                  <a:lnTo>
                    <a:pt x="18140" y="26692"/>
                  </a:lnTo>
                  <a:lnTo>
                    <a:pt x="17292" y="27015"/>
                  </a:lnTo>
                  <a:lnTo>
                    <a:pt x="16409" y="27252"/>
                  </a:lnTo>
                  <a:lnTo>
                    <a:pt x="15510" y="27354"/>
                  </a:lnTo>
                  <a:lnTo>
                    <a:pt x="14577" y="27371"/>
                  </a:lnTo>
                  <a:lnTo>
                    <a:pt x="13644" y="27252"/>
                  </a:lnTo>
                  <a:lnTo>
                    <a:pt x="12693" y="26998"/>
                  </a:lnTo>
                  <a:lnTo>
                    <a:pt x="11777" y="26641"/>
                  </a:lnTo>
                  <a:lnTo>
                    <a:pt x="11319" y="26404"/>
                  </a:lnTo>
                  <a:lnTo>
                    <a:pt x="10708" y="26014"/>
                  </a:lnTo>
                  <a:lnTo>
                    <a:pt x="9656" y="25114"/>
                  </a:lnTo>
                  <a:lnTo>
                    <a:pt x="8807" y="24028"/>
                  </a:lnTo>
                  <a:lnTo>
                    <a:pt x="8129" y="22840"/>
                  </a:lnTo>
                  <a:lnTo>
                    <a:pt x="7603" y="21534"/>
                  </a:lnTo>
                  <a:lnTo>
                    <a:pt x="7229" y="20176"/>
                  </a:lnTo>
                  <a:lnTo>
                    <a:pt x="6992" y="18768"/>
                  </a:lnTo>
                  <a:lnTo>
                    <a:pt x="6890" y="17377"/>
                  </a:lnTo>
                  <a:lnTo>
                    <a:pt x="6873" y="16698"/>
                  </a:lnTo>
                  <a:lnTo>
                    <a:pt x="6873" y="15799"/>
                  </a:lnTo>
                  <a:lnTo>
                    <a:pt x="7009" y="14034"/>
                  </a:lnTo>
                  <a:lnTo>
                    <a:pt x="7297" y="12354"/>
                  </a:lnTo>
                  <a:lnTo>
                    <a:pt x="7755" y="10776"/>
                  </a:lnTo>
                  <a:lnTo>
                    <a:pt x="8417" y="9351"/>
                  </a:lnTo>
                  <a:lnTo>
                    <a:pt x="9300" y="8078"/>
                  </a:lnTo>
                  <a:lnTo>
                    <a:pt x="10114" y="7263"/>
                  </a:lnTo>
                  <a:lnTo>
                    <a:pt x="10742" y="6771"/>
                  </a:lnTo>
                  <a:lnTo>
                    <a:pt x="11421" y="6364"/>
                  </a:lnTo>
                  <a:lnTo>
                    <a:pt x="12167" y="5991"/>
                  </a:lnTo>
                  <a:lnTo>
                    <a:pt x="12575" y="5855"/>
                  </a:lnTo>
                  <a:lnTo>
                    <a:pt x="13406" y="5617"/>
                  </a:lnTo>
                  <a:lnTo>
                    <a:pt x="15086" y="5380"/>
                  </a:lnTo>
                  <a:lnTo>
                    <a:pt x="16715" y="5465"/>
                  </a:lnTo>
                  <a:lnTo>
                    <a:pt x="17886" y="5719"/>
                  </a:lnTo>
                  <a:lnTo>
                    <a:pt x="18632" y="5991"/>
                  </a:lnTo>
                  <a:lnTo>
                    <a:pt x="19328" y="6330"/>
                  </a:lnTo>
                  <a:lnTo>
                    <a:pt x="19973" y="6737"/>
                  </a:lnTo>
                  <a:lnTo>
                    <a:pt x="20567" y="7229"/>
                  </a:lnTo>
                  <a:lnTo>
                    <a:pt x="21093" y="7789"/>
                  </a:lnTo>
                  <a:lnTo>
                    <a:pt x="21551" y="8417"/>
                  </a:lnTo>
                  <a:lnTo>
                    <a:pt x="21941" y="9130"/>
                  </a:lnTo>
                  <a:lnTo>
                    <a:pt x="22230" y="9910"/>
                  </a:lnTo>
                  <a:lnTo>
                    <a:pt x="22433" y="10759"/>
                  </a:lnTo>
                  <a:lnTo>
                    <a:pt x="22501" y="11234"/>
                  </a:lnTo>
                  <a:lnTo>
                    <a:pt x="29339" y="11234"/>
                  </a:lnTo>
                  <a:lnTo>
                    <a:pt x="29289" y="10267"/>
                  </a:lnTo>
                  <a:lnTo>
                    <a:pt x="28949" y="8502"/>
                  </a:lnTo>
                  <a:lnTo>
                    <a:pt x="28372" y="6890"/>
                  </a:lnTo>
                  <a:lnTo>
                    <a:pt x="27558" y="5465"/>
                  </a:lnTo>
                  <a:lnTo>
                    <a:pt x="26540" y="4209"/>
                  </a:lnTo>
                  <a:lnTo>
                    <a:pt x="25352" y="3123"/>
                  </a:lnTo>
                  <a:lnTo>
                    <a:pt x="24011" y="2207"/>
                  </a:lnTo>
                  <a:lnTo>
                    <a:pt x="22552" y="1443"/>
                  </a:lnTo>
                  <a:lnTo>
                    <a:pt x="20974" y="849"/>
                  </a:lnTo>
                  <a:lnTo>
                    <a:pt x="19345" y="408"/>
                  </a:lnTo>
                  <a:lnTo>
                    <a:pt x="17648" y="120"/>
                  </a:lnTo>
                  <a:lnTo>
                    <a:pt x="1593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24"/>
            <p:cNvSpPr/>
            <p:nvPr/>
          </p:nvSpPr>
          <p:spPr>
            <a:xfrm>
              <a:off x="4064100" y="2833100"/>
              <a:ext cx="170975" cy="1072850"/>
            </a:xfrm>
            <a:custGeom>
              <a:avLst/>
              <a:gdLst/>
              <a:ahLst/>
              <a:cxnLst/>
              <a:rect l="l" t="t" r="r" b="b"/>
              <a:pathLst>
                <a:path w="6839" h="42914" extrusionOk="0">
                  <a:moveTo>
                    <a:pt x="0" y="0"/>
                  </a:moveTo>
                  <a:lnTo>
                    <a:pt x="0" y="6499"/>
                  </a:lnTo>
                  <a:lnTo>
                    <a:pt x="6838" y="6499"/>
                  </a:lnTo>
                  <a:lnTo>
                    <a:pt x="6838" y="0"/>
                  </a:lnTo>
                  <a:close/>
                  <a:moveTo>
                    <a:pt x="0" y="11844"/>
                  </a:moveTo>
                  <a:lnTo>
                    <a:pt x="0" y="42914"/>
                  </a:lnTo>
                  <a:lnTo>
                    <a:pt x="6838" y="42914"/>
                  </a:lnTo>
                  <a:lnTo>
                    <a:pt x="6838" y="11844"/>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24"/>
            <p:cNvSpPr/>
            <p:nvPr/>
          </p:nvSpPr>
          <p:spPr>
            <a:xfrm>
              <a:off x="4308850" y="3106300"/>
              <a:ext cx="746225" cy="822125"/>
            </a:xfrm>
            <a:custGeom>
              <a:avLst/>
              <a:gdLst/>
              <a:ahLst/>
              <a:cxnLst/>
              <a:rect l="l" t="t" r="r" b="b"/>
              <a:pathLst>
                <a:path w="29849" h="32885" extrusionOk="0">
                  <a:moveTo>
                    <a:pt x="15612" y="5549"/>
                  </a:moveTo>
                  <a:lnTo>
                    <a:pt x="17037" y="5803"/>
                  </a:lnTo>
                  <a:lnTo>
                    <a:pt x="18395" y="6312"/>
                  </a:lnTo>
                  <a:lnTo>
                    <a:pt x="19668" y="7076"/>
                  </a:lnTo>
                  <a:lnTo>
                    <a:pt x="20770" y="8094"/>
                  </a:lnTo>
                  <a:lnTo>
                    <a:pt x="21483" y="9044"/>
                  </a:lnTo>
                  <a:lnTo>
                    <a:pt x="21890" y="9740"/>
                  </a:lnTo>
                  <a:lnTo>
                    <a:pt x="22230" y="10504"/>
                  </a:lnTo>
                  <a:lnTo>
                    <a:pt x="22518" y="11352"/>
                  </a:lnTo>
                  <a:lnTo>
                    <a:pt x="22722" y="12234"/>
                  </a:lnTo>
                  <a:lnTo>
                    <a:pt x="22858" y="13202"/>
                  </a:lnTo>
                  <a:lnTo>
                    <a:pt x="22892" y="13711"/>
                  </a:lnTo>
                  <a:lnTo>
                    <a:pt x="6907" y="13711"/>
                  </a:lnTo>
                  <a:lnTo>
                    <a:pt x="6941" y="13202"/>
                  </a:lnTo>
                  <a:lnTo>
                    <a:pt x="7060" y="12251"/>
                  </a:lnTo>
                  <a:lnTo>
                    <a:pt x="7264" y="11369"/>
                  </a:lnTo>
                  <a:lnTo>
                    <a:pt x="7535" y="10537"/>
                  </a:lnTo>
                  <a:lnTo>
                    <a:pt x="7891" y="9774"/>
                  </a:lnTo>
                  <a:lnTo>
                    <a:pt x="8282" y="9061"/>
                  </a:lnTo>
                  <a:lnTo>
                    <a:pt x="8994" y="8128"/>
                  </a:lnTo>
                  <a:lnTo>
                    <a:pt x="10097" y="7093"/>
                  </a:lnTo>
                  <a:lnTo>
                    <a:pt x="11353" y="6329"/>
                  </a:lnTo>
                  <a:lnTo>
                    <a:pt x="12727" y="5820"/>
                  </a:lnTo>
                  <a:lnTo>
                    <a:pt x="14153" y="5549"/>
                  </a:lnTo>
                  <a:close/>
                  <a:moveTo>
                    <a:pt x="16121" y="0"/>
                  </a:moveTo>
                  <a:lnTo>
                    <a:pt x="14102" y="17"/>
                  </a:lnTo>
                  <a:lnTo>
                    <a:pt x="12015" y="322"/>
                  </a:lnTo>
                  <a:lnTo>
                    <a:pt x="9894" y="950"/>
                  </a:lnTo>
                  <a:lnTo>
                    <a:pt x="8825" y="1391"/>
                  </a:lnTo>
                  <a:lnTo>
                    <a:pt x="7925" y="1833"/>
                  </a:lnTo>
                  <a:lnTo>
                    <a:pt x="6279" y="2868"/>
                  </a:lnTo>
                  <a:lnTo>
                    <a:pt x="4837" y="4140"/>
                  </a:lnTo>
                  <a:lnTo>
                    <a:pt x="3564" y="5566"/>
                  </a:lnTo>
                  <a:lnTo>
                    <a:pt x="2495" y="7161"/>
                  </a:lnTo>
                  <a:lnTo>
                    <a:pt x="1613" y="8892"/>
                  </a:lnTo>
                  <a:lnTo>
                    <a:pt x="917" y="10707"/>
                  </a:lnTo>
                  <a:lnTo>
                    <a:pt x="425" y="12608"/>
                  </a:lnTo>
                  <a:lnTo>
                    <a:pt x="120" y="14559"/>
                  </a:lnTo>
                  <a:lnTo>
                    <a:pt x="1" y="16544"/>
                  </a:lnTo>
                  <a:lnTo>
                    <a:pt x="69" y="18530"/>
                  </a:lnTo>
                  <a:lnTo>
                    <a:pt x="340" y="20481"/>
                  </a:lnTo>
                  <a:lnTo>
                    <a:pt x="815" y="22382"/>
                  </a:lnTo>
                  <a:lnTo>
                    <a:pt x="1477" y="24197"/>
                  </a:lnTo>
                  <a:lnTo>
                    <a:pt x="2326" y="25928"/>
                  </a:lnTo>
                  <a:lnTo>
                    <a:pt x="3378" y="27523"/>
                  </a:lnTo>
                  <a:lnTo>
                    <a:pt x="3989" y="28253"/>
                  </a:lnTo>
                  <a:lnTo>
                    <a:pt x="4667" y="28982"/>
                  </a:lnTo>
                  <a:lnTo>
                    <a:pt x="6178" y="30238"/>
                  </a:lnTo>
                  <a:lnTo>
                    <a:pt x="7857" y="31239"/>
                  </a:lnTo>
                  <a:lnTo>
                    <a:pt x="9656" y="32003"/>
                  </a:lnTo>
                  <a:lnTo>
                    <a:pt x="11557" y="32529"/>
                  </a:lnTo>
                  <a:lnTo>
                    <a:pt x="13525" y="32834"/>
                  </a:lnTo>
                  <a:lnTo>
                    <a:pt x="15510" y="32885"/>
                  </a:lnTo>
                  <a:lnTo>
                    <a:pt x="17496" y="32715"/>
                  </a:lnTo>
                  <a:lnTo>
                    <a:pt x="19430" y="32325"/>
                  </a:lnTo>
                  <a:lnTo>
                    <a:pt x="21296" y="31697"/>
                  </a:lnTo>
                  <a:lnTo>
                    <a:pt x="23061" y="30849"/>
                  </a:lnTo>
                  <a:lnTo>
                    <a:pt x="24690" y="29780"/>
                  </a:lnTo>
                  <a:lnTo>
                    <a:pt x="26133" y="28473"/>
                  </a:lnTo>
                  <a:lnTo>
                    <a:pt x="27066" y="27353"/>
                  </a:lnTo>
                  <a:lnTo>
                    <a:pt x="27626" y="26556"/>
                  </a:lnTo>
                  <a:lnTo>
                    <a:pt x="28135" y="25690"/>
                  </a:lnTo>
                  <a:lnTo>
                    <a:pt x="28559" y="24774"/>
                  </a:lnTo>
                  <a:lnTo>
                    <a:pt x="28915" y="23807"/>
                  </a:lnTo>
                  <a:lnTo>
                    <a:pt x="29204" y="22772"/>
                  </a:lnTo>
                  <a:lnTo>
                    <a:pt x="29323" y="22246"/>
                  </a:lnTo>
                  <a:lnTo>
                    <a:pt x="22824" y="22246"/>
                  </a:lnTo>
                  <a:lnTo>
                    <a:pt x="22688" y="22687"/>
                  </a:lnTo>
                  <a:lnTo>
                    <a:pt x="22349" y="23518"/>
                  </a:lnTo>
                  <a:lnTo>
                    <a:pt x="21907" y="24265"/>
                  </a:lnTo>
                  <a:lnTo>
                    <a:pt x="21381" y="24944"/>
                  </a:lnTo>
                  <a:lnTo>
                    <a:pt x="20787" y="25538"/>
                  </a:lnTo>
                  <a:lnTo>
                    <a:pt x="20143" y="26047"/>
                  </a:lnTo>
                  <a:lnTo>
                    <a:pt x="19430" y="26471"/>
                  </a:lnTo>
                  <a:lnTo>
                    <a:pt x="18666" y="26827"/>
                  </a:lnTo>
                  <a:lnTo>
                    <a:pt x="17869" y="27099"/>
                  </a:lnTo>
                  <a:lnTo>
                    <a:pt x="17037" y="27285"/>
                  </a:lnTo>
                  <a:lnTo>
                    <a:pt x="15765" y="27438"/>
                  </a:lnTo>
                  <a:lnTo>
                    <a:pt x="14034" y="27370"/>
                  </a:lnTo>
                  <a:lnTo>
                    <a:pt x="12761" y="27099"/>
                  </a:lnTo>
                  <a:lnTo>
                    <a:pt x="11930" y="26827"/>
                  </a:lnTo>
                  <a:lnTo>
                    <a:pt x="11540" y="26658"/>
                  </a:lnTo>
                  <a:lnTo>
                    <a:pt x="10946" y="26369"/>
                  </a:lnTo>
                  <a:lnTo>
                    <a:pt x="9894" y="25622"/>
                  </a:lnTo>
                  <a:lnTo>
                    <a:pt x="9011" y="24740"/>
                  </a:lnTo>
                  <a:lnTo>
                    <a:pt x="8299" y="23722"/>
                  </a:lnTo>
                  <a:lnTo>
                    <a:pt x="7739" y="22585"/>
                  </a:lnTo>
                  <a:lnTo>
                    <a:pt x="7314" y="21380"/>
                  </a:lnTo>
                  <a:lnTo>
                    <a:pt x="7043" y="20142"/>
                  </a:lnTo>
                  <a:lnTo>
                    <a:pt x="6924" y="18852"/>
                  </a:lnTo>
                  <a:lnTo>
                    <a:pt x="6907" y="18224"/>
                  </a:lnTo>
                  <a:lnTo>
                    <a:pt x="29730" y="18224"/>
                  </a:lnTo>
                  <a:lnTo>
                    <a:pt x="29849" y="17053"/>
                  </a:lnTo>
                  <a:lnTo>
                    <a:pt x="29815" y="14797"/>
                  </a:lnTo>
                  <a:lnTo>
                    <a:pt x="29543" y="12625"/>
                  </a:lnTo>
                  <a:lnTo>
                    <a:pt x="29017" y="10571"/>
                  </a:lnTo>
                  <a:lnTo>
                    <a:pt x="28254" y="8654"/>
                  </a:lnTo>
                  <a:lnTo>
                    <a:pt x="27303" y="6872"/>
                  </a:lnTo>
                  <a:lnTo>
                    <a:pt x="26133" y="5260"/>
                  </a:lnTo>
                  <a:lnTo>
                    <a:pt x="24809" y="3835"/>
                  </a:lnTo>
                  <a:lnTo>
                    <a:pt x="23316" y="2613"/>
                  </a:lnTo>
                  <a:lnTo>
                    <a:pt x="21687" y="1595"/>
                  </a:lnTo>
                  <a:lnTo>
                    <a:pt x="19939" y="815"/>
                  </a:lnTo>
                  <a:lnTo>
                    <a:pt x="18072" y="272"/>
                  </a:lnTo>
                  <a:lnTo>
                    <a:pt x="1612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24"/>
            <p:cNvSpPr/>
            <p:nvPr/>
          </p:nvSpPr>
          <p:spPr>
            <a:xfrm>
              <a:off x="5119100" y="3107975"/>
              <a:ext cx="681750" cy="797975"/>
            </a:xfrm>
            <a:custGeom>
              <a:avLst/>
              <a:gdLst/>
              <a:ahLst/>
              <a:cxnLst/>
              <a:rect l="l" t="t" r="r" b="b"/>
              <a:pathLst>
                <a:path w="27270" h="31919" extrusionOk="0">
                  <a:moveTo>
                    <a:pt x="16274" y="1"/>
                  </a:moveTo>
                  <a:lnTo>
                    <a:pt x="15527" y="18"/>
                  </a:lnTo>
                  <a:lnTo>
                    <a:pt x="14068" y="205"/>
                  </a:lnTo>
                  <a:lnTo>
                    <a:pt x="12659" y="578"/>
                  </a:lnTo>
                  <a:lnTo>
                    <a:pt x="11336" y="1121"/>
                  </a:lnTo>
                  <a:lnTo>
                    <a:pt x="10080" y="1850"/>
                  </a:lnTo>
                  <a:lnTo>
                    <a:pt x="8943" y="2716"/>
                  </a:lnTo>
                  <a:lnTo>
                    <a:pt x="7908" y="3751"/>
                  </a:lnTo>
                  <a:lnTo>
                    <a:pt x="7009" y="4905"/>
                  </a:lnTo>
                  <a:lnTo>
                    <a:pt x="6602" y="5533"/>
                  </a:lnTo>
                  <a:lnTo>
                    <a:pt x="6483" y="5414"/>
                  </a:lnTo>
                  <a:lnTo>
                    <a:pt x="6483" y="849"/>
                  </a:lnTo>
                  <a:lnTo>
                    <a:pt x="1" y="849"/>
                  </a:lnTo>
                  <a:lnTo>
                    <a:pt x="1" y="31919"/>
                  </a:lnTo>
                  <a:lnTo>
                    <a:pt x="6856" y="31919"/>
                  </a:lnTo>
                  <a:lnTo>
                    <a:pt x="6856" y="13593"/>
                  </a:lnTo>
                  <a:lnTo>
                    <a:pt x="6873" y="12744"/>
                  </a:lnTo>
                  <a:lnTo>
                    <a:pt x="7145" y="11166"/>
                  </a:lnTo>
                  <a:lnTo>
                    <a:pt x="7382" y="10403"/>
                  </a:lnTo>
                  <a:lnTo>
                    <a:pt x="7603" y="9843"/>
                  </a:lnTo>
                  <a:lnTo>
                    <a:pt x="8129" y="8808"/>
                  </a:lnTo>
                  <a:lnTo>
                    <a:pt x="8808" y="7891"/>
                  </a:lnTo>
                  <a:lnTo>
                    <a:pt x="9588" y="7094"/>
                  </a:lnTo>
                  <a:lnTo>
                    <a:pt x="10504" y="6432"/>
                  </a:lnTo>
                  <a:lnTo>
                    <a:pt x="11506" y="5923"/>
                  </a:lnTo>
                  <a:lnTo>
                    <a:pt x="12592" y="5584"/>
                  </a:lnTo>
                  <a:lnTo>
                    <a:pt x="13745" y="5414"/>
                  </a:lnTo>
                  <a:lnTo>
                    <a:pt x="14356" y="5414"/>
                  </a:lnTo>
                  <a:lnTo>
                    <a:pt x="15171" y="5448"/>
                  </a:lnTo>
                  <a:lnTo>
                    <a:pt x="16579" y="5685"/>
                  </a:lnTo>
                  <a:lnTo>
                    <a:pt x="17733" y="6144"/>
                  </a:lnTo>
                  <a:lnTo>
                    <a:pt x="18649" y="6805"/>
                  </a:lnTo>
                  <a:lnTo>
                    <a:pt x="19345" y="7688"/>
                  </a:lnTo>
                  <a:lnTo>
                    <a:pt x="19854" y="8774"/>
                  </a:lnTo>
                  <a:lnTo>
                    <a:pt x="20193" y="10063"/>
                  </a:lnTo>
                  <a:lnTo>
                    <a:pt x="20380" y="11556"/>
                  </a:lnTo>
                  <a:lnTo>
                    <a:pt x="20431" y="12388"/>
                  </a:lnTo>
                  <a:lnTo>
                    <a:pt x="20431" y="31919"/>
                  </a:lnTo>
                  <a:lnTo>
                    <a:pt x="27269" y="31919"/>
                  </a:lnTo>
                  <a:lnTo>
                    <a:pt x="27269" y="10589"/>
                  </a:lnTo>
                  <a:lnTo>
                    <a:pt x="27269" y="9927"/>
                  </a:lnTo>
                  <a:lnTo>
                    <a:pt x="27184" y="8689"/>
                  </a:lnTo>
                  <a:lnTo>
                    <a:pt x="26998" y="7535"/>
                  </a:lnTo>
                  <a:lnTo>
                    <a:pt x="26726" y="6466"/>
                  </a:lnTo>
                  <a:lnTo>
                    <a:pt x="26336" y="5482"/>
                  </a:lnTo>
                  <a:lnTo>
                    <a:pt x="25878" y="4565"/>
                  </a:lnTo>
                  <a:lnTo>
                    <a:pt x="25335" y="3751"/>
                  </a:lnTo>
                  <a:lnTo>
                    <a:pt x="24690" y="3004"/>
                  </a:lnTo>
                  <a:lnTo>
                    <a:pt x="23977" y="2343"/>
                  </a:lnTo>
                  <a:lnTo>
                    <a:pt x="23180" y="1766"/>
                  </a:lnTo>
                  <a:lnTo>
                    <a:pt x="22314" y="1257"/>
                  </a:lnTo>
                  <a:lnTo>
                    <a:pt x="21364" y="849"/>
                  </a:lnTo>
                  <a:lnTo>
                    <a:pt x="20346" y="510"/>
                  </a:lnTo>
                  <a:lnTo>
                    <a:pt x="19277" y="272"/>
                  </a:lnTo>
                  <a:lnTo>
                    <a:pt x="18123" y="103"/>
                  </a:lnTo>
                  <a:lnTo>
                    <a:pt x="16919" y="18"/>
                  </a:lnTo>
                  <a:lnTo>
                    <a:pt x="1627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24"/>
            <p:cNvSpPr/>
            <p:nvPr/>
          </p:nvSpPr>
          <p:spPr>
            <a:xfrm>
              <a:off x="2543275" y="3107975"/>
              <a:ext cx="690650" cy="818775"/>
            </a:xfrm>
            <a:custGeom>
              <a:avLst/>
              <a:gdLst/>
              <a:ahLst/>
              <a:cxnLst/>
              <a:rect l="l" t="t" r="r" b="b"/>
              <a:pathLst>
                <a:path w="27626" h="32751" extrusionOk="0">
                  <a:moveTo>
                    <a:pt x="13813" y="1"/>
                  </a:moveTo>
                  <a:lnTo>
                    <a:pt x="12507" y="18"/>
                  </a:lnTo>
                  <a:lnTo>
                    <a:pt x="10012" y="272"/>
                  </a:lnTo>
                  <a:lnTo>
                    <a:pt x="8248" y="646"/>
                  </a:lnTo>
                  <a:lnTo>
                    <a:pt x="7128" y="985"/>
                  </a:lnTo>
                  <a:lnTo>
                    <a:pt x="6076" y="1375"/>
                  </a:lnTo>
                  <a:lnTo>
                    <a:pt x="5092" y="1834"/>
                  </a:lnTo>
                  <a:lnTo>
                    <a:pt x="4192" y="2376"/>
                  </a:lnTo>
                  <a:lnTo>
                    <a:pt x="3378" y="3004"/>
                  </a:lnTo>
                  <a:lnTo>
                    <a:pt x="2648" y="3683"/>
                  </a:lnTo>
                  <a:lnTo>
                    <a:pt x="2020" y="4447"/>
                  </a:lnTo>
                  <a:lnTo>
                    <a:pt x="1494" y="5295"/>
                  </a:lnTo>
                  <a:lnTo>
                    <a:pt x="1087" y="6228"/>
                  </a:lnTo>
                  <a:lnTo>
                    <a:pt x="815" y="7229"/>
                  </a:lnTo>
                  <a:lnTo>
                    <a:pt x="663" y="8315"/>
                  </a:lnTo>
                  <a:lnTo>
                    <a:pt x="663" y="8892"/>
                  </a:lnTo>
                  <a:lnTo>
                    <a:pt x="680" y="9741"/>
                  </a:lnTo>
                  <a:lnTo>
                    <a:pt x="917" y="11251"/>
                  </a:lnTo>
                  <a:lnTo>
                    <a:pt x="1375" y="12575"/>
                  </a:lnTo>
                  <a:lnTo>
                    <a:pt x="2020" y="13694"/>
                  </a:lnTo>
                  <a:lnTo>
                    <a:pt x="2835" y="14662"/>
                  </a:lnTo>
                  <a:lnTo>
                    <a:pt x="3802" y="15476"/>
                  </a:lnTo>
                  <a:lnTo>
                    <a:pt x="4905" y="16172"/>
                  </a:lnTo>
                  <a:lnTo>
                    <a:pt x="6110" y="16749"/>
                  </a:lnTo>
                  <a:lnTo>
                    <a:pt x="8061" y="17462"/>
                  </a:lnTo>
                  <a:lnTo>
                    <a:pt x="10844" y="18174"/>
                  </a:lnTo>
                  <a:lnTo>
                    <a:pt x="13644" y="18768"/>
                  </a:lnTo>
                  <a:lnTo>
                    <a:pt x="16308" y="19379"/>
                  </a:lnTo>
                  <a:lnTo>
                    <a:pt x="17513" y="19735"/>
                  </a:lnTo>
                  <a:lnTo>
                    <a:pt x="17971" y="19888"/>
                  </a:lnTo>
                  <a:lnTo>
                    <a:pt x="18853" y="20329"/>
                  </a:lnTo>
                  <a:lnTo>
                    <a:pt x="19600" y="20906"/>
                  </a:lnTo>
                  <a:lnTo>
                    <a:pt x="20194" y="21602"/>
                  </a:lnTo>
                  <a:lnTo>
                    <a:pt x="20618" y="22365"/>
                  </a:lnTo>
                  <a:lnTo>
                    <a:pt x="20821" y="23214"/>
                  </a:lnTo>
                  <a:lnTo>
                    <a:pt x="20770" y="24079"/>
                  </a:lnTo>
                  <a:lnTo>
                    <a:pt x="20448" y="24962"/>
                  </a:lnTo>
                  <a:lnTo>
                    <a:pt x="20160" y="25386"/>
                  </a:lnTo>
                  <a:lnTo>
                    <a:pt x="19871" y="25691"/>
                  </a:lnTo>
                  <a:lnTo>
                    <a:pt x="19209" y="26200"/>
                  </a:lnTo>
                  <a:lnTo>
                    <a:pt x="18480" y="26591"/>
                  </a:lnTo>
                  <a:lnTo>
                    <a:pt x="17665" y="26879"/>
                  </a:lnTo>
                  <a:lnTo>
                    <a:pt x="16376" y="27167"/>
                  </a:lnTo>
                  <a:lnTo>
                    <a:pt x="14662" y="27320"/>
                  </a:lnTo>
                  <a:lnTo>
                    <a:pt x="13881" y="27337"/>
                  </a:lnTo>
                  <a:lnTo>
                    <a:pt x="13202" y="27320"/>
                  </a:lnTo>
                  <a:lnTo>
                    <a:pt x="11913" y="27184"/>
                  </a:lnTo>
                  <a:lnTo>
                    <a:pt x="10708" y="26896"/>
                  </a:lnTo>
                  <a:lnTo>
                    <a:pt x="9605" y="26438"/>
                  </a:lnTo>
                  <a:lnTo>
                    <a:pt x="8655" y="25810"/>
                  </a:lnTo>
                  <a:lnTo>
                    <a:pt x="7874" y="24979"/>
                  </a:lnTo>
                  <a:lnTo>
                    <a:pt x="7297" y="23943"/>
                  </a:lnTo>
                  <a:lnTo>
                    <a:pt x="6924" y="22671"/>
                  </a:lnTo>
                  <a:lnTo>
                    <a:pt x="6839" y="21941"/>
                  </a:lnTo>
                  <a:lnTo>
                    <a:pt x="1" y="21941"/>
                  </a:lnTo>
                  <a:lnTo>
                    <a:pt x="18" y="22637"/>
                  </a:lnTo>
                  <a:lnTo>
                    <a:pt x="171" y="23960"/>
                  </a:lnTo>
                  <a:lnTo>
                    <a:pt x="459" y="25182"/>
                  </a:lnTo>
                  <a:lnTo>
                    <a:pt x="883" y="26302"/>
                  </a:lnTo>
                  <a:lnTo>
                    <a:pt x="1426" y="27320"/>
                  </a:lnTo>
                  <a:lnTo>
                    <a:pt x="2071" y="28253"/>
                  </a:lnTo>
                  <a:lnTo>
                    <a:pt x="2818" y="29102"/>
                  </a:lnTo>
                  <a:lnTo>
                    <a:pt x="3666" y="29849"/>
                  </a:lnTo>
                  <a:lnTo>
                    <a:pt x="4616" y="30510"/>
                  </a:lnTo>
                  <a:lnTo>
                    <a:pt x="5635" y="31070"/>
                  </a:lnTo>
                  <a:lnTo>
                    <a:pt x="6721" y="31562"/>
                  </a:lnTo>
                  <a:lnTo>
                    <a:pt x="7891" y="31970"/>
                  </a:lnTo>
                  <a:lnTo>
                    <a:pt x="9113" y="32275"/>
                  </a:lnTo>
                  <a:lnTo>
                    <a:pt x="10386" y="32513"/>
                  </a:lnTo>
                  <a:lnTo>
                    <a:pt x="12371" y="32733"/>
                  </a:lnTo>
                  <a:lnTo>
                    <a:pt x="13762" y="32750"/>
                  </a:lnTo>
                  <a:lnTo>
                    <a:pt x="14950" y="32733"/>
                  </a:lnTo>
                  <a:lnTo>
                    <a:pt x="17394" y="32496"/>
                  </a:lnTo>
                  <a:lnTo>
                    <a:pt x="19192" y="32122"/>
                  </a:lnTo>
                  <a:lnTo>
                    <a:pt x="20363" y="31783"/>
                  </a:lnTo>
                  <a:lnTo>
                    <a:pt x="21483" y="31376"/>
                  </a:lnTo>
                  <a:lnTo>
                    <a:pt x="22552" y="30867"/>
                  </a:lnTo>
                  <a:lnTo>
                    <a:pt x="23570" y="30290"/>
                  </a:lnTo>
                  <a:lnTo>
                    <a:pt x="24487" y="29611"/>
                  </a:lnTo>
                  <a:lnTo>
                    <a:pt x="25318" y="28830"/>
                  </a:lnTo>
                  <a:lnTo>
                    <a:pt x="26048" y="27965"/>
                  </a:lnTo>
                  <a:lnTo>
                    <a:pt x="26642" y="26981"/>
                  </a:lnTo>
                  <a:lnTo>
                    <a:pt x="27117" y="25895"/>
                  </a:lnTo>
                  <a:lnTo>
                    <a:pt x="27439" y="24690"/>
                  </a:lnTo>
                  <a:lnTo>
                    <a:pt x="27626" y="23367"/>
                  </a:lnTo>
                  <a:lnTo>
                    <a:pt x="27626" y="22654"/>
                  </a:lnTo>
                  <a:lnTo>
                    <a:pt x="27609" y="21958"/>
                  </a:lnTo>
                  <a:lnTo>
                    <a:pt x="27439" y="20669"/>
                  </a:lnTo>
                  <a:lnTo>
                    <a:pt x="27100" y="19515"/>
                  </a:lnTo>
                  <a:lnTo>
                    <a:pt x="26625" y="18514"/>
                  </a:lnTo>
                  <a:lnTo>
                    <a:pt x="26014" y="17614"/>
                  </a:lnTo>
                  <a:lnTo>
                    <a:pt x="25284" y="16834"/>
                  </a:lnTo>
                  <a:lnTo>
                    <a:pt x="24453" y="16172"/>
                  </a:lnTo>
                  <a:lnTo>
                    <a:pt x="23536" y="15578"/>
                  </a:lnTo>
                  <a:lnTo>
                    <a:pt x="22552" y="15086"/>
                  </a:lnTo>
                  <a:lnTo>
                    <a:pt x="21517" y="14662"/>
                  </a:lnTo>
                  <a:lnTo>
                    <a:pt x="19888" y="14119"/>
                  </a:lnTo>
                  <a:lnTo>
                    <a:pt x="16545" y="13338"/>
                  </a:lnTo>
                  <a:lnTo>
                    <a:pt x="14475" y="12914"/>
                  </a:lnTo>
                  <a:lnTo>
                    <a:pt x="13678" y="12744"/>
                  </a:lnTo>
                  <a:lnTo>
                    <a:pt x="11862" y="12286"/>
                  </a:lnTo>
                  <a:lnTo>
                    <a:pt x="10097" y="11692"/>
                  </a:lnTo>
                  <a:lnTo>
                    <a:pt x="9062" y="11183"/>
                  </a:lnTo>
                  <a:lnTo>
                    <a:pt x="8553" y="10827"/>
                  </a:lnTo>
                  <a:lnTo>
                    <a:pt x="8383" y="10640"/>
                  </a:lnTo>
                  <a:lnTo>
                    <a:pt x="8163" y="10386"/>
                  </a:lnTo>
                  <a:lnTo>
                    <a:pt x="7840" y="9894"/>
                  </a:lnTo>
                  <a:lnTo>
                    <a:pt x="7637" y="9401"/>
                  </a:lnTo>
                  <a:lnTo>
                    <a:pt x="7518" y="8926"/>
                  </a:lnTo>
                  <a:lnTo>
                    <a:pt x="7484" y="8468"/>
                  </a:lnTo>
                  <a:lnTo>
                    <a:pt x="7552" y="8027"/>
                  </a:lnTo>
                  <a:lnTo>
                    <a:pt x="7705" y="7620"/>
                  </a:lnTo>
                  <a:lnTo>
                    <a:pt x="7942" y="7213"/>
                  </a:lnTo>
                  <a:lnTo>
                    <a:pt x="8434" y="6687"/>
                  </a:lnTo>
                  <a:lnTo>
                    <a:pt x="9334" y="6093"/>
                  </a:lnTo>
                  <a:lnTo>
                    <a:pt x="10488" y="5668"/>
                  </a:lnTo>
                  <a:lnTo>
                    <a:pt x="11828" y="5448"/>
                  </a:lnTo>
                  <a:lnTo>
                    <a:pt x="12575" y="5431"/>
                  </a:lnTo>
                  <a:lnTo>
                    <a:pt x="13321" y="5431"/>
                  </a:lnTo>
                  <a:lnTo>
                    <a:pt x="14662" y="5533"/>
                  </a:lnTo>
                  <a:lnTo>
                    <a:pt x="15850" y="5753"/>
                  </a:lnTo>
                  <a:lnTo>
                    <a:pt x="16885" y="6093"/>
                  </a:lnTo>
                  <a:lnTo>
                    <a:pt x="17750" y="6568"/>
                  </a:lnTo>
                  <a:lnTo>
                    <a:pt x="18446" y="7196"/>
                  </a:lnTo>
                  <a:lnTo>
                    <a:pt x="18972" y="8010"/>
                  </a:lnTo>
                  <a:lnTo>
                    <a:pt x="19345" y="8994"/>
                  </a:lnTo>
                  <a:lnTo>
                    <a:pt x="19464" y="9554"/>
                  </a:lnTo>
                  <a:lnTo>
                    <a:pt x="26608" y="9554"/>
                  </a:lnTo>
                  <a:lnTo>
                    <a:pt x="26523" y="8926"/>
                  </a:lnTo>
                  <a:lnTo>
                    <a:pt x="26268" y="7739"/>
                  </a:lnTo>
                  <a:lnTo>
                    <a:pt x="25912" y="6653"/>
                  </a:lnTo>
                  <a:lnTo>
                    <a:pt x="25437" y="5651"/>
                  </a:lnTo>
                  <a:lnTo>
                    <a:pt x="24894" y="4735"/>
                  </a:lnTo>
                  <a:lnTo>
                    <a:pt x="24249" y="3904"/>
                  </a:lnTo>
                  <a:lnTo>
                    <a:pt x="23519" y="3174"/>
                  </a:lnTo>
                  <a:lnTo>
                    <a:pt x="22722" y="2512"/>
                  </a:lnTo>
                  <a:lnTo>
                    <a:pt x="21856" y="1935"/>
                  </a:lnTo>
                  <a:lnTo>
                    <a:pt x="20940" y="1443"/>
                  </a:lnTo>
                  <a:lnTo>
                    <a:pt x="19956" y="1019"/>
                  </a:lnTo>
                  <a:lnTo>
                    <a:pt x="18921" y="680"/>
                  </a:lnTo>
                  <a:lnTo>
                    <a:pt x="17292" y="289"/>
                  </a:lnTo>
                  <a:lnTo>
                    <a:pt x="15001" y="35"/>
                  </a:lnTo>
                  <a:lnTo>
                    <a:pt x="1381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2" name="Google Shape;142;p24"/>
          <p:cNvSpPr/>
          <p:nvPr/>
        </p:nvSpPr>
        <p:spPr>
          <a:xfrm>
            <a:off x="4572000" y="-10300"/>
            <a:ext cx="4582200" cy="5153700"/>
          </a:xfrm>
          <a:prstGeom prst="rect">
            <a:avLst/>
          </a:prstGeom>
          <a:solidFill>
            <a:schemeClr val="lt2"/>
          </a:solidFill>
          <a:ln>
            <a:noFill/>
          </a:ln>
        </p:spPr>
        <p:txBody>
          <a:bodyPr spcFirstLastPara="1" wrap="square" lIns="0" tIns="0" rIns="0" bIns="0" anchor="ctr" anchorCtr="0">
            <a:noAutofit/>
          </a:bodyPr>
          <a:lstStyle/>
          <a:p>
            <a:pPr marL="0" lvl="0" indent="0" algn="ctr" rtl="0">
              <a:spcBef>
                <a:spcPts val="0"/>
              </a:spcBef>
              <a:spcAft>
                <a:spcPts val="0"/>
              </a:spcAft>
              <a:buNone/>
            </a:pPr>
            <a:endParaRPr b="1">
              <a:solidFill>
                <a:srgbClr val="D9D9D9"/>
              </a:solidFill>
              <a:latin typeface="Helvetica Neue"/>
              <a:ea typeface="Helvetica Neue"/>
              <a:cs typeface="Helvetica Neue"/>
              <a:sym typeface="Helvetica Neue"/>
            </a:endParaRPr>
          </a:p>
        </p:txBody>
      </p:sp>
      <p:pic>
        <p:nvPicPr>
          <p:cNvPr id="143" name="Google Shape;143;p24"/>
          <p:cNvPicPr preferRelativeResize="0"/>
          <p:nvPr/>
        </p:nvPicPr>
        <p:blipFill rotWithShape="1">
          <a:blip r:embed="rId3">
            <a:alphaModFix/>
          </a:blip>
          <a:srcRect r="20904"/>
          <a:stretch/>
        </p:blipFill>
        <p:spPr>
          <a:xfrm>
            <a:off x="4939350" y="342900"/>
            <a:ext cx="4214851" cy="4800598"/>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33"/>
          <p:cNvSpPr txBox="1">
            <a:spLocks noGrp="1"/>
          </p:cNvSpPr>
          <p:nvPr>
            <p:ph type="title"/>
          </p:nvPr>
        </p:nvSpPr>
        <p:spPr>
          <a:xfrm>
            <a:off x="342900" y="342900"/>
            <a:ext cx="7886700" cy="6606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a:t>Colleges </a:t>
            </a:r>
            <a:endParaRPr/>
          </a:p>
        </p:txBody>
      </p:sp>
      <p:pic>
        <p:nvPicPr>
          <p:cNvPr id="209" name="Google Shape;209;p33"/>
          <p:cNvPicPr preferRelativeResize="0"/>
          <p:nvPr/>
        </p:nvPicPr>
        <p:blipFill>
          <a:blip r:embed="rId3">
            <a:alphaModFix/>
          </a:blip>
          <a:stretch>
            <a:fillRect/>
          </a:stretch>
        </p:blipFill>
        <p:spPr>
          <a:xfrm>
            <a:off x="2809238" y="746850"/>
            <a:ext cx="5455531" cy="3835200"/>
          </a:xfrm>
          <a:prstGeom prst="rect">
            <a:avLst/>
          </a:prstGeom>
          <a:noFill/>
          <a:ln>
            <a:noFill/>
          </a:ln>
        </p:spPr>
      </p:pic>
      <p:sp>
        <p:nvSpPr>
          <p:cNvPr id="210" name="Google Shape;210;p33"/>
          <p:cNvSpPr txBox="1"/>
          <p:nvPr/>
        </p:nvSpPr>
        <p:spPr>
          <a:xfrm>
            <a:off x="356025" y="962050"/>
            <a:ext cx="2234700" cy="1908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Helvetica Neue"/>
                <a:ea typeface="Helvetica Neue"/>
                <a:cs typeface="Helvetica Neue"/>
                <a:sym typeface="Helvetica Neue"/>
              </a:rPr>
              <a:t>Students can explore colleges and filter by school type, location and areas of study offered. </a:t>
            </a:r>
            <a:endParaRPr>
              <a:latin typeface="Helvetica Neue"/>
              <a:ea typeface="Helvetica Neue"/>
              <a:cs typeface="Helvetica Neue"/>
              <a:sym typeface="Helvetica Neue"/>
            </a:endParaRPr>
          </a:p>
          <a:p>
            <a:pPr marL="0" lvl="0" indent="0" algn="l" rtl="0">
              <a:spcBef>
                <a:spcPts val="0"/>
              </a:spcBef>
              <a:spcAft>
                <a:spcPts val="0"/>
              </a:spcAft>
              <a:buNone/>
            </a:pPr>
            <a:endParaRPr>
              <a:latin typeface="Helvetica Neue"/>
              <a:ea typeface="Helvetica Neue"/>
              <a:cs typeface="Helvetica Neue"/>
              <a:sym typeface="Helvetica Neue"/>
            </a:endParaRPr>
          </a:p>
          <a:p>
            <a:pPr marL="0" lvl="0" indent="0" algn="l" rtl="0">
              <a:spcBef>
                <a:spcPts val="0"/>
              </a:spcBef>
              <a:spcAft>
                <a:spcPts val="0"/>
              </a:spcAft>
              <a:buNone/>
            </a:pPr>
            <a:r>
              <a:rPr lang="en">
                <a:latin typeface="Helvetica Neue"/>
                <a:ea typeface="Helvetica Neue"/>
                <a:cs typeface="Helvetica Neue"/>
                <a:sym typeface="Helvetica Neue"/>
              </a:rPr>
              <a:t>Click on the specific school to see details about it. </a:t>
            </a:r>
            <a:endParaRPr>
              <a:latin typeface="Helvetica Neue"/>
              <a:ea typeface="Helvetica Neue"/>
              <a:cs typeface="Helvetica Neue"/>
              <a:sym typeface="Helvetica Neue"/>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pic>
        <p:nvPicPr>
          <p:cNvPr id="215" name="Google Shape;215;p34"/>
          <p:cNvPicPr preferRelativeResize="0"/>
          <p:nvPr/>
        </p:nvPicPr>
        <p:blipFill>
          <a:blip r:embed="rId3">
            <a:alphaModFix/>
          </a:blip>
          <a:stretch>
            <a:fillRect/>
          </a:stretch>
        </p:blipFill>
        <p:spPr>
          <a:xfrm>
            <a:off x="3162301" y="259700"/>
            <a:ext cx="5417476" cy="4368725"/>
          </a:xfrm>
          <a:prstGeom prst="rect">
            <a:avLst/>
          </a:prstGeom>
          <a:noFill/>
          <a:ln>
            <a:noFill/>
          </a:ln>
        </p:spPr>
      </p:pic>
      <p:sp>
        <p:nvSpPr>
          <p:cNvPr id="216" name="Google Shape;216;p34"/>
          <p:cNvSpPr txBox="1"/>
          <p:nvPr/>
        </p:nvSpPr>
        <p:spPr>
          <a:xfrm>
            <a:off x="171675" y="1402125"/>
            <a:ext cx="2790000" cy="2986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Helvetica Neue"/>
                <a:ea typeface="Helvetica Neue"/>
                <a:cs typeface="Helvetica Neue"/>
                <a:sym typeface="Helvetica Neue"/>
              </a:rPr>
              <a:t>As an admin, you can impersonate a student by clicking on “view results.”</a:t>
            </a:r>
            <a:endParaRPr>
              <a:latin typeface="Helvetica Neue"/>
              <a:ea typeface="Helvetica Neue"/>
              <a:cs typeface="Helvetica Neue"/>
              <a:sym typeface="Helvetica Neue"/>
            </a:endParaRPr>
          </a:p>
          <a:p>
            <a:pPr marL="0" lvl="0" indent="0" algn="l" rtl="0">
              <a:spcBef>
                <a:spcPts val="0"/>
              </a:spcBef>
              <a:spcAft>
                <a:spcPts val="0"/>
              </a:spcAft>
              <a:buNone/>
            </a:pPr>
            <a:endParaRPr>
              <a:latin typeface="Helvetica Neue"/>
              <a:ea typeface="Helvetica Neue"/>
              <a:cs typeface="Helvetica Neue"/>
              <a:sym typeface="Helvetica Neue"/>
            </a:endParaRPr>
          </a:p>
          <a:p>
            <a:pPr marL="0" lvl="0" indent="0" algn="l" rtl="0">
              <a:spcBef>
                <a:spcPts val="0"/>
              </a:spcBef>
              <a:spcAft>
                <a:spcPts val="0"/>
              </a:spcAft>
              <a:buNone/>
            </a:pPr>
            <a:r>
              <a:rPr lang="en">
                <a:latin typeface="Helvetica Neue"/>
                <a:ea typeface="Helvetica Neue"/>
                <a:cs typeface="Helvetica Neue"/>
                <a:sym typeface="Helvetica Neue"/>
              </a:rPr>
              <a:t>You can also print or save the student’s “Result Summary” this is a personalized summary of the students results that can be shared with parents. </a:t>
            </a:r>
            <a:endParaRPr>
              <a:latin typeface="Helvetica Neue"/>
              <a:ea typeface="Helvetica Neue"/>
              <a:cs typeface="Helvetica Neue"/>
              <a:sym typeface="Helvetica Neue"/>
            </a:endParaRPr>
          </a:p>
          <a:p>
            <a:pPr marL="0" lvl="0" indent="0" algn="l" rtl="0">
              <a:spcBef>
                <a:spcPts val="0"/>
              </a:spcBef>
              <a:spcAft>
                <a:spcPts val="0"/>
              </a:spcAft>
              <a:buNone/>
            </a:pPr>
            <a:endParaRPr>
              <a:latin typeface="Helvetica Neue"/>
              <a:ea typeface="Helvetica Neue"/>
              <a:cs typeface="Helvetica Neue"/>
              <a:sym typeface="Helvetica Neue"/>
            </a:endParaRPr>
          </a:p>
          <a:p>
            <a:pPr marL="0" lvl="0" indent="0" algn="l" rtl="0">
              <a:spcBef>
                <a:spcPts val="0"/>
              </a:spcBef>
              <a:spcAft>
                <a:spcPts val="0"/>
              </a:spcAft>
              <a:buNone/>
            </a:pPr>
            <a:r>
              <a:rPr lang="en">
                <a:latin typeface="Helvetica Neue"/>
                <a:ea typeface="Helvetica Neue"/>
                <a:cs typeface="Helvetica Neue"/>
                <a:sym typeface="Helvetica Neue"/>
              </a:rPr>
              <a:t>The “Discussion Guide” is also a great summary of the students results in a conversational way. </a:t>
            </a:r>
            <a:endParaRPr>
              <a:latin typeface="Helvetica Neue"/>
              <a:ea typeface="Helvetica Neue"/>
              <a:cs typeface="Helvetica Neue"/>
              <a:sym typeface="Helvetica Neue"/>
            </a:endParaRPr>
          </a:p>
        </p:txBody>
      </p:sp>
      <p:cxnSp>
        <p:nvCxnSpPr>
          <p:cNvPr id="217" name="Google Shape;217;p34"/>
          <p:cNvCxnSpPr/>
          <p:nvPr/>
        </p:nvCxnSpPr>
        <p:spPr>
          <a:xfrm>
            <a:off x="2432250" y="1766950"/>
            <a:ext cx="1387800" cy="1602300"/>
          </a:xfrm>
          <a:prstGeom prst="straightConnector1">
            <a:avLst/>
          </a:prstGeom>
          <a:noFill/>
          <a:ln w="9525" cap="flat" cmpd="sng">
            <a:solidFill>
              <a:schemeClr val="dk2"/>
            </a:solidFill>
            <a:prstDash val="solid"/>
            <a:round/>
            <a:headEnd type="none" w="med" len="med"/>
            <a:tailEnd type="triangle" w="med" len="med"/>
          </a:ln>
        </p:spPr>
      </p:cxnSp>
      <p:cxnSp>
        <p:nvCxnSpPr>
          <p:cNvPr id="218" name="Google Shape;218;p34"/>
          <p:cNvCxnSpPr/>
          <p:nvPr/>
        </p:nvCxnSpPr>
        <p:spPr>
          <a:xfrm>
            <a:off x="2446550" y="3326475"/>
            <a:ext cx="1087500" cy="658200"/>
          </a:xfrm>
          <a:prstGeom prst="straightConnector1">
            <a:avLst/>
          </a:prstGeom>
          <a:noFill/>
          <a:ln w="9525" cap="flat" cmpd="sng">
            <a:solidFill>
              <a:schemeClr val="dk2"/>
            </a:solidFill>
            <a:prstDash val="solid"/>
            <a:round/>
            <a:headEnd type="none" w="med" len="med"/>
            <a:tailEnd type="triangle" w="med" len="med"/>
          </a:ln>
        </p:spPr>
      </p:cxnSp>
      <p:cxnSp>
        <p:nvCxnSpPr>
          <p:cNvPr id="219" name="Google Shape;219;p34"/>
          <p:cNvCxnSpPr/>
          <p:nvPr/>
        </p:nvCxnSpPr>
        <p:spPr>
          <a:xfrm>
            <a:off x="2475175" y="4356600"/>
            <a:ext cx="872700" cy="7200"/>
          </a:xfrm>
          <a:prstGeom prst="straightConnector1">
            <a:avLst/>
          </a:prstGeom>
          <a:noFill/>
          <a:ln w="9525" cap="flat" cmpd="sng">
            <a:solidFill>
              <a:schemeClr val="dk2"/>
            </a:solidFill>
            <a:prstDash val="solid"/>
            <a:round/>
            <a:headEnd type="none" w="med" len="med"/>
            <a:tailEnd type="triangle" w="med" len="med"/>
          </a:ln>
        </p:spPr>
      </p:cxn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35"/>
          <p:cNvSpPr txBox="1">
            <a:spLocks noGrp="1"/>
          </p:cNvSpPr>
          <p:nvPr>
            <p:ph type="title"/>
          </p:nvPr>
        </p:nvSpPr>
        <p:spPr>
          <a:xfrm>
            <a:off x="342900" y="342900"/>
            <a:ext cx="8618400" cy="35052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a:t>Lesson Plans</a:t>
            </a:r>
            <a:endParaRPr/>
          </a:p>
          <a:p>
            <a:pPr marL="0" lvl="0" indent="0" algn="l" rtl="0">
              <a:lnSpc>
                <a:spcPct val="115000"/>
              </a:lnSpc>
              <a:spcBef>
                <a:spcPts val="0"/>
              </a:spcBef>
              <a:spcAft>
                <a:spcPts val="0"/>
              </a:spcAft>
              <a:buClr>
                <a:schemeClr val="dk1"/>
              </a:buClr>
              <a:buSzPts val="1100"/>
              <a:buFont typeface="Arial"/>
              <a:buNone/>
            </a:pPr>
            <a:r>
              <a:rPr lang="en" sz="1100" b="0" u="sng">
                <a:solidFill>
                  <a:srgbClr val="3EC6C2"/>
                </a:solidFill>
                <a:highlight>
                  <a:srgbClr val="FFFFFF"/>
                </a:highlight>
                <a:latin typeface="Roboto"/>
                <a:ea typeface="Roboto"/>
                <a:cs typeface="Roboto"/>
                <a:sym typeface="Roboto"/>
                <a:hlinkClick r:id="rId3">
                  <a:extLst>
                    <a:ext uri="{A12FA001-AC4F-418D-AE19-62706E023703}">
                      <ahyp:hlinkClr xmlns:ahyp="http://schemas.microsoft.com/office/drawing/2018/hyperlinkcolor" val="tx"/>
                    </a:ext>
                  </a:extLst>
                </a:hlinkClick>
              </a:rPr>
              <a:t>Pre and Post Describing You Exercise (HS)</a:t>
            </a:r>
            <a:endParaRPr sz="1100" b="0" u="sng">
              <a:solidFill>
                <a:srgbClr val="3EC6C2"/>
              </a:solidFill>
              <a:highlight>
                <a:srgbClr val="FFFFFF"/>
              </a:highlight>
              <a:latin typeface="Roboto"/>
              <a:ea typeface="Roboto"/>
              <a:cs typeface="Roboto"/>
              <a:sym typeface="Roboto"/>
            </a:endParaRPr>
          </a:p>
          <a:p>
            <a:pPr marL="0" lvl="0" indent="0" algn="l" rtl="0">
              <a:lnSpc>
                <a:spcPct val="115000"/>
              </a:lnSpc>
              <a:spcBef>
                <a:spcPts val="800"/>
              </a:spcBef>
              <a:spcAft>
                <a:spcPts val="0"/>
              </a:spcAft>
              <a:buClr>
                <a:schemeClr val="dk1"/>
              </a:buClr>
              <a:buSzPts val="1100"/>
              <a:buFont typeface="Arial"/>
              <a:buNone/>
            </a:pPr>
            <a:r>
              <a:rPr lang="en" sz="1100" b="0" u="sng">
                <a:solidFill>
                  <a:srgbClr val="3EC6C2"/>
                </a:solidFill>
                <a:highlight>
                  <a:srgbClr val="FFFFFF"/>
                </a:highlight>
                <a:latin typeface="Roboto"/>
                <a:ea typeface="Roboto"/>
                <a:cs typeface="Roboto"/>
                <a:sym typeface="Roboto"/>
                <a:hlinkClick r:id="rId4">
                  <a:extLst>
                    <a:ext uri="{A12FA001-AC4F-418D-AE19-62706E023703}">
                      <ahyp:hlinkClr xmlns:ahyp="http://schemas.microsoft.com/office/drawing/2018/hyperlinkcolor" val="tx"/>
                    </a:ext>
                  </a:extLst>
                </a:hlinkClick>
              </a:rPr>
              <a:t>Diving Deeper - Researching a Career (HS)</a:t>
            </a:r>
            <a:endParaRPr sz="1100" b="0" u="sng">
              <a:solidFill>
                <a:srgbClr val="3EC6C2"/>
              </a:solidFill>
              <a:highlight>
                <a:srgbClr val="FFFFFF"/>
              </a:highlight>
              <a:latin typeface="Roboto"/>
              <a:ea typeface="Roboto"/>
              <a:cs typeface="Roboto"/>
              <a:sym typeface="Roboto"/>
            </a:endParaRPr>
          </a:p>
          <a:p>
            <a:pPr marL="0" lvl="0" indent="0" algn="l" rtl="0">
              <a:lnSpc>
                <a:spcPct val="115000"/>
              </a:lnSpc>
              <a:spcBef>
                <a:spcPts val="800"/>
              </a:spcBef>
              <a:spcAft>
                <a:spcPts val="0"/>
              </a:spcAft>
              <a:buClr>
                <a:schemeClr val="dk1"/>
              </a:buClr>
              <a:buSzPts val="1100"/>
              <a:buFont typeface="Arial"/>
              <a:buNone/>
            </a:pPr>
            <a:r>
              <a:rPr lang="en" sz="1100" b="0" u="sng">
                <a:solidFill>
                  <a:srgbClr val="3EC6C2"/>
                </a:solidFill>
                <a:highlight>
                  <a:srgbClr val="FFFFFF"/>
                </a:highlight>
                <a:latin typeface="Roboto"/>
                <a:ea typeface="Roboto"/>
                <a:cs typeface="Roboto"/>
                <a:sym typeface="Roboto"/>
                <a:hlinkClick r:id="rId5">
                  <a:extLst>
                    <a:ext uri="{A12FA001-AC4F-418D-AE19-62706E023703}">
                      <ahyp:hlinkClr xmlns:ahyp="http://schemas.microsoft.com/office/drawing/2018/hyperlinkcolor" val="tx"/>
                    </a:ext>
                  </a:extLst>
                </a:hlinkClick>
              </a:rPr>
              <a:t>Post-it Activity- Building Self-Efficacy and Self Worth (HS)</a:t>
            </a:r>
            <a:endParaRPr sz="1100" b="0" u="sng">
              <a:solidFill>
                <a:srgbClr val="3EC6C2"/>
              </a:solidFill>
              <a:highlight>
                <a:srgbClr val="FFFFFF"/>
              </a:highlight>
              <a:latin typeface="Roboto"/>
              <a:ea typeface="Roboto"/>
              <a:cs typeface="Roboto"/>
              <a:sym typeface="Roboto"/>
            </a:endParaRPr>
          </a:p>
          <a:p>
            <a:pPr marL="0" lvl="0" indent="0" algn="l" rtl="0">
              <a:lnSpc>
                <a:spcPct val="115000"/>
              </a:lnSpc>
              <a:spcBef>
                <a:spcPts val="800"/>
              </a:spcBef>
              <a:spcAft>
                <a:spcPts val="0"/>
              </a:spcAft>
              <a:buClr>
                <a:schemeClr val="dk1"/>
              </a:buClr>
              <a:buSzPts val="1100"/>
              <a:buFont typeface="Arial"/>
              <a:buNone/>
            </a:pPr>
            <a:r>
              <a:rPr lang="en" sz="1100" b="0" u="sng">
                <a:solidFill>
                  <a:srgbClr val="3EC6C2"/>
                </a:solidFill>
                <a:highlight>
                  <a:srgbClr val="FFFFFF"/>
                </a:highlight>
                <a:latin typeface="Roboto"/>
                <a:ea typeface="Roboto"/>
                <a:cs typeface="Roboto"/>
                <a:sym typeface="Roboto"/>
                <a:hlinkClick r:id="rId6">
                  <a:extLst>
                    <a:ext uri="{A12FA001-AC4F-418D-AE19-62706E023703}">
                      <ahyp:hlinkClr xmlns:ahyp="http://schemas.microsoft.com/office/drawing/2018/hyperlinkcolor" val="tx"/>
                    </a:ext>
                  </a:extLst>
                </a:hlinkClick>
              </a:rPr>
              <a:t>Conducting Mock Interviews (HS)</a:t>
            </a:r>
            <a:endParaRPr sz="1100" b="0" u="sng">
              <a:solidFill>
                <a:srgbClr val="3EC6C2"/>
              </a:solidFill>
              <a:highlight>
                <a:srgbClr val="FFFFFF"/>
              </a:highlight>
              <a:latin typeface="Roboto"/>
              <a:ea typeface="Roboto"/>
              <a:cs typeface="Roboto"/>
              <a:sym typeface="Roboto"/>
            </a:endParaRPr>
          </a:p>
          <a:p>
            <a:pPr marL="0" lvl="0" indent="0" algn="l" rtl="0">
              <a:lnSpc>
                <a:spcPct val="115000"/>
              </a:lnSpc>
              <a:spcBef>
                <a:spcPts val="800"/>
              </a:spcBef>
              <a:spcAft>
                <a:spcPts val="0"/>
              </a:spcAft>
              <a:buClr>
                <a:schemeClr val="dk1"/>
              </a:buClr>
              <a:buSzPts val="1100"/>
              <a:buFont typeface="Arial"/>
              <a:buNone/>
            </a:pPr>
            <a:r>
              <a:rPr lang="en" sz="1100" b="0" u="sng">
                <a:solidFill>
                  <a:srgbClr val="3EC6C2"/>
                </a:solidFill>
                <a:highlight>
                  <a:srgbClr val="FFFFFF"/>
                </a:highlight>
                <a:latin typeface="Roboto"/>
                <a:ea typeface="Roboto"/>
                <a:cs typeface="Roboto"/>
                <a:sym typeface="Roboto"/>
                <a:hlinkClick r:id="rId7">
                  <a:extLst>
                    <a:ext uri="{A12FA001-AC4F-418D-AE19-62706E023703}">
                      <ahyp:hlinkClr xmlns:ahyp="http://schemas.microsoft.com/office/drawing/2018/hyperlinkcolor" val="tx"/>
                    </a:ext>
                  </a:extLst>
                </a:hlinkClick>
              </a:rPr>
              <a:t>Informational Interviews (HS)</a:t>
            </a:r>
            <a:endParaRPr sz="1100" b="0" u="sng">
              <a:solidFill>
                <a:srgbClr val="3EC6C2"/>
              </a:solidFill>
              <a:highlight>
                <a:srgbClr val="FFFFFF"/>
              </a:highlight>
              <a:latin typeface="Roboto"/>
              <a:ea typeface="Roboto"/>
              <a:cs typeface="Roboto"/>
              <a:sym typeface="Roboto"/>
            </a:endParaRPr>
          </a:p>
          <a:p>
            <a:pPr marL="0" lvl="0" indent="0" algn="l" rtl="0">
              <a:lnSpc>
                <a:spcPct val="115000"/>
              </a:lnSpc>
              <a:spcBef>
                <a:spcPts val="800"/>
              </a:spcBef>
              <a:spcAft>
                <a:spcPts val="0"/>
              </a:spcAft>
              <a:buClr>
                <a:schemeClr val="dk1"/>
              </a:buClr>
              <a:buSzPts val="1100"/>
              <a:buFont typeface="Arial"/>
              <a:buNone/>
            </a:pPr>
            <a:r>
              <a:rPr lang="en" sz="1100" b="0" u="sng">
                <a:solidFill>
                  <a:srgbClr val="3EC6C2"/>
                </a:solidFill>
                <a:highlight>
                  <a:srgbClr val="FFFFFF"/>
                </a:highlight>
                <a:latin typeface="Roboto"/>
                <a:ea typeface="Roboto"/>
                <a:cs typeface="Roboto"/>
                <a:sym typeface="Roboto"/>
                <a:hlinkClick r:id="rId8">
                  <a:extLst>
                    <a:ext uri="{A12FA001-AC4F-418D-AE19-62706E023703}">
                      <ahyp:hlinkClr xmlns:ahyp="http://schemas.microsoft.com/office/drawing/2018/hyperlinkcolor" val="tx"/>
                    </a:ext>
                  </a:extLst>
                </a:hlinkClick>
              </a:rPr>
              <a:t>College Search and Exploration (HS)</a:t>
            </a:r>
            <a:endParaRPr sz="1100" b="0" u="sng">
              <a:solidFill>
                <a:srgbClr val="3EC6C2"/>
              </a:solidFill>
              <a:highlight>
                <a:srgbClr val="FFFFFF"/>
              </a:highlight>
              <a:latin typeface="Roboto"/>
              <a:ea typeface="Roboto"/>
              <a:cs typeface="Roboto"/>
              <a:sym typeface="Roboto"/>
            </a:endParaRPr>
          </a:p>
          <a:p>
            <a:pPr marL="0" lvl="0" indent="0" algn="l" rtl="0">
              <a:lnSpc>
                <a:spcPct val="115000"/>
              </a:lnSpc>
              <a:spcBef>
                <a:spcPts val="800"/>
              </a:spcBef>
              <a:spcAft>
                <a:spcPts val="0"/>
              </a:spcAft>
              <a:buClr>
                <a:schemeClr val="dk1"/>
              </a:buClr>
              <a:buSzPts val="1100"/>
              <a:buFont typeface="Arial"/>
              <a:buNone/>
            </a:pPr>
            <a:r>
              <a:rPr lang="en" sz="1100" b="0" u="sng">
                <a:solidFill>
                  <a:srgbClr val="3EC6C2"/>
                </a:solidFill>
                <a:highlight>
                  <a:srgbClr val="FFFFFF"/>
                </a:highlight>
                <a:latin typeface="Roboto"/>
                <a:ea typeface="Roboto"/>
                <a:cs typeface="Roboto"/>
                <a:sym typeface="Roboto"/>
                <a:hlinkClick r:id="rId9">
                  <a:extLst>
                    <a:ext uri="{A12FA001-AC4F-418D-AE19-62706E023703}">
                      <ahyp:hlinkClr xmlns:ahyp="http://schemas.microsoft.com/office/drawing/2018/hyperlinkcolor" val="tx"/>
                    </a:ext>
                  </a:extLst>
                </a:hlinkClick>
              </a:rPr>
              <a:t>Resume Language (HS)</a:t>
            </a:r>
            <a:endParaRPr sz="1100" b="0" u="sng">
              <a:solidFill>
                <a:srgbClr val="3EC6C2"/>
              </a:solidFill>
              <a:highlight>
                <a:srgbClr val="FFFFFF"/>
              </a:highlight>
              <a:latin typeface="Roboto"/>
              <a:ea typeface="Roboto"/>
              <a:cs typeface="Roboto"/>
              <a:sym typeface="Roboto"/>
            </a:endParaRPr>
          </a:p>
          <a:p>
            <a:pPr marL="0" lvl="0" indent="0" algn="l" rtl="0">
              <a:lnSpc>
                <a:spcPct val="115000"/>
              </a:lnSpc>
              <a:spcBef>
                <a:spcPts val="800"/>
              </a:spcBef>
              <a:spcAft>
                <a:spcPts val="0"/>
              </a:spcAft>
              <a:buClr>
                <a:schemeClr val="dk1"/>
              </a:buClr>
              <a:buSzPts val="1100"/>
              <a:buFont typeface="Arial"/>
              <a:buNone/>
            </a:pPr>
            <a:r>
              <a:rPr lang="en" sz="1100" b="0" u="sng">
                <a:solidFill>
                  <a:srgbClr val="3EC6C2"/>
                </a:solidFill>
                <a:highlight>
                  <a:srgbClr val="FFFFFF"/>
                </a:highlight>
                <a:latin typeface="Roboto"/>
                <a:ea typeface="Roboto"/>
                <a:cs typeface="Roboto"/>
                <a:sym typeface="Roboto"/>
                <a:hlinkClick r:id="rId10">
                  <a:extLst>
                    <a:ext uri="{A12FA001-AC4F-418D-AE19-62706E023703}">
                      <ahyp:hlinkClr xmlns:ahyp="http://schemas.microsoft.com/office/drawing/2018/hyperlinkcolor" val="tx"/>
                    </a:ext>
                  </a:extLst>
                </a:hlinkClick>
              </a:rPr>
              <a:t>Post-Secondary Next Steps (HS)</a:t>
            </a:r>
            <a:endParaRPr sz="1100" b="0" u="sng">
              <a:solidFill>
                <a:srgbClr val="3EC6C2"/>
              </a:solidFill>
              <a:highlight>
                <a:srgbClr val="FFFFFF"/>
              </a:highlight>
              <a:latin typeface="Roboto"/>
              <a:ea typeface="Roboto"/>
              <a:cs typeface="Roboto"/>
              <a:sym typeface="Roboto"/>
            </a:endParaRPr>
          </a:p>
          <a:p>
            <a:pPr marL="0" lvl="0" indent="0" algn="l" rtl="0">
              <a:lnSpc>
                <a:spcPct val="115000"/>
              </a:lnSpc>
              <a:spcBef>
                <a:spcPts val="800"/>
              </a:spcBef>
              <a:spcAft>
                <a:spcPts val="0"/>
              </a:spcAft>
              <a:buClr>
                <a:schemeClr val="dk1"/>
              </a:buClr>
              <a:buSzPts val="1100"/>
              <a:buFont typeface="Arial"/>
              <a:buNone/>
            </a:pPr>
            <a:r>
              <a:rPr lang="en" sz="1100" b="0" u="sng">
                <a:solidFill>
                  <a:srgbClr val="3EC6C2"/>
                </a:solidFill>
                <a:highlight>
                  <a:srgbClr val="FFFFFF"/>
                </a:highlight>
                <a:latin typeface="Roboto"/>
                <a:ea typeface="Roboto"/>
                <a:cs typeface="Roboto"/>
                <a:sym typeface="Roboto"/>
                <a:hlinkClick r:id="rId11">
                  <a:extLst>
                    <a:ext uri="{A12FA001-AC4F-418D-AE19-62706E023703}">
                      <ahyp:hlinkClr xmlns:ahyp="http://schemas.microsoft.com/office/drawing/2018/hyperlinkcolor" val="tx"/>
                    </a:ext>
                  </a:extLst>
                </a:hlinkClick>
              </a:rPr>
              <a:t>Cover Letter Exercise (HS)</a:t>
            </a:r>
            <a:endParaRPr sz="1100" b="0" u="sng">
              <a:solidFill>
                <a:srgbClr val="3EC6C2"/>
              </a:solidFill>
              <a:highlight>
                <a:srgbClr val="FFFFFF"/>
              </a:highlight>
              <a:latin typeface="Roboto"/>
              <a:ea typeface="Roboto"/>
              <a:cs typeface="Roboto"/>
              <a:sym typeface="Roboto"/>
            </a:endParaRPr>
          </a:p>
          <a:p>
            <a:pPr marL="0" lvl="0" indent="0" algn="l" rtl="0">
              <a:lnSpc>
                <a:spcPct val="115000"/>
              </a:lnSpc>
              <a:spcBef>
                <a:spcPts val="800"/>
              </a:spcBef>
              <a:spcAft>
                <a:spcPts val="0"/>
              </a:spcAft>
              <a:buClr>
                <a:schemeClr val="dk1"/>
              </a:buClr>
              <a:buSzPts val="1100"/>
              <a:buFont typeface="Arial"/>
              <a:buNone/>
            </a:pPr>
            <a:r>
              <a:rPr lang="en" sz="1100" b="0" u="sng">
                <a:solidFill>
                  <a:srgbClr val="3EC6C2"/>
                </a:solidFill>
                <a:highlight>
                  <a:srgbClr val="FFFFFF"/>
                </a:highlight>
                <a:latin typeface="Roboto"/>
                <a:ea typeface="Roboto"/>
                <a:cs typeface="Roboto"/>
                <a:sym typeface="Roboto"/>
                <a:hlinkClick r:id="rId12">
                  <a:extLst>
                    <a:ext uri="{A12FA001-AC4F-418D-AE19-62706E023703}">
                      <ahyp:hlinkClr xmlns:ahyp="http://schemas.microsoft.com/office/drawing/2018/hyperlinkcolor" val="tx"/>
                    </a:ext>
                  </a:extLst>
                </a:hlinkClick>
              </a:rPr>
              <a:t>YouScience Highlight Board (HS)</a:t>
            </a:r>
            <a:endParaRPr sz="1100" b="0" u="sng">
              <a:solidFill>
                <a:srgbClr val="3EC6C2"/>
              </a:solidFill>
              <a:highlight>
                <a:srgbClr val="FFFFFF"/>
              </a:highlight>
              <a:latin typeface="Roboto"/>
              <a:ea typeface="Roboto"/>
              <a:cs typeface="Roboto"/>
              <a:sym typeface="Roboto"/>
            </a:endParaRPr>
          </a:p>
          <a:p>
            <a:pPr marL="0" lvl="0" indent="0" algn="l" rtl="0">
              <a:lnSpc>
                <a:spcPct val="115000"/>
              </a:lnSpc>
              <a:spcBef>
                <a:spcPts val="800"/>
              </a:spcBef>
              <a:spcAft>
                <a:spcPts val="0"/>
              </a:spcAft>
              <a:buClr>
                <a:schemeClr val="dk1"/>
              </a:buClr>
              <a:buSzPts val="1100"/>
              <a:buFont typeface="Arial"/>
              <a:buNone/>
            </a:pPr>
            <a:r>
              <a:rPr lang="en" sz="1100" b="0" u="sng">
                <a:solidFill>
                  <a:srgbClr val="3EC6C2"/>
                </a:solidFill>
                <a:highlight>
                  <a:srgbClr val="FFFFFF"/>
                </a:highlight>
                <a:latin typeface="Roboto"/>
                <a:ea typeface="Roboto"/>
                <a:cs typeface="Roboto"/>
                <a:sym typeface="Roboto"/>
                <a:hlinkClick r:id="rId13">
                  <a:extLst>
                    <a:ext uri="{A12FA001-AC4F-418D-AE19-62706E023703}">
                      <ahyp:hlinkClr xmlns:ahyp="http://schemas.microsoft.com/office/drawing/2018/hyperlinkcolor" val="tx"/>
                    </a:ext>
                  </a:extLst>
                </a:hlinkClick>
              </a:rPr>
              <a:t>Six Degrees of Separation (HS)</a:t>
            </a:r>
            <a:endParaRPr sz="1100" b="0" u="sng">
              <a:solidFill>
                <a:srgbClr val="3EC6C2"/>
              </a:solidFill>
              <a:highlight>
                <a:srgbClr val="FFFFFF"/>
              </a:highlight>
              <a:latin typeface="Roboto"/>
              <a:ea typeface="Roboto"/>
              <a:cs typeface="Roboto"/>
              <a:sym typeface="Roboto"/>
            </a:endParaRPr>
          </a:p>
          <a:p>
            <a:pPr marL="0" lvl="0" indent="0" algn="l" rtl="0">
              <a:lnSpc>
                <a:spcPct val="115000"/>
              </a:lnSpc>
              <a:spcBef>
                <a:spcPts val="800"/>
              </a:spcBef>
              <a:spcAft>
                <a:spcPts val="0"/>
              </a:spcAft>
              <a:buClr>
                <a:schemeClr val="dk1"/>
              </a:buClr>
              <a:buSzPts val="1100"/>
              <a:buFont typeface="Arial"/>
              <a:buNone/>
            </a:pPr>
            <a:r>
              <a:rPr lang="en" sz="1100" b="0" u="sng">
                <a:solidFill>
                  <a:srgbClr val="3EC6C2"/>
                </a:solidFill>
                <a:highlight>
                  <a:srgbClr val="FFFFFF"/>
                </a:highlight>
                <a:latin typeface="Roboto"/>
                <a:ea typeface="Roboto"/>
                <a:cs typeface="Roboto"/>
                <a:sym typeface="Roboto"/>
                <a:hlinkClick r:id="rId14">
                  <a:extLst>
                    <a:ext uri="{A12FA001-AC4F-418D-AE19-62706E023703}">
                      <ahyp:hlinkClr xmlns:ahyp="http://schemas.microsoft.com/office/drawing/2018/hyperlinkcolor" val="tx"/>
                    </a:ext>
                  </a:extLst>
                </a:hlinkClick>
              </a:rPr>
              <a:t>Flipgrid Elevator Pitch — 9th-12th Grade Classroom Activity</a:t>
            </a:r>
            <a:endParaRPr sz="1100" b="0" u="sng">
              <a:solidFill>
                <a:srgbClr val="3EC6C2"/>
              </a:solidFill>
              <a:highlight>
                <a:srgbClr val="FFFFFF"/>
              </a:highlight>
              <a:latin typeface="Roboto"/>
              <a:ea typeface="Roboto"/>
              <a:cs typeface="Roboto"/>
              <a:sym typeface="Roboto"/>
            </a:endParaRPr>
          </a:p>
          <a:p>
            <a:pPr marL="0" lvl="0" indent="0" algn="l" rtl="0">
              <a:lnSpc>
                <a:spcPct val="115000"/>
              </a:lnSpc>
              <a:spcBef>
                <a:spcPts val="800"/>
              </a:spcBef>
              <a:spcAft>
                <a:spcPts val="0"/>
              </a:spcAft>
              <a:buClr>
                <a:schemeClr val="dk1"/>
              </a:buClr>
              <a:buSzPts val="1100"/>
              <a:buFont typeface="Arial"/>
              <a:buNone/>
            </a:pPr>
            <a:r>
              <a:rPr lang="en" sz="1100" b="0" u="sng">
                <a:solidFill>
                  <a:srgbClr val="3EC6C2"/>
                </a:solidFill>
                <a:highlight>
                  <a:srgbClr val="FFFFFF"/>
                </a:highlight>
                <a:latin typeface="Roboto"/>
                <a:ea typeface="Roboto"/>
                <a:cs typeface="Roboto"/>
                <a:sym typeface="Roboto"/>
                <a:hlinkClick r:id="rId15">
                  <a:extLst>
                    <a:ext uri="{A12FA001-AC4F-418D-AE19-62706E023703}">
                      <ahyp:hlinkClr xmlns:ahyp="http://schemas.microsoft.com/office/drawing/2018/hyperlinkcolor" val="tx"/>
                    </a:ext>
                  </a:extLst>
                </a:hlinkClick>
              </a:rPr>
              <a:t>Draft Your Dream Team — 9th-12th Grade Classroom Activity</a:t>
            </a:r>
            <a:endParaRPr sz="1100" b="0" u="sng">
              <a:solidFill>
                <a:srgbClr val="3EC6C2"/>
              </a:solidFill>
              <a:highlight>
                <a:srgbClr val="FFFFFF"/>
              </a:highlight>
              <a:latin typeface="Roboto"/>
              <a:ea typeface="Roboto"/>
              <a:cs typeface="Roboto"/>
              <a:sym typeface="Roboto"/>
            </a:endParaRPr>
          </a:p>
          <a:p>
            <a:pPr marL="0" lvl="0" indent="0" algn="l" rtl="0">
              <a:spcBef>
                <a:spcPts val="80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pic>
        <p:nvPicPr>
          <p:cNvPr id="148" name="Google Shape;148;p25"/>
          <p:cNvPicPr preferRelativeResize="0"/>
          <p:nvPr/>
        </p:nvPicPr>
        <p:blipFill>
          <a:blip r:embed="rId3">
            <a:alphaModFix/>
          </a:blip>
          <a:stretch>
            <a:fillRect/>
          </a:stretch>
        </p:blipFill>
        <p:spPr>
          <a:xfrm>
            <a:off x="3686350" y="152400"/>
            <a:ext cx="4247671" cy="4838700"/>
          </a:xfrm>
          <a:prstGeom prst="rect">
            <a:avLst/>
          </a:prstGeom>
          <a:noFill/>
          <a:ln>
            <a:noFill/>
          </a:ln>
        </p:spPr>
      </p:pic>
      <p:sp>
        <p:nvSpPr>
          <p:cNvPr id="149" name="Google Shape;149;p25"/>
          <p:cNvSpPr txBox="1"/>
          <p:nvPr/>
        </p:nvSpPr>
        <p:spPr>
          <a:xfrm>
            <a:off x="500750" y="486450"/>
            <a:ext cx="2790000" cy="212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Helvetica Neue"/>
                <a:ea typeface="Helvetica Neue"/>
                <a:cs typeface="Helvetica Neue"/>
                <a:sym typeface="Helvetica Neue"/>
              </a:rPr>
              <a:t>The student portal has positive affirmative language. It’s always important to let students know they are not being grader or compared to their peers. </a:t>
            </a:r>
            <a:endParaRPr>
              <a:latin typeface="Helvetica Neue"/>
              <a:ea typeface="Helvetica Neue"/>
              <a:cs typeface="Helvetica Neue"/>
              <a:sym typeface="Helvetica Neue"/>
            </a:endParaRPr>
          </a:p>
          <a:p>
            <a:pPr marL="0" lvl="0" indent="0" algn="l" rtl="0">
              <a:spcBef>
                <a:spcPts val="0"/>
              </a:spcBef>
              <a:spcAft>
                <a:spcPts val="0"/>
              </a:spcAft>
              <a:buNone/>
            </a:pPr>
            <a:endParaRPr>
              <a:latin typeface="Helvetica Neue"/>
              <a:ea typeface="Helvetica Neue"/>
              <a:cs typeface="Helvetica Neue"/>
              <a:sym typeface="Helvetica Neue"/>
            </a:endParaRPr>
          </a:p>
          <a:p>
            <a:pPr marL="0" lvl="0" indent="0" algn="l" rtl="0">
              <a:spcBef>
                <a:spcPts val="0"/>
              </a:spcBef>
              <a:spcAft>
                <a:spcPts val="0"/>
              </a:spcAft>
              <a:buNone/>
            </a:pPr>
            <a:r>
              <a:rPr lang="en">
                <a:latin typeface="Helvetica Neue"/>
                <a:ea typeface="Helvetica Neue"/>
                <a:cs typeface="Helvetica Neue"/>
                <a:sym typeface="Helvetica Neue"/>
              </a:rPr>
              <a:t>It includes five different sections. Each section has its own function. Let’s review…</a:t>
            </a:r>
            <a:endParaRPr>
              <a:latin typeface="Helvetica Neue"/>
              <a:ea typeface="Helvetica Neue"/>
              <a:cs typeface="Helvetica Neue"/>
              <a:sym typeface="Helvetica Neue"/>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26"/>
          <p:cNvSpPr txBox="1">
            <a:spLocks noGrp="1"/>
          </p:cNvSpPr>
          <p:nvPr>
            <p:ph type="title"/>
          </p:nvPr>
        </p:nvSpPr>
        <p:spPr>
          <a:xfrm>
            <a:off x="342900" y="342900"/>
            <a:ext cx="7886700" cy="6606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a:t>Opportunities - for students to explore</a:t>
            </a:r>
            <a:endParaRPr/>
          </a:p>
        </p:txBody>
      </p:sp>
      <p:pic>
        <p:nvPicPr>
          <p:cNvPr id="155" name="Google Shape;155;p26"/>
          <p:cNvPicPr preferRelativeResize="0"/>
          <p:nvPr/>
        </p:nvPicPr>
        <p:blipFill>
          <a:blip r:embed="rId3">
            <a:alphaModFix/>
          </a:blip>
          <a:stretch>
            <a:fillRect/>
          </a:stretch>
        </p:blipFill>
        <p:spPr>
          <a:xfrm>
            <a:off x="4228625" y="887050"/>
            <a:ext cx="4826451" cy="3265075"/>
          </a:xfrm>
          <a:prstGeom prst="rect">
            <a:avLst/>
          </a:prstGeom>
          <a:noFill/>
          <a:ln>
            <a:noFill/>
          </a:ln>
        </p:spPr>
      </p:pic>
      <p:sp>
        <p:nvSpPr>
          <p:cNvPr id="156" name="Google Shape;156;p26"/>
          <p:cNvSpPr txBox="1"/>
          <p:nvPr/>
        </p:nvSpPr>
        <p:spPr>
          <a:xfrm>
            <a:off x="342900" y="887050"/>
            <a:ext cx="3820500" cy="3632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Helvetica Neue"/>
                <a:ea typeface="Helvetica Neue"/>
                <a:cs typeface="Helvetica Neue"/>
                <a:sym typeface="Helvetica Neue"/>
              </a:rPr>
              <a:t>Local employers can create their profiles by entering their company information and indicating the skills desired from potential employees. Using a proprietary algorithm that matches individuals’ talents and skills, YouScience identifies individuals that are well-suited to meet employers’ human resource needs.</a:t>
            </a:r>
            <a:endParaRPr>
              <a:latin typeface="Helvetica Neue"/>
              <a:ea typeface="Helvetica Neue"/>
              <a:cs typeface="Helvetica Neue"/>
              <a:sym typeface="Helvetica Neue"/>
            </a:endParaRPr>
          </a:p>
          <a:p>
            <a:pPr marL="0" lvl="0" indent="0" algn="l" rtl="0">
              <a:spcBef>
                <a:spcPts val="0"/>
              </a:spcBef>
              <a:spcAft>
                <a:spcPts val="0"/>
              </a:spcAft>
              <a:buNone/>
            </a:pPr>
            <a:endParaRPr>
              <a:latin typeface="Helvetica Neue"/>
              <a:ea typeface="Helvetica Neue"/>
              <a:cs typeface="Helvetica Neue"/>
              <a:sym typeface="Helvetica Neue"/>
            </a:endParaRPr>
          </a:p>
          <a:p>
            <a:pPr marL="0" lvl="0" indent="0" algn="l" rtl="0">
              <a:spcBef>
                <a:spcPts val="0"/>
              </a:spcBef>
              <a:spcAft>
                <a:spcPts val="0"/>
              </a:spcAft>
              <a:buNone/>
            </a:pPr>
            <a:r>
              <a:rPr lang="en">
                <a:latin typeface="Helvetica Neue"/>
                <a:ea typeface="Helvetica Neue"/>
                <a:cs typeface="Helvetica Neue"/>
                <a:sym typeface="Helvetica Neue"/>
              </a:rPr>
              <a:t>Qualified candidates are aligned to suitable employment opportunities through YouScience Employer Connections. This allows your company to get in front of talent earlier and opens the door for future internships, work-based learning opportunities, or even full-time work.</a:t>
            </a:r>
            <a:endParaRPr>
              <a:latin typeface="Helvetica Neue"/>
              <a:ea typeface="Helvetica Neue"/>
              <a:cs typeface="Helvetica Neue"/>
              <a:sym typeface="Helvetica Neue"/>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27"/>
          <p:cNvSpPr txBox="1">
            <a:spLocks noGrp="1"/>
          </p:cNvSpPr>
          <p:nvPr>
            <p:ph type="title"/>
          </p:nvPr>
        </p:nvSpPr>
        <p:spPr>
          <a:xfrm>
            <a:off x="342900" y="342900"/>
            <a:ext cx="7886700" cy="6606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a:t>Welcome Back! (Aptitudes)</a:t>
            </a:r>
            <a:endParaRPr/>
          </a:p>
        </p:txBody>
      </p:sp>
      <p:pic>
        <p:nvPicPr>
          <p:cNvPr id="162" name="Google Shape;162;p27"/>
          <p:cNvPicPr preferRelativeResize="0"/>
          <p:nvPr/>
        </p:nvPicPr>
        <p:blipFill>
          <a:blip r:embed="rId3">
            <a:alphaModFix/>
          </a:blip>
          <a:stretch>
            <a:fillRect/>
          </a:stretch>
        </p:blipFill>
        <p:spPr>
          <a:xfrm>
            <a:off x="2573313" y="784725"/>
            <a:ext cx="4159366" cy="3835201"/>
          </a:xfrm>
          <a:prstGeom prst="rect">
            <a:avLst/>
          </a:prstGeom>
          <a:noFill/>
          <a:ln>
            <a:noFill/>
          </a:ln>
        </p:spPr>
      </p:pic>
      <p:sp>
        <p:nvSpPr>
          <p:cNvPr id="163" name="Google Shape;163;p27"/>
          <p:cNvSpPr txBox="1"/>
          <p:nvPr/>
        </p:nvSpPr>
        <p:spPr>
          <a:xfrm>
            <a:off x="462075" y="1204450"/>
            <a:ext cx="2067900" cy="1477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Helvetica Neue"/>
                <a:ea typeface="Helvetica Neue"/>
                <a:cs typeface="Helvetica Neue"/>
                <a:sym typeface="Helvetica Neue"/>
              </a:rPr>
              <a:t>The talent wheel will show the student their aptitudes and the box next to it will give a short summary of the talent. </a:t>
            </a:r>
            <a:endParaRPr>
              <a:latin typeface="Helvetica Neue"/>
              <a:ea typeface="Helvetica Neue"/>
              <a:cs typeface="Helvetica Neue"/>
              <a:sym typeface="Helvetica Neue"/>
            </a:endParaRPr>
          </a:p>
        </p:txBody>
      </p:sp>
      <p:sp>
        <p:nvSpPr>
          <p:cNvPr id="164" name="Google Shape;164;p27"/>
          <p:cNvSpPr txBox="1"/>
          <p:nvPr/>
        </p:nvSpPr>
        <p:spPr>
          <a:xfrm>
            <a:off x="7196350" y="1734700"/>
            <a:ext cx="1795200" cy="1262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Helvetica Neue"/>
                <a:ea typeface="Helvetica Neue"/>
                <a:cs typeface="Helvetica Neue"/>
                <a:sym typeface="Helvetica Neue"/>
              </a:rPr>
              <a:t>Students can then click on “explore” and take a deep dive into their aptitudes. </a:t>
            </a:r>
            <a:endParaRPr>
              <a:latin typeface="Helvetica Neue"/>
              <a:ea typeface="Helvetica Neue"/>
              <a:cs typeface="Helvetica Neue"/>
              <a:sym typeface="Helvetica Neue"/>
            </a:endParaRPr>
          </a:p>
        </p:txBody>
      </p:sp>
      <p:cxnSp>
        <p:nvCxnSpPr>
          <p:cNvPr id="165" name="Google Shape;165;p27"/>
          <p:cNvCxnSpPr/>
          <p:nvPr/>
        </p:nvCxnSpPr>
        <p:spPr>
          <a:xfrm flipH="1">
            <a:off x="6454075" y="2651300"/>
            <a:ext cx="643800" cy="219600"/>
          </a:xfrm>
          <a:prstGeom prst="straightConnector1">
            <a:avLst/>
          </a:prstGeom>
          <a:noFill/>
          <a:ln w="9525" cap="flat" cmpd="sng">
            <a:solidFill>
              <a:schemeClr val="dk2"/>
            </a:solidFill>
            <a:prstDash val="solid"/>
            <a:round/>
            <a:headEnd type="none" w="med" len="med"/>
            <a:tailEnd type="triangle" w="med" len="med"/>
          </a:ln>
        </p:spPr>
      </p:cxnSp>
      <p:cxnSp>
        <p:nvCxnSpPr>
          <p:cNvPr id="166" name="Google Shape;166;p27"/>
          <p:cNvCxnSpPr/>
          <p:nvPr/>
        </p:nvCxnSpPr>
        <p:spPr>
          <a:xfrm>
            <a:off x="2234650" y="2128600"/>
            <a:ext cx="500100" cy="181800"/>
          </a:xfrm>
          <a:prstGeom prst="straightConnector1">
            <a:avLst/>
          </a:prstGeom>
          <a:noFill/>
          <a:ln w="9525" cap="flat" cmpd="sng">
            <a:solidFill>
              <a:schemeClr val="dk2"/>
            </a:solidFill>
            <a:prstDash val="solid"/>
            <a:round/>
            <a:headEnd type="none" w="med" len="med"/>
            <a:tailEnd type="triangle" w="med" len="med"/>
          </a:ln>
        </p:spPr>
      </p:cxn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28"/>
          <p:cNvSpPr txBox="1">
            <a:spLocks noGrp="1"/>
          </p:cNvSpPr>
          <p:nvPr>
            <p:ph type="title"/>
          </p:nvPr>
        </p:nvSpPr>
        <p:spPr>
          <a:xfrm>
            <a:off x="342900" y="342900"/>
            <a:ext cx="7886700" cy="660600"/>
          </a:xfrm>
          <a:prstGeom prst="rect">
            <a:avLst/>
          </a:prstGeom>
        </p:spPr>
        <p:txBody>
          <a:bodyPr spcFirstLastPara="1" wrap="square" lIns="0" tIns="0" rIns="0" bIns="0" anchor="t" anchorCtr="0">
            <a:noAutofit/>
          </a:bodyPr>
          <a:lstStyle/>
          <a:p>
            <a:pPr marL="0" lvl="0" indent="0" algn="l" rtl="0">
              <a:spcBef>
                <a:spcPts val="0"/>
              </a:spcBef>
              <a:spcAft>
                <a:spcPts val="0"/>
              </a:spcAft>
              <a:buClr>
                <a:schemeClr val="dk1"/>
              </a:buClr>
              <a:buSzPts val="1100"/>
              <a:buFont typeface="Arial"/>
              <a:buNone/>
            </a:pPr>
            <a:r>
              <a:rPr lang="en"/>
              <a:t>continuation…</a:t>
            </a:r>
            <a:endParaRPr/>
          </a:p>
          <a:p>
            <a:pPr marL="0" lvl="0" indent="0" algn="l" rtl="0">
              <a:spcBef>
                <a:spcPts val="0"/>
              </a:spcBef>
              <a:spcAft>
                <a:spcPts val="0"/>
              </a:spcAft>
              <a:buNone/>
            </a:pPr>
            <a:endParaRPr/>
          </a:p>
        </p:txBody>
      </p:sp>
      <p:pic>
        <p:nvPicPr>
          <p:cNvPr id="172" name="Google Shape;172;p28"/>
          <p:cNvPicPr preferRelativeResize="0"/>
          <p:nvPr/>
        </p:nvPicPr>
        <p:blipFill>
          <a:blip r:embed="rId3">
            <a:alphaModFix/>
          </a:blip>
          <a:stretch>
            <a:fillRect/>
          </a:stretch>
        </p:blipFill>
        <p:spPr>
          <a:xfrm>
            <a:off x="2538575" y="875625"/>
            <a:ext cx="3789663" cy="3835200"/>
          </a:xfrm>
          <a:prstGeom prst="rect">
            <a:avLst/>
          </a:prstGeom>
          <a:noFill/>
          <a:ln>
            <a:noFill/>
          </a:ln>
        </p:spPr>
      </p:pic>
      <p:sp>
        <p:nvSpPr>
          <p:cNvPr id="173" name="Google Shape;173;p28"/>
          <p:cNvSpPr txBox="1"/>
          <p:nvPr/>
        </p:nvSpPr>
        <p:spPr>
          <a:xfrm>
            <a:off x="393900" y="1022650"/>
            <a:ext cx="1939200" cy="1046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Helvetica Neue"/>
                <a:ea typeface="Helvetica Neue"/>
                <a:cs typeface="Helvetica Neue"/>
                <a:sym typeface="Helvetica Neue"/>
              </a:rPr>
              <a:t>Next is the students personal approach and how they contribute to a team. </a:t>
            </a:r>
            <a:endParaRPr>
              <a:latin typeface="Helvetica Neue"/>
              <a:ea typeface="Helvetica Neue"/>
              <a:cs typeface="Helvetica Neue"/>
              <a:sym typeface="Helvetica Neue"/>
            </a:endParaRPr>
          </a:p>
        </p:txBody>
      </p:sp>
      <p:cxnSp>
        <p:nvCxnSpPr>
          <p:cNvPr id="174" name="Google Shape;174;p28"/>
          <p:cNvCxnSpPr/>
          <p:nvPr/>
        </p:nvCxnSpPr>
        <p:spPr>
          <a:xfrm>
            <a:off x="2113450" y="1575625"/>
            <a:ext cx="484800" cy="136500"/>
          </a:xfrm>
          <a:prstGeom prst="straightConnector1">
            <a:avLst/>
          </a:prstGeom>
          <a:noFill/>
          <a:ln w="9525" cap="flat" cmpd="sng">
            <a:solidFill>
              <a:schemeClr val="dk2"/>
            </a:solidFill>
            <a:prstDash val="solid"/>
            <a:round/>
            <a:headEnd type="none" w="med" len="med"/>
            <a:tailEnd type="triangle" w="med" len="med"/>
          </a:ln>
        </p:spPr>
      </p:cxnSp>
      <p:cxnSp>
        <p:nvCxnSpPr>
          <p:cNvPr id="175" name="Google Shape;175;p28"/>
          <p:cNvCxnSpPr/>
          <p:nvPr/>
        </p:nvCxnSpPr>
        <p:spPr>
          <a:xfrm>
            <a:off x="1840750" y="2075575"/>
            <a:ext cx="591000" cy="583200"/>
          </a:xfrm>
          <a:prstGeom prst="straightConnector1">
            <a:avLst/>
          </a:prstGeom>
          <a:noFill/>
          <a:ln w="9525" cap="flat" cmpd="sng">
            <a:solidFill>
              <a:schemeClr val="dk2"/>
            </a:solidFill>
            <a:prstDash val="solid"/>
            <a:round/>
            <a:headEnd type="none" w="med" len="med"/>
            <a:tailEnd type="triangle" w="med" len="med"/>
          </a:ln>
        </p:spPr>
      </p:cxn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29"/>
          <p:cNvSpPr txBox="1">
            <a:spLocks noGrp="1"/>
          </p:cNvSpPr>
          <p:nvPr>
            <p:ph type="title"/>
          </p:nvPr>
        </p:nvSpPr>
        <p:spPr>
          <a:xfrm>
            <a:off x="342900" y="342900"/>
            <a:ext cx="7886700" cy="6606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a:t>continuation…</a:t>
            </a:r>
            <a:endParaRPr/>
          </a:p>
        </p:txBody>
      </p:sp>
      <p:pic>
        <p:nvPicPr>
          <p:cNvPr id="181" name="Google Shape;181;p29"/>
          <p:cNvPicPr preferRelativeResize="0"/>
          <p:nvPr/>
        </p:nvPicPr>
        <p:blipFill>
          <a:blip r:embed="rId3">
            <a:alphaModFix/>
          </a:blip>
          <a:stretch>
            <a:fillRect/>
          </a:stretch>
        </p:blipFill>
        <p:spPr>
          <a:xfrm>
            <a:off x="2890975" y="965400"/>
            <a:ext cx="6181441" cy="3835200"/>
          </a:xfrm>
          <a:prstGeom prst="rect">
            <a:avLst/>
          </a:prstGeom>
          <a:noFill/>
          <a:ln>
            <a:noFill/>
          </a:ln>
        </p:spPr>
      </p:pic>
      <p:sp>
        <p:nvSpPr>
          <p:cNvPr id="182" name="Google Shape;182;p29"/>
          <p:cNvSpPr txBox="1"/>
          <p:nvPr/>
        </p:nvSpPr>
        <p:spPr>
          <a:xfrm>
            <a:off x="431775" y="1083250"/>
            <a:ext cx="2295300" cy="831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Helvetica Neue"/>
                <a:ea typeface="Helvetica Neue"/>
                <a:cs typeface="Helvetica Neue"/>
                <a:sym typeface="Helvetica Neue"/>
              </a:rPr>
              <a:t>Students interests and amplifier brain games (not mandatory.</a:t>
            </a:r>
            <a:endParaRPr>
              <a:latin typeface="Helvetica Neue"/>
              <a:ea typeface="Helvetica Neue"/>
              <a:cs typeface="Helvetica Neue"/>
              <a:sym typeface="Helvetica Neue"/>
            </a:endParaRPr>
          </a:p>
        </p:txBody>
      </p:sp>
      <p:cxnSp>
        <p:nvCxnSpPr>
          <p:cNvPr id="183" name="Google Shape;183;p29"/>
          <p:cNvCxnSpPr/>
          <p:nvPr/>
        </p:nvCxnSpPr>
        <p:spPr>
          <a:xfrm>
            <a:off x="2355850" y="1320850"/>
            <a:ext cx="1053000" cy="356100"/>
          </a:xfrm>
          <a:prstGeom prst="straightConnector1">
            <a:avLst/>
          </a:prstGeom>
          <a:noFill/>
          <a:ln w="9525" cap="flat" cmpd="sng">
            <a:solidFill>
              <a:schemeClr val="dk2"/>
            </a:solidFill>
            <a:prstDash val="solid"/>
            <a:round/>
            <a:headEnd type="none" w="med" len="med"/>
            <a:tailEnd type="triangle" w="med" len="med"/>
          </a:ln>
        </p:spPr>
      </p:cxnSp>
      <p:cxnSp>
        <p:nvCxnSpPr>
          <p:cNvPr id="184" name="Google Shape;184;p29"/>
          <p:cNvCxnSpPr/>
          <p:nvPr/>
        </p:nvCxnSpPr>
        <p:spPr>
          <a:xfrm>
            <a:off x="1598325" y="1676950"/>
            <a:ext cx="1522500" cy="1764900"/>
          </a:xfrm>
          <a:prstGeom prst="straightConnector1">
            <a:avLst/>
          </a:prstGeom>
          <a:noFill/>
          <a:ln w="9525" cap="flat" cmpd="sng">
            <a:solidFill>
              <a:schemeClr val="dk2"/>
            </a:solidFill>
            <a:prstDash val="solid"/>
            <a:round/>
            <a:headEnd type="none" w="med" len="med"/>
            <a:tailEnd type="triangle" w="med" len="med"/>
          </a:ln>
        </p:spPr>
      </p:cxn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30"/>
          <p:cNvSpPr txBox="1">
            <a:spLocks noGrp="1"/>
          </p:cNvSpPr>
          <p:nvPr>
            <p:ph type="title"/>
          </p:nvPr>
        </p:nvSpPr>
        <p:spPr>
          <a:xfrm>
            <a:off x="342900" y="342900"/>
            <a:ext cx="7886700" cy="6606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a:t>Best Fit Careers</a:t>
            </a:r>
            <a:endParaRPr/>
          </a:p>
        </p:txBody>
      </p:sp>
      <p:pic>
        <p:nvPicPr>
          <p:cNvPr id="190" name="Google Shape;190;p30"/>
          <p:cNvPicPr preferRelativeResize="0"/>
          <p:nvPr/>
        </p:nvPicPr>
        <p:blipFill>
          <a:blip r:embed="rId3">
            <a:alphaModFix/>
          </a:blip>
          <a:stretch>
            <a:fillRect/>
          </a:stretch>
        </p:blipFill>
        <p:spPr>
          <a:xfrm>
            <a:off x="152400" y="1155900"/>
            <a:ext cx="6949692" cy="38352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pic>
        <p:nvPicPr>
          <p:cNvPr id="195" name="Google Shape;195;p31"/>
          <p:cNvPicPr preferRelativeResize="0"/>
          <p:nvPr/>
        </p:nvPicPr>
        <p:blipFill>
          <a:blip r:embed="rId3">
            <a:alphaModFix/>
          </a:blip>
          <a:stretch>
            <a:fillRect/>
          </a:stretch>
        </p:blipFill>
        <p:spPr>
          <a:xfrm>
            <a:off x="3438500" y="152400"/>
            <a:ext cx="4924246" cy="4838700"/>
          </a:xfrm>
          <a:prstGeom prst="rect">
            <a:avLst/>
          </a:prstGeom>
          <a:noFill/>
          <a:ln>
            <a:noFill/>
          </a:ln>
        </p:spPr>
      </p:pic>
      <p:sp>
        <p:nvSpPr>
          <p:cNvPr id="196" name="Google Shape;196;p31"/>
          <p:cNvSpPr txBox="1"/>
          <p:nvPr/>
        </p:nvSpPr>
        <p:spPr>
          <a:xfrm>
            <a:off x="467150" y="1515025"/>
            <a:ext cx="2733000" cy="1693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Helvetica Neue"/>
                <a:ea typeface="Helvetica Neue"/>
                <a:cs typeface="Helvetica Neue"/>
                <a:sym typeface="Helvetica Neue"/>
              </a:rPr>
              <a:t>Explore a day in the life of someone in this career. The core tasks, how you are matched to this career, educational summary and industries. Along with expected job openings and salaries.</a:t>
            </a:r>
            <a:endParaRPr>
              <a:latin typeface="Helvetica Neue"/>
              <a:ea typeface="Helvetica Neue"/>
              <a:cs typeface="Helvetica Neue"/>
              <a:sym typeface="Helvetica Neue"/>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32"/>
          <p:cNvSpPr txBox="1">
            <a:spLocks noGrp="1"/>
          </p:cNvSpPr>
          <p:nvPr>
            <p:ph type="title"/>
          </p:nvPr>
        </p:nvSpPr>
        <p:spPr>
          <a:xfrm>
            <a:off x="342900" y="342900"/>
            <a:ext cx="7886700" cy="6606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a:t>Describing You</a:t>
            </a:r>
            <a:endParaRPr/>
          </a:p>
        </p:txBody>
      </p:sp>
      <p:pic>
        <p:nvPicPr>
          <p:cNvPr id="202" name="Google Shape;202;p32"/>
          <p:cNvPicPr preferRelativeResize="0"/>
          <p:nvPr/>
        </p:nvPicPr>
        <p:blipFill>
          <a:blip r:embed="rId3">
            <a:alphaModFix/>
          </a:blip>
          <a:stretch>
            <a:fillRect/>
          </a:stretch>
        </p:blipFill>
        <p:spPr>
          <a:xfrm>
            <a:off x="3992075" y="52900"/>
            <a:ext cx="4144425" cy="5090599"/>
          </a:xfrm>
          <a:prstGeom prst="rect">
            <a:avLst/>
          </a:prstGeom>
          <a:noFill/>
          <a:ln>
            <a:noFill/>
          </a:ln>
        </p:spPr>
      </p:pic>
      <p:sp>
        <p:nvSpPr>
          <p:cNvPr id="203" name="Google Shape;203;p32"/>
          <p:cNvSpPr txBox="1"/>
          <p:nvPr/>
        </p:nvSpPr>
        <p:spPr>
          <a:xfrm>
            <a:off x="342900" y="1457325"/>
            <a:ext cx="3295200" cy="1693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Helvetica Neue"/>
                <a:ea typeface="Helvetica Neue"/>
                <a:cs typeface="Helvetica Neue"/>
                <a:sym typeface="Helvetica Neue"/>
              </a:rPr>
              <a:t>This section can be used to create resumes, letters of recommendation, essays and mock interviews.</a:t>
            </a:r>
            <a:endParaRPr>
              <a:latin typeface="Helvetica Neue"/>
              <a:ea typeface="Helvetica Neue"/>
              <a:cs typeface="Helvetica Neue"/>
              <a:sym typeface="Helvetica Neue"/>
            </a:endParaRPr>
          </a:p>
          <a:p>
            <a:pPr marL="0" lvl="0" indent="0" algn="l" rtl="0">
              <a:spcBef>
                <a:spcPts val="0"/>
              </a:spcBef>
              <a:spcAft>
                <a:spcPts val="0"/>
              </a:spcAft>
              <a:buNone/>
            </a:pPr>
            <a:endParaRPr>
              <a:latin typeface="Helvetica Neue"/>
              <a:ea typeface="Helvetica Neue"/>
              <a:cs typeface="Helvetica Neue"/>
              <a:sym typeface="Helvetica Neue"/>
            </a:endParaRPr>
          </a:p>
          <a:p>
            <a:pPr marL="0" lvl="0" indent="0" algn="l" rtl="0">
              <a:spcBef>
                <a:spcPts val="0"/>
              </a:spcBef>
              <a:spcAft>
                <a:spcPts val="0"/>
              </a:spcAft>
              <a:buNone/>
            </a:pPr>
            <a:r>
              <a:rPr lang="en">
                <a:latin typeface="Helvetica Neue"/>
                <a:ea typeface="Helvetica Neue"/>
                <a:cs typeface="Helvetica Neue"/>
                <a:sym typeface="Helvetica Neue"/>
              </a:rPr>
              <a:t>You will find single words to help describe yourself and full sentences grouped by each of your aptitudes. </a:t>
            </a:r>
            <a:endParaRPr>
              <a:latin typeface="Helvetica Neue"/>
              <a:ea typeface="Helvetica Neue"/>
              <a:cs typeface="Helvetica Neue"/>
              <a:sym typeface="Helvetica Neue"/>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YouScience">
  <a:themeElements>
    <a:clrScheme name="YS Brand">
      <a:dk1>
        <a:srgbClr val="000000"/>
      </a:dk1>
      <a:lt1>
        <a:srgbClr val="FFFFFF"/>
      </a:lt1>
      <a:dk2>
        <a:srgbClr val="3EC6C2"/>
      </a:dk2>
      <a:lt2>
        <a:srgbClr val="C15AB3"/>
      </a:lt2>
      <a:accent1>
        <a:srgbClr val="EE756C"/>
      </a:accent1>
      <a:accent2>
        <a:srgbClr val="F8E17E"/>
      </a:accent2>
      <a:accent3>
        <a:srgbClr val="ADD632"/>
      </a:accent3>
      <a:accent4>
        <a:srgbClr val="9FE2E0"/>
      </a:accent4>
      <a:accent5>
        <a:srgbClr val="E0ADD9"/>
      </a:accent5>
      <a:accent6>
        <a:srgbClr val="FBF0BF"/>
      </a:accent6>
      <a:hlink>
        <a:srgbClr val="067BD7"/>
      </a:hlink>
      <a:folHlink>
        <a:srgbClr val="3B75A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550</Words>
  <Application>Microsoft Office PowerPoint</Application>
  <PresentationFormat>On-screen Show (16:9)</PresentationFormat>
  <Paragraphs>49</Paragraphs>
  <Slides>12</Slides>
  <Notes>12</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12</vt:i4>
      </vt:variant>
    </vt:vector>
  </HeadingPairs>
  <TitlesOfParts>
    <vt:vector size="18" baseType="lpstr">
      <vt:lpstr>Helvetica Neue</vt:lpstr>
      <vt:lpstr>Arial</vt:lpstr>
      <vt:lpstr>Helvetica Neue Light</vt:lpstr>
      <vt:lpstr>Roboto</vt:lpstr>
      <vt:lpstr>Simple Light</vt:lpstr>
      <vt:lpstr>YouScience</vt:lpstr>
      <vt:lpstr>Summit Student Results Walk-through</vt:lpstr>
      <vt:lpstr>PowerPoint Presentation</vt:lpstr>
      <vt:lpstr>Opportunities - for students to explore</vt:lpstr>
      <vt:lpstr>Welcome Back! (Aptitudes)</vt:lpstr>
      <vt:lpstr>continuation… </vt:lpstr>
      <vt:lpstr>continuation…</vt:lpstr>
      <vt:lpstr>Best Fit Careers</vt:lpstr>
      <vt:lpstr>PowerPoint Presentation</vt:lpstr>
      <vt:lpstr>Describing You</vt:lpstr>
      <vt:lpstr>Colleges </vt:lpstr>
      <vt:lpstr>PowerPoint Presentation</vt:lpstr>
      <vt:lpstr>Lesson Plans Pre and Post Describing You Exercise (HS) Diving Deeper - Researching a Career (HS) Post-it Activity- Building Self-Efficacy and Self Worth (HS) Conducting Mock Interviews (HS) Informational Interviews (HS) College Search and Exploration (HS) Resume Language (HS) Post-Secondary Next Steps (HS) Cover Letter Exercise (HS) YouScience Highlight Board (HS) Six Degrees of Separation (HS) Flipgrid Elevator Pitch — 9th-12th Grade Classroom Activity Draft Your Dream Team — 9th-12th Grade Classroom Activity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Summit Student Results Walk-through</dc:title>
  <dc:creator>Lindsey G. Harris</dc:creator>
  <cp:lastModifiedBy>Lindsey G. Harris</cp:lastModifiedBy>
  <cp:revision>1</cp:revision>
  <dcterms:modified xsi:type="dcterms:W3CDTF">2023-02-17T14:27:59Z</dcterms:modified>
</cp:coreProperties>
</file>