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notesMasterIdLst>
    <p:notesMasterId r:id="rId36"/>
  </p:notesMasterIdLst>
  <p:sldIdLst>
    <p:sldId id="256" r:id="rId2"/>
    <p:sldId id="258" r:id="rId3"/>
    <p:sldId id="259" r:id="rId4"/>
    <p:sldId id="260" r:id="rId5"/>
    <p:sldId id="261" r:id="rId6"/>
    <p:sldId id="262" r:id="rId7"/>
    <p:sldId id="263" r:id="rId8"/>
    <p:sldId id="287" r:id="rId9"/>
    <p:sldId id="291" r:id="rId10"/>
    <p:sldId id="278" r:id="rId11"/>
    <p:sldId id="279" r:id="rId12"/>
    <p:sldId id="309" r:id="rId13"/>
    <p:sldId id="289" r:id="rId14"/>
    <p:sldId id="323" r:id="rId15"/>
    <p:sldId id="324" r:id="rId16"/>
    <p:sldId id="325" r:id="rId17"/>
    <p:sldId id="326" r:id="rId18"/>
    <p:sldId id="268" r:id="rId19"/>
    <p:sldId id="267" r:id="rId20"/>
    <p:sldId id="269" r:id="rId21"/>
    <p:sldId id="305" r:id="rId22"/>
    <p:sldId id="304" r:id="rId23"/>
    <p:sldId id="294" r:id="rId24"/>
    <p:sldId id="306" r:id="rId25"/>
    <p:sldId id="307" r:id="rId26"/>
    <p:sldId id="271" r:id="rId27"/>
    <p:sldId id="308" r:id="rId28"/>
    <p:sldId id="272" r:id="rId29"/>
    <p:sldId id="273" r:id="rId30"/>
    <p:sldId id="322" r:id="rId31"/>
    <p:sldId id="320" r:id="rId32"/>
    <p:sldId id="321" r:id="rId33"/>
    <p:sldId id="319" r:id="rId34"/>
    <p:sldId id="266"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F775E6-D583-4452-A99E-33F735BB46EE}" v="79" dt="2024-01-24T15:44:19.1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60"/>
  </p:normalViewPr>
  <p:slideViewPr>
    <p:cSldViewPr snapToGrid="0">
      <p:cViewPr varScale="1">
        <p:scale>
          <a:sx n="108" d="100"/>
          <a:sy n="108" d="100"/>
        </p:scale>
        <p:origin x="42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ey G. Harris" userId="42c9b87e-2a51-463f-9015-fb52e416d95b" providerId="ADAL" clId="{D4F775E6-D583-4452-A99E-33F735BB46EE}"/>
    <pc:docChg chg="undo custSel addSld delSld modSld sldOrd">
      <pc:chgData name="Lindsey G. Harris" userId="42c9b87e-2a51-463f-9015-fb52e416d95b" providerId="ADAL" clId="{D4F775E6-D583-4452-A99E-33F735BB46EE}" dt="2024-01-31T20:33:35.992" v="5010" actId="207"/>
      <pc:docMkLst>
        <pc:docMk/>
      </pc:docMkLst>
      <pc:sldChg chg="modSp mod">
        <pc:chgData name="Lindsey G. Harris" userId="42c9b87e-2a51-463f-9015-fb52e416d95b" providerId="ADAL" clId="{D4F775E6-D583-4452-A99E-33F735BB46EE}" dt="2024-01-22T17:04:57.365" v="1518" actId="20577"/>
        <pc:sldMkLst>
          <pc:docMk/>
          <pc:sldMk cId="1469207330" sldId="258"/>
        </pc:sldMkLst>
        <pc:spChg chg="mod">
          <ac:chgData name="Lindsey G. Harris" userId="42c9b87e-2a51-463f-9015-fb52e416d95b" providerId="ADAL" clId="{D4F775E6-D583-4452-A99E-33F735BB46EE}" dt="2024-01-22T17:04:57.365" v="1518" actId="20577"/>
          <ac:spMkLst>
            <pc:docMk/>
            <pc:sldMk cId="1469207330" sldId="258"/>
            <ac:spMk id="3" creationId="{3C1F9109-6217-F57D-F944-FB4B3DA294AB}"/>
          </ac:spMkLst>
        </pc:spChg>
      </pc:sldChg>
      <pc:sldChg chg="modSp">
        <pc:chgData name="Lindsey G. Harris" userId="42c9b87e-2a51-463f-9015-fb52e416d95b" providerId="ADAL" clId="{D4F775E6-D583-4452-A99E-33F735BB46EE}" dt="2024-01-22T17:05:51.630" v="1564" actId="20577"/>
        <pc:sldMkLst>
          <pc:docMk/>
          <pc:sldMk cId="3788615811" sldId="260"/>
        </pc:sldMkLst>
        <pc:graphicFrameChg chg="mod">
          <ac:chgData name="Lindsey G. Harris" userId="42c9b87e-2a51-463f-9015-fb52e416d95b" providerId="ADAL" clId="{D4F775E6-D583-4452-A99E-33F735BB46EE}" dt="2024-01-22T17:05:51.630" v="1564" actId="20577"/>
          <ac:graphicFrameMkLst>
            <pc:docMk/>
            <pc:sldMk cId="3788615811" sldId="260"/>
            <ac:graphicFrameMk id="5" creationId="{14599735-2D9C-CD8D-4A53-4A438E0DC2F2}"/>
          </ac:graphicFrameMkLst>
        </pc:graphicFrameChg>
      </pc:sldChg>
      <pc:sldChg chg="modSp mod">
        <pc:chgData name="Lindsey G. Harris" userId="42c9b87e-2a51-463f-9015-fb52e416d95b" providerId="ADAL" clId="{D4F775E6-D583-4452-A99E-33F735BB46EE}" dt="2024-01-31T20:33:04.072" v="5007" actId="20577"/>
        <pc:sldMkLst>
          <pc:docMk/>
          <pc:sldMk cId="2672281279" sldId="261"/>
        </pc:sldMkLst>
        <pc:spChg chg="mod">
          <ac:chgData name="Lindsey G. Harris" userId="42c9b87e-2a51-463f-9015-fb52e416d95b" providerId="ADAL" clId="{D4F775E6-D583-4452-A99E-33F735BB46EE}" dt="2024-01-31T20:33:04.072" v="5007" actId="20577"/>
          <ac:spMkLst>
            <pc:docMk/>
            <pc:sldMk cId="2672281279" sldId="261"/>
            <ac:spMk id="6" creationId="{8A39345E-9A93-A1F8-8D03-D2A591EDEFE4}"/>
          </ac:spMkLst>
        </pc:spChg>
      </pc:sldChg>
      <pc:sldChg chg="add del setBg">
        <pc:chgData name="Lindsey G. Harris" userId="42c9b87e-2a51-463f-9015-fb52e416d95b" providerId="ADAL" clId="{D4F775E6-D583-4452-A99E-33F735BB46EE}" dt="2024-01-23T17:39:34.996" v="1971"/>
        <pc:sldMkLst>
          <pc:docMk/>
          <pc:sldMk cId="1364749012" sldId="264"/>
        </pc:sldMkLst>
      </pc:sldChg>
      <pc:sldChg chg="addSp delSp modSp del mod setBg">
        <pc:chgData name="Lindsey G. Harris" userId="42c9b87e-2a51-463f-9015-fb52e416d95b" providerId="ADAL" clId="{D4F775E6-D583-4452-A99E-33F735BB46EE}" dt="2024-01-23T17:39:27.851" v="1969" actId="2696"/>
        <pc:sldMkLst>
          <pc:docMk/>
          <pc:sldMk cId="1941009834" sldId="264"/>
        </pc:sldMkLst>
        <pc:spChg chg="mod">
          <ac:chgData name="Lindsey G. Harris" userId="42c9b87e-2a51-463f-9015-fb52e416d95b" providerId="ADAL" clId="{D4F775E6-D583-4452-A99E-33F735BB46EE}" dt="2024-01-22T21:02:50.529" v="1946" actId="14100"/>
          <ac:spMkLst>
            <pc:docMk/>
            <pc:sldMk cId="1941009834" sldId="264"/>
            <ac:spMk id="2" creationId="{B3D3B675-8E15-2AA4-B055-B30B3DD43724}"/>
          </ac:spMkLst>
        </pc:spChg>
        <pc:spChg chg="mod">
          <ac:chgData name="Lindsey G. Harris" userId="42c9b87e-2a51-463f-9015-fb52e416d95b" providerId="ADAL" clId="{D4F775E6-D583-4452-A99E-33F735BB46EE}" dt="2024-01-22T21:03:10.679" v="1953" actId="255"/>
          <ac:spMkLst>
            <pc:docMk/>
            <pc:sldMk cId="1941009834" sldId="264"/>
            <ac:spMk id="3" creationId="{18885ACB-F858-F80C-9D86-13B5FAE8BCEC}"/>
          </ac:spMkLst>
        </pc:spChg>
        <pc:picChg chg="add mod">
          <ac:chgData name="Lindsey G. Harris" userId="42c9b87e-2a51-463f-9015-fb52e416d95b" providerId="ADAL" clId="{D4F775E6-D583-4452-A99E-33F735BB46EE}" dt="2024-01-22T21:02:39.323" v="1943" actId="26606"/>
          <ac:picMkLst>
            <pc:docMk/>
            <pc:sldMk cId="1941009834" sldId="264"/>
            <ac:picMk id="5" creationId="{28395DB9-C2FB-4D43-9454-B0EAC80AFC79}"/>
          </ac:picMkLst>
        </pc:picChg>
        <pc:picChg chg="del">
          <ac:chgData name="Lindsey G. Harris" userId="42c9b87e-2a51-463f-9015-fb52e416d95b" providerId="ADAL" clId="{D4F775E6-D583-4452-A99E-33F735BB46EE}" dt="2024-01-22T16:08:06.061" v="83" actId="21"/>
          <ac:picMkLst>
            <pc:docMk/>
            <pc:sldMk cId="1941009834" sldId="264"/>
            <ac:picMk id="7" creationId="{40BA07AA-C900-F25D-0A8A-65DC2FDC9135}"/>
          </ac:picMkLst>
        </pc:picChg>
        <pc:picChg chg="add mod">
          <ac:chgData name="Lindsey G. Harris" userId="42c9b87e-2a51-463f-9015-fb52e416d95b" providerId="ADAL" clId="{D4F775E6-D583-4452-A99E-33F735BB46EE}" dt="2024-01-22T21:02:56.207" v="1949" actId="1076"/>
          <ac:picMkLst>
            <pc:docMk/>
            <pc:sldMk cId="1941009834" sldId="264"/>
            <ac:picMk id="1026" creationId="{C545C148-6856-930E-FC0D-84E0D8E4936B}"/>
          </ac:picMkLst>
        </pc:picChg>
      </pc:sldChg>
      <pc:sldChg chg="addSp delSp modSp mod ord">
        <pc:chgData name="Lindsey G. Harris" userId="42c9b87e-2a51-463f-9015-fb52e416d95b" providerId="ADAL" clId="{D4F775E6-D583-4452-A99E-33F735BB46EE}" dt="2024-01-22T16:39:34.315" v="1482" actId="114"/>
        <pc:sldMkLst>
          <pc:docMk/>
          <pc:sldMk cId="1906383799" sldId="266"/>
        </pc:sldMkLst>
        <pc:spChg chg="del mod">
          <ac:chgData name="Lindsey G. Harris" userId="42c9b87e-2a51-463f-9015-fb52e416d95b" providerId="ADAL" clId="{D4F775E6-D583-4452-A99E-33F735BB46EE}" dt="2024-01-22T16:28:55.695" v="775" actId="21"/>
          <ac:spMkLst>
            <pc:docMk/>
            <pc:sldMk cId="1906383799" sldId="266"/>
            <ac:spMk id="2" creationId="{B3D3B675-8E15-2AA4-B055-B30B3DD43724}"/>
          </ac:spMkLst>
        </pc:spChg>
        <pc:spChg chg="add mod">
          <ac:chgData name="Lindsey G. Harris" userId="42c9b87e-2a51-463f-9015-fb52e416d95b" providerId="ADAL" clId="{D4F775E6-D583-4452-A99E-33F735BB46EE}" dt="2024-01-22T16:33:45.812" v="1385" actId="1076"/>
          <ac:spMkLst>
            <pc:docMk/>
            <pc:sldMk cId="1906383799" sldId="266"/>
            <ac:spMk id="8" creationId="{5E0A13C8-DBA2-7753-4949-E7B31D5EE785}"/>
          </ac:spMkLst>
        </pc:spChg>
        <pc:spChg chg="add mod">
          <ac:chgData name="Lindsey G. Harris" userId="42c9b87e-2a51-463f-9015-fb52e416d95b" providerId="ADAL" clId="{D4F775E6-D583-4452-A99E-33F735BB46EE}" dt="2024-01-22T16:35:16.289" v="1426" actId="27636"/>
          <ac:spMkLst>
            <pc:docMk/>
            <pc:sldMk cId="1906383799" sldId="266"/>
            <ac:spMk id="10" creationId="{EFB1AE49-96FA-A986-6305-82896A42F916}"/>
          </ac:spMkLst>
        </pc:spChg>
        <pc:spChg chg="add mod">
          <ac:chgData name="Lindsey G. Harris" userId="42c9b87e-2a51-463f-9015-fb52e416d95b" providerId="ADAL" clId="{D4F775E6-D583-4452-A99E-33F735BB46EE}" dt="2024-01-22T16:39:34.315" v="1482" actId="114"/>
          <ac:spMkLst>
            <pc:docMk/>
            <pc:sldMk cId="1906383799" sldId="266"/>
            <ac:spMk id="11" creationId="{99F4A7B7-4135-A943-066A-8DED899EB8EB}"/>
          </ac:spMkLst>
        </pc:spChg>
        <pc:spChg chg="add mod">
          <ac:chgData name="Lindsey G. Harris" userId="42c9b87e-2a51-463f-9015-fb52e416d95b" providerId="ADAL" clId="{D4F775E6-D583-4452-A99E-33F735BB46EE}" dt="2024-01-22T16:33:31.649" v="1382" actId="1076"/>
          <ac:spMkLst>
            <pc:docMk/>
            <pc:sldMk cId="1906383799" sldId="266"/>
            <ac:spMk id="14" creationId="{73851E7B-213A-5515-10EB-D3F56F6D9169}"/>
          </ac:spMkLst>
        </pc:spChg>
        <pc:picChg chg="add del">
          <ac:chgData name="Lindsey G. Harris" userId="42c9b87e-2a51-463f-9015-fb52e416d95b" providerId="ADAL" clId="{D4F775E6-D583-4452-A99E-33F735BB46EE}" dt="2024-01-22T16:26:57.092" v="705" actId="478"/>
          <ac:picMkLst>
            <pc:docMk/>
            <pc:sldMk cId="1906383799" sldId="266"/>
            <ac:picMk id="4" creationId="{8E27C798-413C-BADD-4282-16793C7CF269}"/>
          </ac:picMkLst>
        </pc:picChg>
        <pc:picChg chg="del">
          <ac:chgData name="Lindsey G. Harris" userId="42c9b87e-2a51-463f-9015-fb52e416d95b" providerId="ADAL" clId="{D4F775E6-D583-4452-A99E-33F735BB46EE}" dt="2024-01-22T16:23:47.304" v="702" actId="21"/>
          <ac:picMkLst>
            <pc:docMk/>
            <pc:sldMk cId="1906383799" sldId="266"/>
            <ac:picMk id="5" creationId="{FD49DE4D-86AC-5556-6AE9-A8E8FD5EECF6}"/>
          </ac:picMkLst>
        </pc:picChg>
        <pc:picChg chg="add mod">
          <ac:chgData name="Lindsey G. Harris" userId="42c9b87e-2a51-463f-9015-fb52e416d95b" providerId="ADAL" clId="{D4F775E6-D583-4452-A99E-33F735BB46EE}" dt="2024-01-22T16:33:25.998" v="1380" actId="1076"/>
          <ac:picMkLst>
            <pc:docMk/>
            <pc:sldMk cId="1906383799" sldId="266"/>
            <ac:picMk id="7" creationId="{9C739E50-1D3B-90D9-4EED-E5A86E2D7CB1}"/>
          </ac:picMkLst>
        </pc:picChg>
        <pc:picChg chg="add mod">
          <ac:chgData name="Lindsey G. Harris" userId="42c9b87e-2a51-463f-9015-fb52e416d95b" providerId="ADAL" clId="{D4F775E6-D583-4452-A99E-33F735BB46EE}" dt="2024-01-22T16:33:29.107" v="1381" actId="1076"/>
          <ac:picMkLst>
            <pc:docMk/>
            <pc:sldMk cId="1906383799" sldId="266"/>
            <ac:picMk id="13" creationId="{0FBB5F20-6F96-0C79-9BBA-790953E77EE9}"/>
          </ac:picMkLst>
        </pc:picChg>
      </pc:sldChg>
      <pc:sldChg chg="modSp mod">
        <pc:chgData name="Lindsey G. Harris" userId="42c9b87e-2a51-463f-9015-fb52e416d95b" providerId="ADAL" clId="{D4F775E6-D583-4452-A99E-33F735BB46EE}" dt="2024-01-23T17:36:37.262" v="1962"/>
        <pc:sldMkLst>
          <pc:docMk/>
          <pc:sldMk cId="3630864344" sldId="267"/>
        </pc:sldMkLst>
        <pc:spChg chg="mod">
          <ac:chgData name="Lindsey G. Harris" userId="42c9b87e-2a51-463f-9015-fb52e416d95b" providerId="ADAL" clId="{D4F775E6-D583-4452-A99E-33F735BB46EE}" dt="2024-01-23T17:36:37.262" v="1962"/>
          <ac:spMkLst>
            <pc:docMk/>
            <pc:sldMk cId="3630864344" sldId="267"/>
            <ac:spMk id="3" creationId="{82D86AB8-1CD1-F45E-151A-1BCD7549E1B2}"/>
          </ac:spMkLst>
        </pc:spChg>
      </pc:sldChg>
      <pc:sldChg chg="add del">
        <pc:chgData name="Lindsey G. Harris" userId="42c9b87e-2a51-463f-9015-fb52e416d95b" providerId="ADAL" clId="{D4F775E6-D583-4452-A99E-33F735BB46EE}" dt="2024-01-23T17:38:47.938" v="1965" actId="2696"/>
        <pc:sldMkLst>
          <pc:docMk/>
          <pc:sldMk cId="743312162" sldId="271"/>
        </pc:sldMkLst>
      </pc:sldChg>
      <pc:sldChg chg="delSp modSp add del mod setBg delDesignElem">
        <pc:chgData name="Lindsey G. Harris" userId="42c9b87e-2a51-463f-9015-fb52e416d95b" providerId="ADAL" clId="{D4F775E6-D583-4452-A99E-33F735BB46EE}" dt="2024-01-23T17:38:59.568" v="1968" actId="207"/>
        <pc:sldMkLst>
          <pc:docMk/>
          <pc:sldMk cId="3628347585" sldId="271"/>
        </pc:sldMkLst>
        <pc:spChg chg="mod">
          <ac:chgData name="Lindsey G. Harris" userId="42c9b87e-2a51-463f-9015-fb52e416d95b" providerId="ADAL" clId="{D4F775E6-D583-4452-A99E-33F735BB46EE}" dt="2024-01-23T17:38:59.568" v="1968" actId="207"/>
          <ac:spMkLst>
            <pc:docMk/>
            <pc:sldMk cId="3628347585" sldId="271"/>
            <ac:spMk id="2" creationId="{4A0D1E83-9AFC-4371-AEF2-DE4DB6E42B07}"/>
          </ac:spMkLst>
        </pc:spChg>
        <pc:spChg chg="del">
          <ac:chgData name="Lindsey G. Harris" userId="42c9b87e-2a51-463f-9015-fb52e416d95b" providerId="ADAL" clId="{D4F775E6-D583-4452-A99E-33F735BB46EE}" dt="2024-01-23T17:38:54.029" v="1967"/>
          <ac:spMkLst>
            <pc:docMk/>
            <pc:sldMk cId="3628347585" sldId="271"/>
            <ac:spMk id="19" creationId="{3CE54A2A-DF49-4800-82E7-3AF9353F8110}"/>
          </ac:spMkLst>
        </pc:spChg>
        <pc:spChg chg="del">
          <ac:chgData name="Lindsey G. Harris" userId="42c9b87e-2a51-463f-9015-fb52e416d95b" providerId="ADAL" clId="{D4F775E6-D583-4452-A99E-33F735BB46EE}" dt="2024-01-23T17:38:54.029" v="1967"/>
          <ac:spMkLst>
            <pc:docMk/>
            <pc:sldMk cId="3628347585" sldId="271"/>
            <ac:spMk id="20" creationId="{96125ED7-F0CF-40D9-8C60-51E1880536B3}"/>
          </ac:spMkLst>
        </pc:spChg>
        <pc:cxnChg chg="del">
          <ac:chgData name="Lindsey G. Harris" userId="42c9b87e-2a51-463f-9015-fb52e416d95b" providerId="ADAL" clId="{D4F775E6-D583-4452-A99E-33F735BB46EE}" dt="2024-01-23T17:38:54.029" v="1967"/>
          <ac:cxnSpMkLst>
            <pc:docMk/>
            <pc:sldMk cId="3628347585" sldId="271"/>
            <ac:cxnSpMk id="18" creationId="{D8689CE0-64D2-447C-9C1F-872D111D8AC3}"/>
          </ac:cxnSpMkLst>
        </pc:cxnChg>
        <pc:cxnChg chg="del">
          <ac:chgData name="Lindsey G. Harris" userId="42c9b87e-2a51-463f-9015-fb52e416d95b" providerId="ADAL" clId="{D4F775E6-D583-4452-A99E-33F735BB46EE}" dt="2024-01-23T17:38:54.029" v="1967"/>
          <ac:cxnSpMkLst>
            <pc:docMk/>
            <pc:sldMk cId="3628347585" sldId="271"/>
            <ac:cxnSpMk id="21" creationId="{B0AA360F-DECB-4836-8FB6-22C4BC3FB02D}"/>
          </ac:cxnSpMkLst>
        </pc:cxnChg>
      </pc:sldChg>
      <pc:sldChg chg="modSp mod">
        <pc:chgData name="Lindsey G. Harris" userId="42c9b87e-2a51-463f-9015-fb52e416d95b" providerId="ADAL" clId="{D4F775E6-D583-4452-A99E-33F735BB46EE}" dt="2024-01-22T17:17:20.142" v="1566" actId="20577"/>
        <pc:sldMkLst>
          <pc:docMk/>
          <pc:sldMk cId="4293817452" sldId="279"/>
        </pc:sldMkLst>
        <pc:spChg chg="mod">
          <ac:chgData name="Lindsey G. Harris" userId="42c9b87e-2a51-463f-9015-fb52e416d95b" providerId="ADAL" clId="{D4F775E6-D583-4452-A99E-33F735BB46EE}" dt="2024-01-22T17:17:20.142" v="1566" actId="20577"/>
          <ac:spMkLst>
            <pc:docMk/>
            <pc:sldMk cId="4293817452" sldId="279"/>
            <ac:spMk id="2" creationId="{BDBA99F4-1BEA-4203-83E7-10BD991B8A46}"/>
          </ac:spMkLst>
        </pc:spChg>
      </pc:sldChg>
      <pc:sldChg chg="modSp mod">
        <pc:chgData name="Lindsey G. Harris" userId="42c9b87e-2a51-463f-9015-fb52e416d95b" providerId="ADAL" clId="{D4F775E6-D583-4452-A99E-33F735BB46EE}" dt="2024-01-23T17:35:47.596" v="1960" actId="115"/>
        <pc:sldMkLst>
          <pc:docMk/>
          <pc:sldMk cId="533949459" sldId="289"/>
        </pc:sldMkLst>
        <pc:spChg chg="mod">
          <ac:chgData name="Lindsey G. Harris" userId="42c9b87e-2a51-463f-9015-fb52e416d95b" providerId="ADAL" clId="{D4F775E6-D583-4452-A99E-33F735BB46EE}" dt="2024-01-23T17:35:47.596" v="1960" actId="115"/>
          <ac:spMkLst>
            <pc:docMk/>
            <pc:sldMk cId="533949459" sldId="289"/>
            <ac:spMk id="2" creationId="{8A67A3BD-EC4C-4F51-9E5A-3961023596EB}"/>
          </ac:spMkLst>
        </pc:spChg>
      </pc:sldChg>
      <pc:sldChg chg="modSp mod">
        <pc:chgData name="Lindsey G. Harris" userId="42c9b87e-2a51-463f-9015-fb52e416d95b" providerId="ADAL" clId="{D4F775E6-D583-4452-A99E-33F735BB46EE}" dt="2024-01-23T17:35:27.553" v="1958" actId="115"/>
        <pc:sldMkLst>
          <pc:docMk/>
          <pc:sldMk cId="932850976" sldId="291"/>
        </pc:sldMkLst>
        <pc:spChg chg="mod">
          <ac:chgData name="Lindsey G. Harris" userId="42c9b87e-2a51-463f-9015-fb52e416d95b" providerId="ADAL" clId="{D4F775E6-D583-4452-A99E-33F735BB46EE}" dt="2024-01-23T17:35:27.553" v="1958" actId="115"/>
          <ac:spMkLst>
            <pc:docMk/>
            <pc:sldMk cId="932850976" sldId="291"/>
            <ac:spMk id="2" creationId="{BDBA99F4-1BEA-4203-83E7-10BD991B8A46}"/>
          </ac:spMkLst>
        </pc:spChg>
      </pc:sldChg>
      <pc:sldChg chg="addSp delSp modSp del mod">
        <pc:chgData name="Lindsey G. Harris" userId="42c9b87e-2a51-463f-9015-fb52e416d95b" providerId="ADAL" clId="{D4F775E6-D583-4452-A99E-33F735BB46EE}" dt="2024-01-23T17:40:05.679" v="1976" actId="2696"/>
        <pc:sldMkLst>
          <pc:docMk/>
          <pc:sldMk cId="4709231" sldId="303"/>
        </pc:sldMkLst>
        <pc:picChg chg="add del mod">
          <ac:chgData name="Lindsey G. Harris" userId="42c9b87e-2a51-463f-9015-fb52e416d95b" providerId="ADAL" clId="{D4F775E6-D583-4452-A99E-33F735BB46EE}" dt="2024-01-23T17:39:51.058" v="1974" actId="21"/>
          <ac:picMkLst>
            <pc:docMk/>
            <pc:sldMk cId="4709231" sldId="303"/>
            <ac:picMk id="2" creationId="{0808DE31-8379-F36A-0757-C090A3FE8BFB}"/>
          </ac:picMkLst>
        </pc:picChg>
      </pc:sldChg>
      <pc:sldChg chg="addSp delSp modSp mod">
        <pc:chgData name="Lindsey G. Harris" userId="42c9b87e-2a51-463f-9015-fb52e416d95b" providerId="ADAL" clId="{D4F775E6-D583-4452-A99E-33F735BB46EE}" dt="2024-01-22T19:40:00.108" v="1602" actId="255"/>
        <pc:sldMkLst>
          <pc:docMk/>
          <pc:sldMk cId="222262567" sldId="305"/>
        </pc:sldMkLst>
        <pc:spChg chg="mod">
          <ac:chgData name="Lindsey G. Harris" userId="42c9b87e-2a51-463f-9015-fb52e416d95b" providerId="ADAL" clId="{D4F775E6-D583-4452-A99E-33F735BB46EE}" dt="2024-01-22T19:40:00.108" v="1602" actId="255"/>
          <ac:spMkLst>
            <pc:docMk/>
            <pc:sldMk cId="222262567" sldId="305"/>
            <ac:spMk id="3" creationId="{2E85736C-F542-6B04-25BA-E6B13B4C80AD}"/>
          </ac:spMkLst>
        </pc:spChg>
        <pc:picChg chg="del">
          <ac:chgData name="Lindsey G. Harris" userId="42c9b87e-2a51-463f-9015-fb52e416d95b" providerId="ADAL" clId="{D4F775E6-D583-4452-A99E-33F735BB46EE}" dt="2024-01-22T19:38:54.355" v="1567" actId="478"/>
          <ac:picMkLst>
            <pc:docMk/>
            <pc:sldMk cId="222262567" sldId="305"/>
            <ac:picMk id="5" creationId="{4EDB3065-E8CE-EABD-35AD-FDE7CEFECE51}"/>
          </ac:picMkLst>
        </pc:picChg>
        <pc:picChg chg="add mod">
          <ac:chgData name="Lindsey G. Harris" userId="42c9b87e-2a51-463f-9015-fb52e416d95b" providerId="ADAL" clId="{D4F775E6-D583-4452-A99E-33F735BB46EE}" dt="2024-01-22T19:39:00.383" v="1571" actId="1076"/>
          <ac:picMkLst>
            <pc:docMk/>
            <pc:sldMk cId="222262567" sldId="305"/>
            <ac:picMk id="1026" creationId="{69930AE3-1453-B0AF-735E-5C988FFA17A6}"/>
          </ac:picMkLst>
        </pc:picChg>
      </pc:sldChg>
      <pc:sldChg chg="addSp delSp modSp mod">
        <pc:chgData name="Lindsey G. Harris" userId="42c9b87e-2a51-463f-9015-fb52e416d95b" providerId="ADAL" clId="{D4F775E6-D583-4452-A99E-33F735BB46EE}" dt="2024-01-22T19:53:40.105" v="1697" actId="1076"/>
        <pc:sldMkLst>
          <pc:docMk/>
          <pc:sldMk cId="922253831" sldId="307"/>
        </pc:sldMkLst>
        <pc:spChg chg="mod">
          <ac:chgData name="Lindsey G. Harris" userId="42c9b87e-2a51-463f-9015-fb52e416d95b" providerId="ADAL" clId="{D4F775E6-D583-4452-A99E-33F735BB46EE}" dt="2024-01-22T19:52:12.962" v="1689" actId="115"/>
          <ac:spMkLst>
            <pc:docMk/>
            <pc:sldMk cId="922253831" sldId="307"/>
            <ac:spMk id="3" creationId="{5F70CA7D-1E7D-C6F2-0DE9-64050999BB53}"/>
          </ac:spMkLst>
        </pc:spChg>
        <pc:spChg chg="add del mod">
          <ac:chgData name="Lindsey G. Harris" userId="42c9b87e-2a51-463f-9015-fb52e416d95b" providerId="ADAL" clId="{D4F775E6-D583-4452-A99E-33F735BB46EE}" dt="2024-01-22T19:53:33.161" v="1691"/>
          <ac:spMkLst>
            <pc:docMk/>
            <pc:sldMk cId="922253831" sldId="307"/>
            <ac:spMk id="6" creationId="{00683C35-38B1-152C-A987-3CC640842BAD}"/>
          </ac:spMkLst>
        </pc:spChg>
        <pc:picChg chg="del">
          <ac:chgData name="Lindsey G. Harris" userId="42c9b87e-2a51-463f-9015-fb52e416d95b" providerId="ADAL" clId="{D4F775E6-D583-4452-A99E-33F735BB46EE}" dt="2024-01-22T19:52:18.020" v="1690" actId="21"/>
          <ac:picMkLst>
            <pc:docMk/>
            <pc:sldMk cId="922253831" sldId="307"/>
            <ac:picMk id="8" creationId="{7B458525-FAEE-B7DE-9BDD-F4EDA142DF1F}"/>
          </ac:picMkLst>
        </pc:picChg>
        <pc:picChg chg="add mod">
          <ac:chgData name="Lindsey G. Harris" userId="42c9b87e-2a51-463f-9015-fb52e416d95b" providerId="ADAL" clId="{D4F775E6-D583-4452-A99E-33F735BB46EE}" dt="2024-01-22T19:53:40.105" v="1697" actId="1076"/>
          <ac:picMkLst>
            <pc:docMk/>
            <pc:sldMk cId="922253831" sldId="307"/>
            <ac:picMk id="9" creationId="{94B7F61A-BF39-D705-CA52-1D868B892835}"/>
          </ac:picMkLst>
        </pc:picChg>
      </pc:sldChg>
      <pc:sldChg chg="addSp delSp modSp mod">
        <pc:chgData name="Lindsey G. Harris" userId="42c9b87e-2a51-463f-9015-fb52e416d95b" providerId="ADAL" clId="{D4F775E6-D583-4452-A99E-33F735BB46EE}" dt="2024-01-24T15:44:42.640" v="5004" actId="14100"/>
        <pc:sldMkLst>
          <pc:docMk/>
          <pc:sldMk cId="462492852" sldId="308"/>
        </pc:sldMkLst>
        <pc:picChg chg="add del mod">
          <ac:chgData name="Lindsey G. Harris" userId="42c9b87e-2a51-463f-9015-fb52e416d95b" providerId="ADAL" clId="{D4F775E6-D583-4452-A99E-33F735BB46EE}" dt="2024-01-24T15:44:21.542" v="5000" actId="21"/>
          <ac:picMkLst>
            <pc:docMk/>
            <pc:sldMk cId="462492852" sldId="308"/>
            <ac:picMk id="3" creationId="{4512A5C9-46EE-8C4C-9E74-02D6E73A1C2A}"/>
          </ac:picMkLst>
        </pc:picChg>
        <pc:picChg chg="del">
          <ac:chgData name="Lindsey G. Harris" userId="42c9b87e-2a51-463f-9015-fb52e416d95b" providerId="ADAL" clId="{D4F775E6-D583-4452-A99E-33F735BB46EE}" dt="2024-01-24T15:44:18.174" v="4998" actId="21"/>
          <ac:picMkLst>
            <pc:docMk/>
            <pc:sldMk cId="462492852" sldId="308"/>
            <ac:picMk id="5" creationId="{D8CF6EAA-F9C5-F147-C13D-D874AD98C4BD}"/>
          </ac:picMkLst>
        </pc:picChg>
        <pc:picChg chg="add mod">
          <ac:chgData name="Lindsey G. Harris" userId="42c9b87e-2a51-463f-9015-fb52e416d95b" providerId="ADAL" clId="{D4F775E6-D583-4452-A99E-33F735BB46EE}" dt="2024-01-24T15:44:42.640" v="5004" actId="14100"/>
          <ac:picMkLst>
            <pc:docMk/>
            <pc:sldMk cId="462492852" sldId="308"/>
            <ac:picMk id="6" creationId="{9405AE69-674D-5557-D667-2590905AA8F2}"/>
          </ac:picMkLst>
        </pc:picChg>
      </pc:sldChg>
      <pc:sldChg chg="addSp delSp modSp mod">
        <pc:chgData name="Lindsey G. Harris" userId="42c9b87e-2a51-463f-9015-fb52e416d95b" providerId="ADAL" clId="{D4F775E6-D583-4452-A99E-33F735BB46EE}" dt="2024-01-23T19:44:54.165" v="4997" actId="14100"/>
        <pc:sldMkLst>
          <pc:docMk/>
          <pc:sldMk cId="2342380128" sldId="309"/>
        </pc:sldMkLst>
        <pc:spChg chg="mod">
          <ac:chgData name="Lindsey G. Harris" userId="42c9b87e-2a51-463f-9015-fb52e416d95b" providerId="ADAL" clId="{D4F775E6-D583-4452-A99E-33F735BB46EE}" dt="2024-01-23T17:36:05.446" v="1961"/>
          <ac:spMkLst>
            <pc:docMk/>
            <pc:sldMk cId="2342380128" sldId="309"/>
            <ac:spMk id="4" creationId="{D5772E97-F0B7-C5C1-CCA1-C61B1A60A3DF}"/>
          </ac:spMkLst>
        </pc:spChg>
        <pc:picChg chg="add mod">
          <ac:chgData name="Lindsey G. Harris" userId="42c9b87e-2a51-463f-9015-fb52e416d95b" providerId="ADAL" clId="{D4F775E6-D583-4452-A99E-33F735BB46EE}" dt="2024-01-23T19:44:54.165" v="4997" actId="14100"/>
          <ac:picMkLst>
            <pc:docMk/>
            <pc:sldMk cId="2342380128" sldId="309"/>
            <ac:picMk id="3" creationId="{BCFA4818-1BB5-5126-5727-98E274EE1CFD}"/>
          </ac:picMkLst>
        </pc:picChg>
        <pc:picChg chg="del">
          <ac:chgData name="Lindsey G. Harris" userId="42c9b87e-2a51-463f-9015-fb52e416d95b" providerId="ADAL" clId="{D4F775E6-D583-4452-A99E-33F735BB46EE}" dt="2024-01-23T19:44:39.754" v="4993" actId="21"/>
          <ac:picMkLst>
            <pc:docMk/>
            <pc:sldMk cId="2342380128" sldId="309"/>
            <ac:picMk id="6" creationId="{84A47B8D-DCD1-1C21-F42A-B960095DA834}"/>
          </ac:picMkLst>
        </pc:picChg>
      </pc:sldChg>
      <pc:sldChg chg="del ord">
        <pc:chgData name="Lindsey G. Harris" userId="42c9b87e-2a51-463f-9015-fb52e416d95b" providerId="ADAL" clId="{D4F775E6-D583-4452-A99E-33F735BB46EE}" dt="2024-01-22T21:03:57.853" v="1956" actId="2696"/>
        <pc:sldMkLst>
          <pc:docMk/>
          <pc:sldMk cId="162247914" sldId="318"/>
        </pc:sldMkLst>
      </pc:sldChg>
      <pc:sldChg chg="addSp modSp new mod setBg">
        <pc:chgData name="Lindsey G. Harris" userId="42c9b87e-2a51-463f-9015-fb52e416d95b" providerId="ADAL" clId="{D4F775E6-D583-4452-A99E-33F735BB46EE}" dt="2024-01-22T19:55:58.568" v="1699" actId="20577"/>
        <pc:sldMkLst>
          <pc:docMk/>
          <pc:sldMk cId="3281277085" sldId="319"/>
        </pc:sldMkLst>
        <pc:spChg chg="mod">
          <ac:chgData name="Lindsey G. Harris" userId="42c9b87e-2a51-463f-9015-fb52e416d95b" providerId="ADAL" clId="{D4F775E6-D583-4452-A99E-33F735BB46EE}" dt="2024-01-22T16:07:26.979" v="82" actId="27636"/>
          <ac:spMkLst>
            <pc:docMk/>
            <pc:sldMk cId="3281277085" sldId="319"/>
            <ac:spMk id="2" creationId="{11419CD5-1E35-4BF9-94CF-F44058F4E538}"/>
          </ac:spMkLst>
        </pc:spChg>
        <pc:spChg chg="mod">
          <ac:chgData name="Lindsey G. Harris" userId="42c9b87e-2a51-463f-9015-fb52e416d95b" providerId="ADAL" clId="{D4F775E6-D583-4452-A99E-33F735BB46EE}" dt="2024-01-22T19:55:58.568" v="1699" actId="20577"/>
          <ac:spMkLst>
            <pc:docMk/>
            <pc:sldMk cId="3281277085" sldId="319"/>
            <ac:spMk id="3" creationId="{651A2607-D54C-0659-3D68-1DE523B29DF8}"/>
          </ac:spMkLst>
        </pc:spChg>
        <pc:spChg chg="add">
          <ac:chgData name="Lindsey G. Harris" userId="42c9b87e-2a51-463f-9015-fb52e416d95b" providerId="ADAL" clId="{D4F775E6-D583-4452-A99E-33F735BB46EE}" dt="2024-01-22T16:07:01.697" v="74" actId="26606"/>
          <ac:spMkLst>
            <pc:docMk/>
            <pc:sldMk cId="3281277085" sldId="319"/>
            <ac:spMk id="2055" creationId="{5D5E0904-721C-4D68-9EB8-1C9752E329A7}"/>
          </ac:spMkLst>
        </pc:spChg>
        <pc:spChg chg="add">
          <ac:chgData name="Lindsey G. Harris" userId="42c9b87e-2a51-463f-9015-fb52e416d95b" providerId="ADAL" clId="{D4F775E6-D583-4452-A99E-33F735BB46EE}" dt="2024-01-22T16:07:01.697" v="74" actId="26606"/>
          <ac:spMkLst>
            <pc:docMk/>
            <pc:sldMk cId="3281277085" sldId="319"/>
            <ac:spMk id="2057" creationId="{7466C88B-B170-4C69-85D3-FD6AD975F9A0}"/>
          </ac:spMkLst>
        </pc:spChg>
        <pc:spChg chg="add">
          <ac:chgData name="Lindsey G. Harris" userId="42c9b87e-2a51-463f-9015-fb52e416d95b" providerId="ADAL" clId="{D4F775E6-D583-4452-A99E-33F735BB46EE}" dt="2024-01-22T16:07:01.697" v="74" actId="26606"/>
          <ac:spMkLst>
            <pc:docMk/>
            <pc:sldMk cId="3281277085" sldId="319"/>
            <ac:spMk id="2059" creationId="{080FE256-DF37-4639-8CB7-2E2F1897AD0F}"/>
          </ac:spMkLst>
        </pc:spChg>
        <pc:spChg chg="add">
          <ac:chgData name="Lindsey G. Harris" userId="42c9b87e-2a51-463f-9015-fb52e416d95b" providerId="ADAL" clId="{D4F775E6-D583-4452-A99E-33F735BB46EE}" dt="2024-01-22T16:07:01.697" v="74" actId="26606"/>
          <ac:spMkLst>
            <pc:docMk/>
            <pc:sldMk cId="3281277085" sldId="319"/>
            <ac:spMk id="2061" creationId="{FDD1039A-772C-4213-A092-0D8A9EF4ACAB}"/>
          </ac:spMkLst>
        </pc:spChg>
        <pc:spChg chg="add">
          <ac:chgData name="Lindsey G. Harris" userId="42c9b87e-2a51-463f-9015-fb52e416d95b" providerId="ADAL" clId="{D4F775E6-D583-4452-A99E-33F735BB46EE}" dt="2024-01-22T16:07:01.697" v="74" actId="26606"/>
          <ac:spMkLst>
            <pc:docMk/>
            <pc:sldMk cId="3281277085" sldId="319"/>
            <ac:spMk id="2063" creationId="{0B39728D-66CA-4175-956D-FE26F3225678}"/>
          </ac:spMkLst>
        </pc:spChg>
        <pc:picChg chg="add mod">
          <ac:chgData name="Lindsey G. Harris" userId="42c9b87e-2a51-463f-9015-fb52e416d95b" providerId="ADAL" clId="{D4F775E6-D583-4452-A99E-33F735BB46EE}" dt="2024-01-22T16:07:01.697" v="74" actId="26606"/>
          <ac:picMkLst>
            <pc:docMk/>
            <pc:sldMk cId="3281277085" sldId="319"/>
            <ac:picMk id="2050" creationId="{E0504932-7AFA-5907-ED16-9EDFC441EBEE}"/>
          </ac:picMkLst>
        </pc:picChg>
      </pc:sldChg>
      <pc:sldChg chg="addSp delSp modSp new mod setBg">
        <pc:chgData name="Lindsey G. Harris" userId="42c9b87e-2a51-463f-9015-fb52e416d95b" providerId="ADAL" clId="{D4F775E6-D583-4452-A99E-33F735BB46EE}" dt="2024-01-22T16:23:22.571" v="701" actId="113"/>
        <pc:sldMkLst>
          <pc:docMk/>
          <pc:sldMk cId="2353316567" sldId="320"/>
        </pc:sldMkLst>
        <pc:spChg chg="mod">
          <ac:chgData name="Lindsey G. Harris" userId="42c9b87e-2a51-463f-9015-fb52e416d95b" providerId="ADAL" clId="{D4F775E6-D583-4452-A99E-33F735BB46EE}" dt="2024-01-22T16:22:20.148" v="685" actId="14100"/>
          <ac:spMkLst>
            <pc:docMk/>
            <pc:sldMk cId="2353316567" sldId="320"/>
            <ac:spMk id="2" creationId="{C3D92A01-9CE0-92A1-11FB-2337EE1784F8}"/>
          </ac:spMkLst>
        </pc:spChg>
        <pc:spChg chg="mod ord">
          <ac:chgData name="Lindsey G. Harris" userId="42c9b87e-2a51-463f-9015-fb52e416d95b" providerId="ADAL" clId="{D4F775E6-D583-4452-A99E-33F735BB46EE}" dt="2024-01-22T16:23:22.571" v="701" actId="113"/>
          <ac:spMkLst>
            <pc:docMk/>
            <pc:sldMk cId="2353316567" sldId="320"/>
            <ac:spMk id="3" creationId="{9FA07341-5BA2-7A12-8F0C-A1340ACED089}"/>
          </ac:spMkLst>
        </pc:spChg>
        <pc:spChg chg="add del">
          <ac:chgData name="Lindsey G. Harris" userId="42c9b87e-2a51-463f-9015-fb52e416d95b" providerId="ADAL" clId="{D4F775E6-D583-4452-A99E-33F735BB46EE}" dt="2024-01-22T16:22:08.647" v="683" actId="26606"/>
          <ac:spMkLst>
            <pc:docMk/>
            <pc:sldMk cId="2353316567" sldId="320"/>
            <ac:spMk id="3081" creationId="{E2A53059-D7B9-4249-ACFA-426AA0C68351}"/>
          </ac:spMkLst>
        </pc:spChg>
        <pc:spChg chg="add del">
          <ac:chgData name="Lindsey G. Harris" userId="42c9b87e-2a51-463f-9015-fb52e416d95b" providerId="ADAL" clId="{D4F775E6-D583-4452-A99E-33F735BB46EE}" dt="2024-01-22T16:22:08.647" v="683" actId="26606"/>
          <ac:spMkLst>
            <pc:docMk/>
            <pc:sldMk cId="2353316567" sldId="320"/>
            <ac:spMk id="3083" creationId="{F230AD75-6717-4566-9CA9-25308C0596EE}"/>
          </ac:spMkLst>
        </pc:spChg>
        <pc:spChg chg="add del">
          <ac:chgData name="Lindsey G. Harris" userId="42c9b87e-2a51-463f-9015-fb52e416d95b" providerId="ADAL" clId="{D4F775E6-D583-4452-A99E-33F735BB46EE}" dt="2024-01-22T16:22:05.381" v="680" actId="26606"/>
          <ac:spMkLst>
            <pc:docMk/>
            <pc:sldMk cId="2353316567" sldId="320"/>
            <ac:spMk id="3088" creationId="{B632AE7B-9F64-4DA0-908C-FF0274747A55}"/>
          </ac:spMkLst>
        </pc:spChg>
        <pc:picChg chg="add mod">
          <ac:chgData name="Lindsey G. Harris" userId="42c9b87e-2a51-463f-9015-fb52e416d95b" providerId="ADAL" clId="{D4F775E6-D583-4452-A99E-33F735BB46EE}" dt="2024-01-22T16:22:08.647" v="683" actId="26606"/>
          <ac:picMkLst>
            <pc:docMk/>
            <pc:sldMk cId="2353316567" sldId="320"/>
            <ac:picMk id="3074" creationId="{23220A3F-FCAD-0102-7227-B2A1E8A693A2}"/>
          </ac:picMkLst>
        </pc:picChg>
        <pc:picChg chg="add mod ord">
          <ac:chgData name="Lindsey G. Harris" userId="42c9b87e-2a51-463f-9015-fb52e416d95b" providerId="ADAL" clId="{D4F775E6-D583-4452-A99E-33F735BB46EE}" dt="2024-01-22T16:22:08.647" v="683" actId="26606"/>
          <ac:picMkLst>
            <pc:docMk/>
            <pc:sldMk cId="2353316567" sldId="320"/>
            <ac:picMk id="3076" creationId="{04F02F48-35B7-ECCB-D567-1567BF56D633}"/>
          </ac:picMkLst>
        </pc:picChg>
      </pc:sldChg>
      <pc:sldChg chg="add del">
        <pc:chgData name="Lindsey G. Harris" userId="42c9b87e-2a51-463f-9015-fb52e416d95b" providerId="ADAL" clId="{D4F775E6-D583-4452-A99E-33F735BB46EE}" dt="2024-01-22T16:35:26.469" v="1428" actId="2696"/>
        <pc:sldMkLst>
          <pc:docMk/>
          <pc:sldMk cId="1547340277" sldId="321"/>
        </pc:sldMkLst>
      </pc:sldChg>
      <pc:sldChg chg="add">
        <pc:chgData name="Lindsey G. Harris" userId="42c9b87e-2a51-463f-9015-fb52e416d95b" providerId="ADAL" clId="{D4F775E6-D583-4452-A99E-33F735BB46EE}" dt="2024-01-23T17:40:01.079" v="1975"/>
        <pc:sldMkLst>
          <pc:docMk/>
          <pc:sldMk cId="3017827436" sldId="321"/>
        </pc:sldMkLst>
      </pc:sldChg>
      <pc:sldChg chg="modSp add mod">
        <pc:chgData name="Lindsey G. Harris" userId="42c9b87e-2a51-463f-9015-fb52e416d95b" providerId="ADAL" clId="{D4F775E6-D583-4452-A99E-33F735BB46EE}" dt="2024-01-23T17:39:42.071" v="1973" actId="27636"/>
        <pc:sldMkLst>
          <pc:docMk/>
          <pc:sldMk cId="2968559828" sldId="322"/>
        </pc:sldMkLst>
        <pc:spChg chg="mod">
          <ac:chgData name="Lindsey G. Harris" userId="42c9b87e-2a51-463f-9015-fb52e416d95b" providerId="ADAL" clId="{D4F775E6-D583-4452-A99E-33F735BB46EE}" dt="2024-01-23T17:39:42.071" v="1973" actId="27636"/>
          <ac:spMkLst>
            <pc:docMk/>
            <pc:sldMk cId="2968559828" sldId="322"/>
            <ac:spMk id="3" creationId="{18885ACB-F858-F80C-9D86-13B5FAE8BCEC}"/>
          </ac:spMkLst>
        </pc:spChg>
      </pc:sldChg>
      <pc:sldChg chg="delSp modSp add mod">
        <pc:chgData name="Lindsey G. Harris" userId="42c9b87e-2a51-463f-9015-fb52e416d95b" providerId="ADAL" clId="{D4F775E6-D583-4452-A99E-33F735BB46EE}" dt="2024-01-23T19:37:22.804" v="4633" actId="1076"/>
        <pc:sldMkLst>
          <pc:docMk/>
          <pc:sldMk cId="2779401299" sldId="323"/>
        </pc:sldMkLst>
        <pc:spChg chg="mod">
          <ac:chgData name="Lindsey G. Harris" userId="42c9b87e-2a51-463f-9015-fb52e416d95b" providerId="ADAL" clId="{D4F775E6-D583-4452-A99E-33F735BB46EE}" dt="2024-01-23T19:37:22.804" v="4633" actId="1076"/>
          <ac:spMkLst>
            <pc:docMk/>
            <pc:sldMk cId="2779401299" sldId="323"/>
            <ac:spMk id="2" creationId="{8A67A3BD-EC4C-4F51-9E5A-3961023596EB}"/>
          </ac:spMkLst>
        </pc:spChg>
        <pc:spChg chg="mod">
          <ac:chgData name="Lindsey G. Harris" userId="42c9b87e-2a51-463f-9015-fb52e416d95b" providerId="ADAL" clId="{D4F775E6-D583-4452-A99E-33F735BB46EE}" dt="2024-01-23T19:37:20.625" v="4632" actId="1076"/>
          <ac:spMkLst>
            <pc:docMk/>
            <pc:sldMk cId="2779401299" sldId="323"/>
            <ac:spMk id="5" creationId="{8DDA65D9-2166-4E3D-AAB6-9D732EF5D567}"/>
          </ac:spMkLst>
        </pc:spChg>
        <pc:picChg chg="del">
          <ac:chgData name="Lindsey G. Harris" userId="42c9b87e-2a51-463f-9015-fb52e416d95b" providerId="ADAL" clId="{D4F775E6-D583-4452-A99E-33F735BB46EE}" dt="2024-01-23T17:41:03.286" v="1978" actId="21"/>
          <ac:picMkLst>
            <pc:docMk/>
            <pc:sldMk cId="2779401299" sldId="323"/>
            <ac:picMk id="6" creationId="{235B16E5-2373-42B1-A804-F15DD24EB433}"/>
          </ac:picMkLst>
        </pc:picChg>
      </pc:sldChg>
      <pc:sldChg chg="addSp modSp add mod setBg setClrOvrMap">
        <pc:chgData name="Lindsey G. Harris" userId="42c9b87e-2a51-463f-9015-fb52e416d95b" providerId="ADAL" clId="{D4F775E6-D583-4452-A99E-33F735BB46EE}" dt="2024-01-31T20:33:35.992" v="5010" actId="207"/>
        <pc:sldMkLst>
          <pc:docMk/>
          <pc:sldMk cId="1892619995" sldId="324"/>
        </pc:sldMkLst>
        <pc:spChg chg="mod">
          <ac:chgData name="Lindsey G. Harris" userId="42c9b87e-2a51-463f-9015-fb52e416d95b" providerId="ADAL" clId="{D4F775E6-D583-4452-A99E-33F735BB46EE}" dt="2024-01-31T20:33:35.992" v="5010" actId="207"/>
          <ac:spMkLst>
            <pc:docMk/>
            <pc:sldMk cId="1892619995" sldId="324"/>
            <ac:spMk id="2" creationId="{8A67A3BD-EC4C-4F51-9E5A-3961023596EB}"/>
          </ac:spMkLst>
        </pc:spChg>
        <pc:spChg chg="mod">
          <ac:chgData name="Lindsey G. Harris" userId="42c9b87e-2a51-463f-9015-fb52e416d95b" providerId="ADAL" clId="{D4F775E6-D583-4452-A99E-33F735BB46EE}" dt="2024-01-23T17:48:21.402" v="3186" actId="122"/>
          <ac:spMkLst>
            <pc:docMk/>
            <pc:sldMk cId="1892619995" sldId="324"/>
            <ac:spMk id="5" creationId="{8DDA65D9-2166-4E3D-AAB6-9D732EF5D567}"/>
          </ac:spMkLst>
        </pc:spChg>
        <pc:spChg chg="add">
          <ac:chgData name="Lindsey G. Harris" userId="42c9b87e-2a51-463f-9015-fb52e416d95b" providerId="ADAL" clId="{D4F775E6-D583-4452-A99E-33F735BB46EE}" dt="2024-01-23T17:48:04.358" v="3179" actId="26606"/>
          <ac:spMkLst>
            <pc:docMk/>
            <pc:sldMk cId="1892619995" sldId="324"/>
            <ac:spMk id="10" creationId="{8BA3D8AB-075F-4BA0-86FD-E58CCD85BC6E}"/>
          </ac:spMkLst>
        </pc:spChg>
        <pc:spChg chg="add">
          <ac:chgData name="Lindsey G. Harris" userId="42c9b87e-2a51-463f-9015-fb52e416d95b" providerId="ADAL" clId="{D4F775E6-D583-4452-A99E-33F735BB46EE}" dt="2024-01-23T17:48:04.358" v="3179" actId="26606"/>
          <ac:spMkLst>
            <pc:docMk/>
            <pc:sldMk cId="1892619995" sldId="324"/>
            <ac:spMk id="12" creationId="{98FE4190-99F9-4742-A0E8-6DCDC4924EFA}"/>
          </ac:spMkLst>
        </pc:spChg>
        <pc:spChg chg="add">
          <ac:chgData name="Lindsey G. Harris" userId="42c9b87e-2a51-463f-9015-fb52e416d95b" providerId="ADAL" clId="{D4F775E6-D583-4452-A99E-33F735BB46EE}" dt="2024-01-23T17:48:04.358" v="3179" actId="26606"/>
          <ac:spMkLst>
            <pc:docMk/>
            <pc:sldMk cId="1892619995" sldId="324"/>
            <ac:spMk id="14" creationId="{BDC9F4B3-E048-4DF2-8375-37385E2245F7}"/>
          </ac:spMkLst>
        </pc:spChg>
        <pc:spChg chg="add">
          <ac:chgData name="Lindsey G. Harris" userId="42c9b87e-2a51-463f-9015-fb52e416d95b" providerId="ADAL" clId="{D4F775E6-D583-4452-A99E-33F735BB46EE}" dt="2024-01-23T17:48:04.358" v="3179" actId="26606"/>
          <ac:spMkLst>
            <pc:docMk/>
            <pc:sldMk cId="1892619995" sldId="324"/>
            <ac:spMk id="16" creationId="{2A7B0992-8632-4B33-A492-ACB46559762E}"/>
          </ac:spMkLst>
        </pc:spChg>
      </pc:sldChg>
      <pc:sldChg chg="addSp delSp modSp add mod setBg setClrOvrMap">
        <pc:chgData name="Lindsey G. Harris" userId="42c9b87e-2a51-463f-9015-fb52e416d95b" providerId="ADAL" clId="{D4F775E6-D583-4452-A99E-33F735BB46EE}" dt="2024-01-23T19:38:17.373" v="4639" actId="20577"/>
        <pc:sldMkLst>
          <pc:docMk/>
          <pc:sldMk cId="240566459" sldId="325"/>
        </pc:sldMkLst>
        <pc:spChg chg="mod">
          <ac:chgData name="Lindsey G. Harris" userId="42c9b87e-2a51-463f-9015-fb52e416d95b" providerId="ADAL" clId="{D4F775E6-D583-4452-A99E-33F735BB46EE}" dt="2024-01-23T19:38:17.373" v="4639" actId="20577"/>
          <ac:spMkLst>
            <pc:docMk/>
            <pc:sldMk cId="240566459" sldId="325"/>
            <ac:spMk id="2" creationId="{8A67A3BD-EC4C-4F51-9E5A-3961023596EB}"/>
          </ac:spMkLst>
        </pc:spChg>
        <pc:spChg chg="mod">
          <ac:chgData name="Lindsey G. Harris" userId="42c9b87e-2a51-463f-9015-fb52e416d95b" providerId="ADAL" clId="{D4F775E6-D583-4452-A99E-33F735BB46EE}" dt="2024-01-23T18:01:31.679" v="3901" actId="1076"/>
          <ac:spMkLst>
            <pc:docMk/>
            <pc:sldMk cId="240566459" sldId="325"/>
            <ac:spMk id="5" creationId="{8DDA65D9-2166-4E3D-AAB6-9D732EF5D567}"/>
          </ac:spMkLst>
        </pc:spChg>
        <pc:spChg chg="del">
          <ac:chgData name="Lindsey G. Harris" userId="42c9b87e-2a51-463f-9015-fb52e416d95b" providerId="ADAL" clId="{D4F775E6-D583-4452-A99E-33F735BB46EE}" dt="2024-01-23T18:00:38.440" v="3889" actId="26606"/>
          <ac:spMkLst>
            <pc:docMk/>
            <pc:sldMk cId="240566459" sldId="325"/>
            <ac:spMk id="10" creationId="{8BA3D8AB-075F-4BA0-86FD-E58CCD85BC6E}"/>
          </ac:spMkLst>
        </pc:spChg>
        <pc:spChg chg="del">
          <ac:chgData name="Lindsey G. Harris" userId="42c9b87e-2a51-463f-9015-fb52e416d95b" providerId="ADAL" clId="{D4F775E6-D583-4452-A99E-33F735BB46EE}" dt="2024-01-23T18:00:38.440" v="3889" actId="26606"/>
          <ac:spMkLst>
            <pc:docMk/>
            <pc:sldMk cId="240566459" sldId="325"/>
            <ac:spMk id="12" creationId="{98FE4190-99F9-4742-A0E8-6DCDC4924EFA}"/>
          </ac:spMkLst>
        </pc:spChg>
        <pc:spChg chg="del">
          <ac:chgData name="Lindsey G. Harris" userId="42c9b87e-2a51-463f-9015-fb52e416d95b" providerId="ADAL" clId="{D4F775E6-D583-4452-A99E-33F735BB46EE}" dt="2024-01-23T18:00:38.440" v="3889" actId="26606"/>
          <ac:spMkLst>
            <pc:docMk/>
            <pc:sldMk cId="240566459" sldId="325"/>
            <ac:spMk id="14" creationId="{BDC9F4B3-E048-4DF2-8375-37385E2245F7}"/>
          </ac:spMkLst>
        </pc:spChg>
        <pc:spChg chg="del">
          <ac:chgData name="Lindsey G. Harris" userId="42c9b87e-2a51-463f-9015-fb52e416d95b" providerId="ADAL" clId="{D4F775E6-D583-4452-A99E-33F735BB46EE}" dt="2024-01-23T18:00:38.440" v="3889" actId="26606"/>
          <ac:spMkLst>
            <pc:docMk/>
            <pc:sldMk cId="240566459" sldId="325"/>
            <ac:spMk id="16" creationId="{2A7B0992-8632-4B33-A492-ACB46559762E}"/>
          </ac:spMkLst>
        </pc:spChg>
        <pc:spChg chg="add">
          <ac:chgData name="Lindsey G. Harris" userId="42c9b87e-2a51-463f-9015-fb52e416d95b" providerId="ADAL" clId="{D4F775E6-D583-4452-A99E-33F735BB46EE}" dt="2024-01-23T18:00:38.440" v="3889" actId="26606"/>
          <ac:spMkLst>
            <pc:docMk/>
            <pc:sldMk cId="240566459" sldId="325"/>
            <ac:spMk id="22" creationId="{5B6D324E-2D03-4162-AF1E-D5E32234E254}"/>
          </ac:spMkLst>
        </pc:spChg>
        <pc:spChg chg="add">
          <ac:chgData name="Lindsey G. Harris" userId="42c9b87e-2a51-463f-9015-fb52e416d95b" providerId="ADAL" clId="{D4F775E6-D583-4452-A99E-33F735BB46EE}" dt="2024-01-23T18:00:38.440" v="3889" actId="26606"/>
          <ac:spMkLst>
            <pc:docMk/>
            <pc:sldMk cId="240566459" sldId="325"/>
            <ac:spMk id="24" creationId="{50CF6C96-4596-4D83-A9F9-A3AB22AB4D89}"/>
          </ac:spMkLst>
        </pc:spChg>
        <pc:picChg chg="add mod">
          <ac:chgData name="Lindsey G. Harris" userId="42c9b87e-2a51-463f-9015-fb52e416d95b" providerId="ADAL" clId="{D4F775E6-D583-4452-A99E-33F735BB46EE}" dt="2024-01-23T18:01:26.200" v="3898" actId="14100"/>
          <ac:picMkLst>
            <pc:docMk/>
            <pc:sldMk cId="240566459" sldId="325"/>
            <ac:picMk id="18" creationId="{7D52D8C7-5B45-8C0E-88B7-29B9822C6221}"/>
          </ac:picMkLst>
        </pc:picChg>
      </pc:sldChg>
      <pc:sldChg chg="addSp delSp modSp add mod">
        <pc:chgData name="Lindsey G. Harris" userId="42c9b87e-2a51-463f-9015-fb52e416d95b" providerId="ADAL" clId="{D4F775E6-D583-4452-A99E-33F735BB46EE}" dt="2024-01-23T19:41:02.227" v="4992" actId="20577"/>
        <pc:sldMkLst>
          <pc:docMk/>
          <pc:sldMk cId="1083583590" sldId="326"/>
        </pc:sldMkLst>
        <pc:spChg chg="mod ord">
          <ac:chgData name="Lindsey G. Harris" userId="42c9b87e-2a51-463f-9015-fb52e416d95b" providerId="ADAL" clId="{D4F775E6-D583-4452-A99E-33F735BB46EE}" dt="2024-01-23T18:05:45.237" v="4578" actId="26606"/>
          <ac:spMkLst>
            <pc:docMk/>
            <pc:sldMk cId="1083583590" sldId="326"/>
            <ac:spMk id="2" creationId="{8A67A3BD-EC4C-4F51-9E5A-3961023596EB}"/>
          </ac:spMkLst>
        </pc:spChg>
        <pc:spChg chg="add mod">
          <ac:chgData name="Lindsey G. Harris" userId="42c9b87e-2a51-463f-9015-fb52e416d95b" providerId="ADAL" clId="{D4F775E6-D583-4452-A99E-33F735BB46EE}" dt="2024-01-23T19:41:02.227" v="4992" actId="20577"/>
          <ac:spMkLst>
            <pc:docMk/>
            <pc:sldMk cId="1083583590" sldId="326"/>
            <ac:spMk id="3" creationId="{DF1B3A24-B2A2-79EF-9D59-EB526FD1B3A3}"/>
          </ac:spMkLst>
        </pc:spChg>
        <pc:spChg chg="mod">
          <ac:chgData name="Lindsey G. Harris" userId="42c9b87e-2a51-463f-9015-fb52e416d95b" providerId="ADAL" clId="{D4F775E6-D583-4452-A99E-33F735BB46EE}" dt="2024-01-23T18:05:52.244" v="4580" actId="1076"/>
          <ac:spMkLst>
            <pc:docMk/>
            <pc:sldMk cId="1083583590" sldId="326"/>
            <ac:spMk id="5" creationId="{8DDA65D9-2166-4E3D-AAB6-9D732EF5D567}"/>
          </ac:spMkLst>
        </pc:spChg>
        <pc:spChg chg="del">
          <ac:chgData name="Lindsey G. Harris" userId="42c9b87e-2a51-463f-9015-fb52e416d95b" providerId="ADAL" clId="{D4F775E6-D583-4452-A99E-33F735BB46EE}" dt="2024-01-23T18:05:45.237" v="4578" actId="26606"/>
          <ac:spMkLst>
            <pc:docMk/>
            <pc:sldMk cId="1083583590" sldId="326"/>
            <ac:spMk id="22" creationId="{5B6D324E-2D03-4162-AF1E-D5E32234E254}"/>
          </ac:spMkLst>
        </pc:spChg>
        <pc:spChg chg="del">
          <ac:chgData name="Lindsey G. Harris" userId="42c9b87e-2a51-463f-9015-fb52e416d95b" providerId="ADAL" clId="{D4F775E6-D583-4452-A99E-33F735BB46EE}" dt="2024-01-23T18:05:45.237" v="4578" actId="26606"/>
          <ac:spMkLst>
            <pc:docMk/>
            <pc:sldMk cId="1083583590" sldId="326"/>
            <ac:spMk id="24" creationId="{50CF6C96-4596-4D83-A9F9-A3AB22AB4D89}"/>
          </ac:spMkLst>
        </pc:spChg>
        <pc:spChg chg="add">
          <ac:chgData name="Lindsey G. Harris" userId="42c9b87e-2a51-463f-9015-fb52e416d95b" providerId="ADAL" clId="{D4F775E6-D583-4452-A99E-33F735BB46EE}" dt="2024-01-23T18:05:45.237" v="4578" actId="26606"/>
          <ac:spMkLst>
            <pc:docMk/>
            <pc:sldMk cId="1083583590" sldId="326"/>
            <ac:spMk id="30" creationId="{5B6D324E-2D03-4162-AF1E-D5E32234E254}"/>
          </ac:spMkLst>
        </pc:spChg>
        <pc:picChg chg="del">
          <ac:chgData name="Lindsey G. Harris" userId="42c9b87e-2a51-463f-9015-fb52e416d95b" providerId="ADAL" clId="{D4F775E6-D583-4452-A99E-33F735BB46EE}" dt="2024-01-23T18:02:50.666" v="3981" actId="21"/>
          <ac:picMkLst>
            <pc:docMk/>
            <pc:sldMk cId="1083583590" sldId="326"/>
            <ac:picMk id="18" creationId="{7D52D8C7-5B45-8C0E-88B7-29B9822C6221}"/>
          </ac:picMkLst>
        </pc:picChg>
        <pc:picChg chg="add">
          <ac:chgData name="Lindsey G. Harris" userId="42c9b87e-2a51-463f-9015-fb52e416d95b" providerId="ADAL" clId="{D4F775E6-D583-4452-A99E-33F735BB46EE}" dt="2024-01-23T18:05:45.237" v="4578" actId="26606"/>
          <ac:picMkLst>
            <pc:docMk/>
            <pc:sldMk cId="1083583590" sldId="326"/>
            <ac:picMk id="26" creationId="{62F6E029-DA3B-9B01-3987-237AAB14A3CE}"/>
          </ac:picMkLst>
        </pc:picChg>
      </pc:sldChg>
    </pc:docChg>
  </pc:docChgLst>
</pc:chgInfo>
</file>

<file path=ppt/diagrams/_rels/data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DE71BF-EE66-446D-B7AE-57DA73658A98}"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US"/>
        </a:p>
      </dgm:t>
    </dgm:pt>
    <dgm:pt modelId="{5AA0A6DA-3A4A-43C0-BAC7-3EE32D914621}">
      <dgm:prSet custT="1"/>
      <dgm:spPr/>
      <dgm:t>
        <a:bodyPr/>
        <a:lstStyle/>
        <a:p>
          <a:r>
            <a:rPr lang="en-US" sz="2000" dirty="0"/>
            <a:t>Each semester, your teachers make course selections for you based on how you performed in their classes that semester. </a:t>
          </a:r>
        </a:p>
      </dgm:t>
    </dgm:pt>
    <dgm:pt modelId="{0E2DF668-77EE-48B7-BFD1-3865E61A4F40}" type="parTrans" cxnId="{71748BC8-AC16-4361-9D6C-681B2867659A}">
      <dgm:prSet/>
      <dgm:spPr/>
      <dgm:t>
        <a:bodyPr/>
        <a:lstStyle/>
        <a:p>
          <a:endParaRPr lang="en-US"/>
        </a:p>
      </dgm:t>
    </dgm:pt>
    <dgm:pt modelId="{352075DF-1451-401A-8631-7A6E63F8AAA7}" type="sibTrans" cxnId="{71748BC8-AC16-4361-9D6C-681B2867659A}">
      <dgm:prSet/>
      <dgm:spPr/>
      <dgm:t>
        <a:bodyPr/>
        <a:lstStyle/>
        <a:p>
          <a:endParaRPr lang="en-US"/>
        </a:p>
      </dgm:t>
    </dgm:pt>
    <dgm:pt modelId="{87D4CD16-BDF4-4E20-8FCD-059A9EEDBD9E}">
      <dgm:prSet custT="1"/>
      <dgm:spPr/>
      <dgm:t>
        <a:bodyPr/>
        <a:lstStyle/>
        <a:p>
          <a:r>
            <a:rPr lang="en-US" sz="1900" dirty="0"/>
            <a:t>For fall semester, this was done at the end of the semester. For this semester, teachers have already made these selections</a:t>
          </a:r>
          <a:r>
            <a:rPr lang="en-US" sz="1100" dirty="0"/>
            <a:t>. </a:t>
          </a:r>
        </a:p>
      </dgm:t>
    </dgm:pt>
    <dgm:pt modelId="{AE33E84C-9B5B-4FA9-803B-2003DFD6A530}" type="parTrans" cxnId="{55042A50-A459-4037-8807-FDAF19770F4F}">
      <dgm:prSet/>
      <dgm:spPr/>
      <dgm:t>
        <a:bodyPr/>
        <a:lstStyle/>
        <a:p>
          <a:endParaRPr lang="en-US"/>
        </a:p>
      </dgm:t>
    </dgm:pt>
    <dgm:pt modelId="{6B7CC775-CAA5-44A5-B620-0D7B98FBD8CF}" type="sibTrans" cxnId="{55042A50-A459-4037-8807-FDAF19770F4F}">
      <dgm:prSet/>
      <dgm:spPr/>
      <dgm:t>
        <a:bodyPr/>
        <a:lstStyle/>
        <a:p>
          <a:endParaRPr lang="en-US"/>
        </a:p>
      </dgm:t>
    </dgm:pt>
    <dgm:pt modelId="{AA1C0B78-3A40-4295-86A0-9B3ECB30CB17}">
      <dgm:prSet custT="1"/>
      <dgm:spPr/>
      <dgm:t>
        <a:bodyPr/>
        <a:lstStyle/>
        <a:p>
          <a:r>
            <a:rPr lang="en-US" sz="2000" dirty="0"/>
            <a:t>Many times, teachers will have discussions with the students about their recommended placement. </a:t>
          </a:r>
        </a:p>
      </dgm:t>
    </dgm:pt>
    <dgm:pt modelId="{572A62AB-2FF8-45E6-9EA6-7EF33BB05B00}" type="parTrans" cxnId="{B1006773-194D-4937-8B7D-F0F773CCFABA}">
      <dgm:prSet/>
      <dgm:spPr/>
      <dgm:t>
        <a:bodyPr/>
        <a:lstStyle/>
        <a:p>
          <a:endParaRPr lang="en-US"/>
        </a:p>
      </dgm:t>
    </dgm:pt>
    <dgm:pt modelId="{0F1E8F3A-9B30-4764-B1A5-7D3A5785CEFB}" type="sibTrans" cxnId="{B1006773-194D-4937-8B7D-F0F773CCFABA}">
      <dgm:prSet/>
      <dgm:spPr/>
      <dgm:t>
        <a:bodyPr/>
        <a:lstStyle/>
        <a:p>
          <a:endParaRPr lang="en-US"/>
        </a:p>
      </dgm:t>
    </dgm:pt>
    <dgm:pt modelId="{59A78C42-26B5-4BA7-A1F4-A6B993F8968F}">
      <dgm:prSet/>
      <dgm:spPr/>
      <dgm:t>
        <a:bodyPr/>
        <a:lstStyle/>
        <a:p>
          <a:r>
            <a:rPr lang="en-US" b="1" dirty="0"/>
            <a:t>Please take an active role in your education by asking questions. </a:t>
          </a:r>
          <a:r>
            <a:rPr lang="en-US" dirty="0"/>
            <a:t>You and your parents/guardians will be able to view your recommended courses in your Academic Planner on Infinite Campus in April. </a:t>
          </a:r>
          <a:r>
            <a:rPr lang="en-US" b="1" dirty="0"/>
            <a:t>Your academics should not be a surprise in August when you get your schedule.</a:t>
          </a:r>
          <a:endParaRPr lang="en-US" dirty="0"/>
        </a:p>
      </dgm:t>
    </dgm:pt>
    <dgm:pt modelId="{91B581D3-2A1F-40A8-B313-60C2740D72AB}" type="parTrans" cxnId="{AA91B4EC-BFF0-4459-8718-FC1080BA2277}">
      <dgm:prSet/>
      <dgm:spPr/>
      <dgm:t>
        <a:bodyPr/>
        <a:lstStyle/>
        <a:p>
          <a:endParaRPr lang="en-US"/>
        </a:p>
      </dgm:t>
    </dgm:pt>
    <dgm:pt modelId="{CE7FD953-6500-4A45-8F94-575044BD4FF9}" type="sibTrans" cxnId="{AA91B4EC-BFF0-4459-8718-FC1080BA2277}">
      <dgm:prSet/>
      <dgm:spPr/>
      <dgm:t>
        <a:bodyPr/>
        <a:lstStyle/>
        <a:p>
          <a:endParaRPr lang="en-US"/>
        </a:p>
      </dgm:t>
    </dgm:pt>
    <dgm:pt modelId="{F6307E5A-50D4-4E8D-906C-08A0FFA3B987}">
      <dgm:prSet custT="1"/>
      <dgm:spPr/>
      <dgm:t>
        <a:bodyPr/>
        <a:lstStyle/>
        <a:p>
          <a:r>
            <a:rPr lang="en-US" sz="2000" dirty="0"/>
            <a:t>In April, you may request changes by communicating with your Counselor</a:t>
          </a:r>
          <a:r>
            <a:rPr lang="en-US" sz="1400" dirty="0"/>
            <a:t>. </a:t>
          </a:r>
        </a:p>
      </dgm:t>
    </dgm:pt>
    <dgm:pt modelId="{CB766195-CC82-4DA2-92EB-7EB43E9809A0}" type="parTrans" cxnId="{DD5BAD46-6343-48C7-B993-538B2EA49471}">
      <dgm:prSet/>
      <dgm:spPr/>
      <dgm:t>
        <a:bodyPr/>
        <a:lstStyle/>
        <a:p>
          <a:endParaRPr lang="en-US"/>
        </a:p>
      </dgm:t>
    </dgm:pt>
    <dgm:pt modelId="{C2612F18-AE2A-4166-B7F8-75FA8E3E85A3}" type="sibTrans" cxnId="{DD5BAD46-6343-48C7-B993-538B2EA49471}">
      <dgm:prSet/>
      <dgm:spPr/>
      <dgm:t>
        <a:bodyPr/>
        <a:lstStyle/>
        <a:p>
          <a:endParaRPr lang="en-US"/>
        </a:p>
      </dgm:t>
    </dgm:pt>
    <dgm:pt modelId="{7F2381AF-2D78-4C0A-814A-8C4471509624}">
      <dgm:prSet custT="1"/>
      <dgm:spPr/>
      <dgm:t>
        <a:bodyPr/>
        <a:lstStyle/>
        <a:p>
          <a:r>
            <a:rPr lang="en-US" sz="1900" dirty="0"/>
            <a:t>All changes need to be made by the </a:t>
          </a:r>
          <a:r>
            <a:rPr lang="en-US" sz="1900" b="1" u="sng" dirty="0"/>
            <a:t>end of April </a:t>
          </a:r>
          <a:r>
            <a:rPr lang="en-US" sz="1900" dirty="0"/>
            <a:t>so we can allot for our teachers and classes for next school year. </a:t>
          </a:r>
        </a:p>
      </dgm:t>
    </dgm:pt>
    <dgm:pt modelId="{DC89B3FE-4D96-4937-8869-2A2B33252144}" type="parTrans" cxnId="{41EA14EB-795E-40CA-A372-D7DF90189CDE}">
      <dgm:prSet/>
      <dgm:spPr/>
      <dgm:t>
        <a:bodyPr/>
        <a:lstStyle/>
        <a:p>
          <a:endParaRPr lang="en-US"/>
        </a:p>
      </dgm:t>
    </dgm:pt>
    <dgm:pt modelId="{D18D17A6-809D-4DAD-8010-2A3EC244F1DC}" type="sibTrans" cxnId="{41EA14EB-795E-40CA-A372-D7DF90189CDE}">
      <dgm:prSet/>
      <dgm:spPr/>
      <dgm:t>
        <a:bodyPr/>
        <a:lstStyle/>
        <a:p>
          <a:endParaRPr lang="en-US"/>
        </a:p>
      </dgm:t>
    </dgm:pt>
    <dgm:pt modelId="{30D39084-B819-41EA-B424-D0D2F6BB4C5C}" type="pres">
      <dgm:prSet presAssocID="{20DE71BF-EE66-446D-B7AE-57DA73658A98}" presName="diagram" presStyleCnt="0">
        <dgm:presLayoutVars>
          <dgm:dir/>
          <dgm:resizeHandles val="exact"/>
        </dgm:presLayoutVars>
      </dgm:prSet>
      <dgm:spPr/>
    </dgm:pt>
    <dgm:pt modelId="{F2B78037-F6C2-4634-9C1A-34A3C757A6C1}" type="pres">
      <dgm:prSet presAssocID="{5AA0A6DA-3A4A-43C0-BAC7-3EE32D914621}" presName="node" presStyleLbl="node1" presStyleIdx="0" presStyleCnt="6" custScaleY="120179">
        <dgm:presLayoutVars>
          <dgm:bulletEnabled val="1"/>
        </dgm:presLayoutVars>
      </dgm:prSet>
      <dgm:spPr/>
    </dgm:pt>
    <dgm:pt modelId="{95E6D8B3-8199-47F3-B1ED-20FE8A16C23B}" type="pres">
      <dgm:prSet presAssocID="{352075DF-1451-401A-8631-7A6E63F8AAA7}" presName="sibTrans" presStyleCnt="0"/>
      <dgm:spPr/>
    </dgm:pt>
    <dgm:pt modelId="{42E60D8F-3AE6-41AA-8411-D5F7A52B1810}" type="pres">
      <dgm:prSet presAssocID="{87D4CD16-BDF4-4E20-8FCD-059A9EEDBD9E}" presName="node" presStyleLbl="node1" presStyleIdx="1" presStyleCnt="6" custScaleY="120956">
        <dgm:presLayoutVars>
          <dgm:bulletEnabled val="1"/>
        </dgm:presLayoutVars>
      </dgm:prSet>
      <dgm:spPr/>
    </dgm:pt>
    <dgm:pt modelId="{C613BFAF-861F-4E88-88AB-AAEED2AC5F5E}" type="pres">
      <dgm:prSet presAssocID="{6B7CC775-CAA5-44A5-B620-0D7B98FBD8CF}" presName="sibTrans" presStyleCnt="0"/>
      <dgm:spPr/>
    </dgm:pt>
    <dgm:pt modelId="{DAFCAEDD-C242-4991-A152-AA6BC2790D6B}" type="pres">
      <dgm:prSet presAssocID="{AA1C0B78-3A40-4295-86A0-9B3ECB30CB17}" presName="node" presStyleLbl="node1" presStyleIdx="2" presStyleCnt="6" custScaleY="122532">
        <dgm:presLayoutVars>
          <dgm:bulletEnabled val="1"/>
        </dgm:presLayoutVars>
      </dgm:prSet>
      <dgm:spPr/>
    </dgm:pt>
    <dgm:pt modelId="{43FDAEBE-D9C3-425A-AAEB-61E0CC50D64D}" type="pres">
      <dgm:prSet presAssocID="{0F1E8F3A-9B30-4764-B1A5-7D3A5785CEFB}" presName="sibTrans" presStyleCnt="0"/>
      <dgm:spPr/>
    </dgm:pt>
    <dgm:pt modelId="{539AA846-10F1-4685-AD31-BA7B09C4F42C}" type="pres">
      <dgm:prSet presAssocID="{59A78C42-26B5-4BA7-A1F4-A6B993F8968F}" presName="node" presStyleLbl="node1" presStyleIdx="3" presStyleCnt="6" custScaleY="108852">
        <dgm:presLayoutVars>
          <dgm:bulletEnabled val="1"/>
        </dgm:presLayoutVars>
      </dgm:prSet>
      <dgm:spPr/>
    </dgm:pt>
    <dgm:pt modelId="{2DA85DE3-BAA7-47A1-A23F-75943A02512D}" type="pres">
      <dgm:prSet presAssocID="{CE7FD953-6500-4A45-8F94-575044BD4FF9}" presName="sibTrans" presStyleCnt="0"/>
      <dgm:spPr/>
    </dgm:pt>
    <dgm:pt modelId="{4A3352DC-2DB6-4A20-98FC-A213F9A27AFA}" type="pres">
      <dgm:prSet presAssocID="{F6307E5A-50D4-4E8D-906C-08A0FFA3B987}" presName="node" presStyleLbl="node1" presStyleIdx="4" presStyleCnt="6" custScaleY="111434">
        <dgm:presLayoutVars>
          <dgm:bulletEnabled val="1"/>
        </dgm:presLayoutVars>
      </dgm:prSet>
      <dgm:spPr/>
    </dgm:pt>
    <dgm:pt modelId="{D9CD5611-B917-4F51-BA32-FC100697E2C1}" type="pres">
      <dgm:prSet presAssocID="{C2612F18-AE2A-4166-B7F8-75FA8E3E85A3}" presName="sibTrans" presStyleCnt="0"/>
      <dgm:spPr/>
    </dgm:pt>
    <dgm:pt modelId="{2829CB4F-259E-4FAD-B208-C81F157B80CE}" type="pres">
      <dgm:prSet presAssocID="{7F2381AF-2D78-4C0A-814A-8C4471509624}" presName="node" presStyleLbl="node1" presStyleIdx="5" presStyleCnt="6" custScaleY="108852">
        <dgm:presLayoutVars>
          <dgm:bulletEnabled val="1"/>
        </dgm:presLayoutVars>
      </dgm:prSet>
      <dgm:spPr/>
    </dgm:pt>
  </dgm:ptLst>
  <dgm:cxnLst>
    <dgm:cxn modelId="{8195910A-0A7F-4015-992D-AE39837111D8}" type="presOf" srcId="{F6307E5A-50D4-4E8D-906C-08A0FFA3B987}" destId="{4A3352DC-2DB6-4A20-98FC-A213F9A27AFA}" srcOrd="0" destOrd="0" presId="urn:microsoft.com/office/officeart/2005/8/layout/default"/>
    <dgm:cxn modelId="{2E18C336-9291-446A-97F6-ADEF3B17DF14}" type="presOf" srcId="{7F2381AF-2D78-4C0A-814A-8C4471509624}" destId="{2829CB4F-259E-4FAD-B208-C81F157B80CE}" srcOrd="0" destOrd="0" presId="urn:microsoft.com/office/officeart/2005/8/layout/default"/>
    <dgm:cxn modelId="{DD5BAD46-6343-48C7-B993-538B2EA49471}" srcId="{20DE71BF-EE66-446D-B7AE-57DA73658A98}" destId="{F6307E5A-50D4-4E8D-906C-08A0FFA3B987}" srcOrd="4" destOrd="0" parTransId="{CB766195-CC82-4DA2-92EB-7EB43E9809A0}" sibTransId="{C2612F18-AE2A-4166-B7F8-75FA8E3E85A3}"/>
    <dgm:cxn modelId="{35014549-D51F-4DC3-9338-EFB0D58FCDFC}" type="presOf" srcId="{20DE71BF-EE66-446D-B7AE-57DA73658A98}" destId="{30D39084-B819-41EA-B424-D0D2F6BB4C5C}" srcOrd="0" destOrd="0" presId="urn:microsoft.com/office/officeart/2005/8/layout/default"/>
    <dgm:cxn modelId="{55042A50-A459-4037-8807-FDAF19770F4F}" srcId="{20DE71BF-EE66-446D-B7AE-57DA73658A98}" destId="{87D4CD16-BDF4-4E20-8FCD-059A9EEDBD9E}" srcOrd="1" destOrd="0" parTransId="{AE33E84C-9B5B-4FA9-803B-2003DFD6A530}" sibTransId="{6B7CC775-CAA5-44A5-B620-0D7B98FBD8CF}"/>
    <dgm:cxn modelId="{061F0653-5C0A-41F8-9932-03F073EB0DF7}" type="presOf" srcId="{AA1C0B78-3A40-4295-86A0-9B3ECB30CB17}" destId="{DAFCAEDD-C242-4991-A152-AA6BC2790D6B}" srcOrd="0" destOrd="0" presId="urn:microsoft.com/office/officeart/2005/8/layout/default"/>
    <dgm:cxn modelId="{B1006773-194D-4937-8B7D-F0F773CCFABA}" srcId="{20DE71BF-EE66-446D-B7AE-57DA73658A98}" destId="{AA1C0B78-3A40-4295-86A0-9B3ECB30CB17}" srcOrd="2" destOrd="0" parTransId="{572A62AB-2FF8-45E6-9EA6-7EF33BB05B00}" sibTransId="{0F1E8F3A-9B30-4764-B1A5-7D3A5785CEFB}"/>
    <dgm:cxn modelId="{601D619B-8E8F-41E0-BDBF-9F100EF0309D}" type="presOf" srcId="{5AA0A6DA-3A4A-43C0-BAC7-3EE32D914621}" destId="{F2B78037-F6C2-4634-9C1A-34A3C757A6C1}" srcOrd="0" destOrd="0" presId="urn:microsoft.com/office/officeart/2005/8/layout/default"/>
    <dgm:cxn modelId="{71748BC8-AC16-4361-9D6C-681B2867659A}" srcId="{20DE71BF-EE66-446D-B7AE-57DA73658A98}" destId="{5AA0A6DA-3A4A-43C0-BAC7-3EE32D914621}" srcOrd="0" destOrd="0" parTransId="{0E2DF668-77EE-48B7-BFD1-3865E61A4F40}" sibTransId="{352075DF-1451-401A-8631-7A6E63F8AAA7}"/>
    <dgm:cxn modelId="{11415CDE-C447-4B57-AFC8-024B83D46801}" type="presOf" srcId="{59A78C42-26B5-4BA7-A1F4-A6B993F8968F}" destId="{539AA846-10F1-4685-AD31-BA7B09C4F42C}" srcOrd="0" destOrd="0" presId="urn:microsoft.com/office/officeart/2005/8/layout/default"/>
    <dgm:cxn modelId="{41EA14EB-795E-40CA-A372-D7DF90189CDE}" srcId="{20DE71BF-EE66-446D-B7AE-57DA73658A98}" destId="{7F2381AF-2D78-4C0A-814A-8C4471509624}" srcOrd="5" destOrd="0" parTransId="{DC89B3FE-4D96-4937-8869-2A2B33252144}" sibTransId="{D18D17A6-809D-4DAD-8010-2A3EC244F1DC}"/>
    <dgm:cxn modelId="{AA91B4EC-BFF0-4459-8718-FC1080BA2277}" srcId="{20DE71BF-EE66-446D-B7AE-57DA73658A98}" destId="{59A78C42-26B5-4BA7-A1F4-A6B993F8968F}" srcOrd="3" destOrd="0" parTransId="{91B581D3-2A1F-40A8-B313-60C2740D72AB}" sibTransId="{CE7FD953-6500-4A45-8F94-575044BD4FF9}"/>
    <dgm:cxn modelId="{813F30FD-D8A1-46C7-871B-BE9908D92B71}" type="presOf" srcId="{87D4CD16-BDF4-4E20-8FCD-059A9EEDBD9E}" destId="{42E60D8F-3AE6-41AA-8411-D5F7A52B1810}" srcOrd="0" destOrd="0" presId="urn:microsoft.com/office/officeart/2005/8/layout/default"/>
    <dgm:cxn modelId="{F75D9ADC-D849-450D-848C-0A2FA214CC00}" type="presParOf" srcId="{30D39084-B819-41EA-B424-D0D2F6BB4C5C}" destId="{F2B78037-F6C2-4634-9C1A-34A3C757A6C1}" srcOrd="0" destOrd="0" presId="urn:microsoft.com/office/officeart/2005/8/layout/default"/>
    <dgm:cxn modelId="{10C4563D-1B9E-4D01-9CE1-11DFF43621D8}" type="presParOf" srcId="{30D39084-B819-41EA-B424-D0D2F6BB4C5C}" destId="{95E6D8B3-8199-47F3-B1ED-20FE8A16C23B}" srcOrd="1" destOrd="0" presId="urn:microsoft.com/office/officeart/2005/8/layout/default"/>
    <dgm:cxn modelId="{071A72B0-2A85-41E5-9BDB-7B9825A8ECDD}" type="presParOf" srcId="{30D39084-B819-41EA-B424-D0D2F6BB4C5C}" destId="{42E60D8F-3AE6-41AA-8411-D5F7A52B1810}" srcOrd="2" destOrd="0" presId="urn:microsoft.com/office/officeart/2005/8/layout/default"/>
    <dgm:cxn modelId="{53413220-E5D5-4502-8547-386AF188174F}" type="presParOf" srcId="{30D39084-B819-41EA-B424-D0D2F6BB4C5C}" destId="{C613BFAF-861F-4E88-88AB-AAEED2AC5F5E}" srcOrd="3" destOrd="0" presId="urn:microsoft.com/office/officeart/2005/8/layout/default"/>
    <dgm:cxn modelId="{35C6736E-EF8B-44F1-B131-D813BAC53D7B}" type="presParOf" srcId="{30D39084-B819-41EA-B424-D0D2F6BB4C5C}" destId="{DAFCAEDD-C242-4991-A152-AA6BC2790D6B}" srcOrd="4" destOrd="0" presId="urn:microsoft.com/office/officeart/2005/8/layout/default"/>
    <dgm:cxn modelId="{C4894FC3-0461-4246-BF11-D105C8A6AE32}" type="presParOf" srcId="{30D39084-B819-41EA-B424-D0D2F6BB4C5C}" destId="{43FDAEBE-D9C3-425A-AAEB-61E0CC50D64D}" srcOrd="5" destOrd="0" presId="urn:microsoft.com/office/officeart/2005/8/layout/default"/>
    <dgm:cxn modelId="{28D036BF-4FA8-4FB0-8E00-F3AE744F70EC}" type="presParOf" srcId="{30D39084-B819-41EA-B424-D0D2F6BB4C5C}" destId="{539AA846-10F1-4685-AD31-BA7B09C4F42C}" srcOrd="6" destOrd="0" presId="urn:microsoft.com/office/officeart/2005/8/layout/default"/>
    <dgm:cxn modelId="{D87BFD44-3ABD-4AC8-9CAD-457B6FDEFC58}" type="presParOf" srcId="{30D39084-B819-41EA-B424-D0D2F6BB4C5C}" destId="{2DA85DE3-BAA7-47A1-A23F-75943A02512D}" srcOrd="7" destOrd="0" presId="urn:microsoft.com/office/officeart/2005/8/layout/default"/>
    <dgm:cxn modelId="{6A2C92BB-E093-47F3-ABC1-2B936902007E}" type="presParOf" srcId="{30D39084-B819-41EA-B424-D0D2F6BB4C5C}" destId="{4A3352DC-2DB6-4A20-98FC-A213F9A27AFA}" srcOrd="8" destOrd="0" presId="urn:microsoft.com/office/officeart/2005/8/layout/default"/>
    <dgm:cxn modelId="{4C7227AE-F4B1-49D6-9C1E-31C20F174B39}" type="presParOf" srcId="{30D39084-B819-41EA-B424-D0D2F6BB4C5C}" destId="{D9CD5611-B917-4F51-BA32-FC100697E2C1}" srcOrd="9" destOrd="0" presId="urn:microsoft.com/office/officeart/2005/8/layout/default"/>
    <dgm:cxn modelId="{E217A7F5-894B-4654-8B08-6CE9C8C9FB97}" type="presParOf" srcId="{30D39084-B819-41EA-B424-D0D2F6BB4C5C}" destId="{2829CB4F-259E-4FAD-B208-C81F157B80C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CB52A9-0F78-48D4-8078-10C64E1DACF2}"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A9CD11F8-899F-4032-A4CE-618BA5668602}">
      <dgm:prSet/>
      <dgm:spPr/>
      <dgm:t>
        <a:bodyPr/>
        <a:lstStyle/>
        <a:p>
          <a:r>
            <a:rPr lang="en-US"/>
            <a:t>Students who take an </a:t>
          </a:r>
          <a:r>
            <a:rPr lang="en-US" b="1" u="sng"/>
            <a:t>Honors</a:t>
          </a:r>
          <a:r>
            <a:rPr lang="en-US"/>
            <a:t> course earn </a:t>
          </a:r>
          <a:r>
            <a:rPr lang="en-US" b="1" u="sng"/>
            <a:t>5</a:t>
          </a:r>
          <a:r>
            <a:rPr lang="en-US"/>
            <a:t> additional bonus points on their final grade when passed with a 70 or higher. </a:t>
          </a:r>
        </a:p>
      </dgm:t>
    </dgm:pt>
    <dgm:pt modelId="{49AD9B3F-979F-4AA0-9F16-0C1D01D0D19E}" type="parTrans" cxnId="{E024C836-EC1C-4E16-A1CE-22BEFC7C34CB}">
      <dgm:prSet/>
      <dgm:spPr/>
      <dgm:t>
        <a:bodyPr/>
        <a:lstStyle/>
        <a:p>
          <a:endParaRPr lang="en-US"/>
        </a:p>
      </dgm:t>
    </dgm:pt>
    <dgm:pt modelId="{9B0BD4C1-05B1-4F47-95E4-2D2B8A069636}" type="sibTrans" cxnId="{E024C836-EC1C-4E16-A1CE-22BEFC7C34CB}">
      <dgm:prSet/>
      <dgm:spPr/>
      <dgm:t>
        <a:bodyPr/>
        <a:lstStyle/>
        <a:p>
          <a:endParaRPr lang="en-US"/>
        </a:p>
      </dgm:t>
    </dgm:pt>
    <dgm:pt modelId="{20C3EA03-7934-418A-96C9-E4F6380C1F40}">
      <dgm:prSet/>
      <dgm:spPr/>
      <dgm:t>
        <a:bodyPr/>
        <a:lstStyle/>
        <a:p>
          <a:r>
            <a:rPr lang="en-US"/>
            <a:t>Students who take an </a:t>
          </a:r>
          <a:r>
            <a:rPr lang="en-US" b="1" u="sng"/>
            <a:t>AP</a:t>
          </a:r>
          <a:r>
            <a:rPr lang="en-US"/>
            <a:t> course earn </a:t>
          </a:r>
          <a:r>
            <a:rPr lang="en-US" b="1" u="sng"/>
            <a:t>10</a:t>
          </a:r>
          <a:r>
            <a:rPr lang="en-US"/>
            <a:t> additional bonus points on their final grade when passed with a 70 or higher. </a:t>
          </a:r>
        </a:p>
      </dgm:t>
    </dgm:pt>
    <dgm:pt modelId="{83824543-25E4-4A5F-A0E2-B199DB04D00D}" type="parTrans" cxnId="{73478E78-2B12-42F8-A883-3C7C2FB5E84B}">
      <dgm:prSet/>
      <dgm:spPr/>
      <dgm:t>
        <a:bodyPr/>
        <a:lstStyle/>
        <a:p>
          <a:endParaRPr lang="en-US"/>
        </a:p>
      </dgm:t>
    </dgm:pt>
    <dgm:pt modelId="{CD04994A-00A3-4C9C-8C79-29E965D919E8}" type="sibTrans" cxnId="{73478E78-2B12-42F8-A883-3C7C2FB5E84B}">
      <dgm:prSet/>
      <dgm:spPr/>
      <dgm:t>
        <a:bodyPr/>
        <a:lstStyle/>
        <a:p>
          <a:endParaRPr lang="en-US"/>
        </a:p>
      </dgm:t>
    </dgm:pt>
    <dgm:pt modelId="{6005D1C6-ADD3-4789-8152-51BBAE03BC49}">
      <dgm:prSet/>
      <dgm:spPr/>
      <dgm:t>
        <a:bodyPr/>
        <a:lstStyle/>
        <a:p>
          <a:r>
            <a:rPr lang="en-US"/>
            <a:t>As a reminder – the HOPE program removes bonus points awarded. </a:t>
          </a:r>
        </a:p>
      </dgm:t>
    </dgm:pt>
    <dgm:pt modelId="{64C935AC-C437-44B9-8620-2A6FA44AC87F}" type="parTrans" cxnId="{ECF3C862-7607-4591-A22D-46E35DAA812C}">
      <dgm:prSet/>
      <dgm:spPr/>
      <dgm:t>
        <a:bodyPr/>
        <a:lstStyle/>
        <a:p>
          <a:endParaRPr lang="en-US"/>
        </a:p>
      </dgm:t>
    </dgm:pt>
    <dgm:pt modelId="{83354590-69AA-45DB-BFD3-9F56F57B743C}" type="sibTrans" cxnId="{ECF3C862-7607-4591-A22D-46E35DAA812C}">
      <dgm:prSet/>
      <dgm:spPr/>
      <dgm:t>
        <a:bodyPr/>
        <a:lstStyle/>
        <a:p>
          <a:endParaRPr lang="en-US"/>
        </a:p>
      </dgm:t>
    </dgm:pt>
    <dgm:pt modelId="{11AB6867-F240-40B0-BEE4-CFA23A8DC68B}">
      <dgm:prSet/>
      <dgm:spPr/>
      <dgm:t>
        <a:bodyPr/>
        <a:lstStyle/>
        <a:p>
          <a:r>
            <a:rPr lang="en-US"/>
            <a:t>If you want to take an Honors or AP course, and your teacher did not recommend you for the course – please see a counselor to complete an Honors/AP waiver.</a:t>
          </a:r>
        </a:p>
      </dgm:t>
    </dgm:pt>
    <dgm:pt modelId="{4B47AC05-C843-4B0E-8112-10696B2884FC}" type="parTrans" cxnId="{B4B5A784-EA05-44A6-B2CC-4539636BE01D}">
      <dgm:prSet/>
      <dgm:spPr/>
      <dgm:t>
        <a:bodyPr/>
        <a:lstStyle/>
        <a:p>
          <a:endParaRPr lang="en-US"/>
        </a:p>
      </dgm:t>
    </dgm:pt>
    <dgm:pt modelId="{B4059EEC-514E-4408-B5CD-B3D1C8CB2AA9}" type="sibTrans" cxnId="{B4B5A784-EA05-44A6-B2CC-4539636BE01D}">
      <dgm:prSet/>
      <dgm:spPr/>
      <dgm:t>
        <a:bodyPr/>
        <a:lstStyle/>
        <a:p>
          <a:endParaRPr lang="en-US"/>
        </a:p>
      </dgm:t>
    </dgm:pt>
    <dgm:pt modelId="{562F9FE0-6DE6-45E3-9050-86456A91A5B0}">
      <dgm:prSet/>
      <dgm:spPr/>
      <dgm:t>
        <a:bodyPr/>
        <a:lstStyle/>
        <a:p>
          <a:r>
            <a:rPr lang="en-US"/>
            <a:t>If your teacher recommends Honors/AP and you do not want to take this level, you need to let your counselor know before the end of April for scheduling reasons. </a:t>
          </a:r>
        </a:p>
      </dgm:t>
    </dgm:pt>
    <dgm:pt modelId="{1FF3902F-012D-4F3E-B9B4-DEC5307E2BFB}" type="parTrans" cxnId="{A0041DBA-441B-4667-BBBB-89DDBCC4A02B}">
      <dgm:prSet/>
      <dgm:spPr/>
      <dgm:t>
        <a:bodyPr/>
        <a:lstStyle/>
        <a:p>
          <a:endParaRPr lang="en-US"/>
        </a:p>
      </dgm:t>
    </dgm:pt>
    <dgm:pt modelId="{6B6853AD-F53C-49F0-A60A-2574D8727DA5}" type="sibTrans" cxnId="{A0041DBA-441B-4667-BBBB-89DDBCC4A02B}">
      <dgm:prSet/>
      <dgm:spPr/>
      <dgm:t>
        <a:bodyPr/>
        <a:lstStyle/>
        <a:p>
          <a:endParaRPr lang="en-US"/>
        </a:p>
      </dgm:t>
    </dgm:pt>
    <dgm:pt modelId="{72D92D96-CB3F-4AA4-AE40-5B970F3A2FE2}">
      <dgm:prSet/>
      <dgm:spPr/>
      <dgm:t>
        <a:bodyPr/>
        <a:lstStyle/>
        <a:p>
          <a:r>
            <a:rPr lang="en-US" b="1"/>
            <a:t>There is no guarantee you may drop your Honors or AP course if the on-level course is full come August. Please select your academics and electives wisely.</a:t>
          </a:r>
          <a:endParaRPr lang="en-US"/>
        </a:p>
      </dgm:t>
    </dgm:pt>
    <dgm:pt modelId="{B91BF31E-EA5A-4EA2-B51A-7E6CA71325D4}" type="parTrans" cxnId="{E2ED7B3C-6D30-4E27-A11A-C2CFA7A3711A}">
      <dgm:prSet/>
      <dgm:spPr/>
      <dgm:t>
        <a:bodyPr/>
        <a:lstStyle/>
        <a:p>
          <a:endParaRPr lang="en-US"/>
        </a:p>
      </dgm:t>
    </dgm:pt>
    <dgm:pt modelId="{3D0CA443-FD7F-459F-AAE5-6BC8E9104780}" type="sibTrans" cxnId="{E2ED7B3C-6D30-4E27-A11A-C2CFA7A3711A}">
      <dgm:prSet/>
      <dgm:spPr/>
      <dgm:t>
        <a:bodyPr/>
        <a:lstStyle/>
        <a:p>
          <a:endParaRPr lang="en-US"/>
        </a:p>
      </dgm:t>
    </dgm:pt>
    <dgm:pt modelId="{8C766AFF-825A-4343-A5EA-2DD70A3A2F06}" type="pres">
      <dgm:prSet presAssocID="{CDCB52A9-0F78-48D4-8078-10C64E1DACF2}" presName="vert0" presStyleCnt="0">
        <dgm:presLayoutVars>
          <dgm:dir/>
          <dgm:animOne val="branch"/>
          <dgm:animLvl val="lvl"/>
        </dgm:presLayoutVars>
      </dgm:prSet>
      <dgm:spPr/>
    </dgm:pt>
    <dgm:pt modelId="{23FD185C-8705-466E-8652-D4BC58B6DF39}" type="pres">
      <dgm:prSet presAssocID="{A9CD11F8-899F-4032-A4CE-618BA5668602}" presName="thickLine" presStyleLbl="alignNode1" presStyleIdx="0" presStyleCnt="6"/>
      <dgm:spPr/>
    </dgm:pt>
    <dgm:pt modelId="{103AE936-3722-4966-84A3-8A302434ACE7}" type="pres">
      <dgm:prSet presAssocID="{A9CD11F8-899F-4032-A4CE-618BA5668602}" presName="horz1" presStyleCnt="0"/>
      <dgm:spPr/>
    </dgm:pt>
    <dgm:pt modelId="{C5DB04E8-9200-4D68-81DB-1740ED24FBD5}" type="pres">
      <dgm:prSet presAssocID="{A9CD11F8-899F-4032-A4CE-618BA5668602}" presName="tx1" presStyleLbl="revTx" presStyleIdx="0" presStyleCnt="6"/>
      <dgm:spPr/>
    </dgm:pt>
    <dgm:pt modelId="{C36380C8-8E0F-4718-8852-9202C6356E85}" type="pres">
      <dgm:prSet presAssocID="{A9CD11F8-899F-4032-A4CE-618BA5668602}" presName="vert1" presStyleCnt="0"/>
      <dgm:spPr/>
    </dgm:pt>
    <dgm:pt modelId="{73CE19F3-E143-480C-82B1-AF52364D449D}" type="pres">
      <dgm:prSet presAssocID="{20C3EA03-7934-418A-96C9-E4F6380C1F40}" presName="thickLine" presStyleLbl="alignNode1" presStyleIdx="1" presStyleCnt="6"/>
      <dgm:spPr/>
    </dgm:pt>
    <dgm:pt modelId="{41B2C459-DA9B-49CD-9395-3E395732D3B3}" type="pres">
      <dgm:prSet presAssocID="{20C3EA03-7934-418A-96C9-E4F6380C1F40}" presName="horz1" presStyleCnt="0"/>
      <dgm:spPr/>
    </dgm:pt>
    <dgm:pt modelId="{ED1EA029-ACBF-43F5-B038-08EAAC662968}" type="pres">
      <dgm:prSet presAssocID="{20C3EA03-7934-418A-96C9-E4F6380C1F40}" presName="tx1" presStyleLbl="revTx" presStyleIdx="1" presStyleCnt="6"/>
      <dgm:spPr/>
    </dgm:pt>
    <dgm:pt modelId="{382A913F-550E-490C-AA98-1E13AE8B5B8D}" type="pres">
      <dgm:prSet presAssocID="{20C3EA03-7934-418A-96C9-E4F6380C1F40}" presName="vert1" presStyleCnt="0"/>
      <dgm:spPr/>
    </dgm:pt>
    <dgm:pt modelId="{12EA77A7-58C5-4EFD-9BC5-69513E204DB5}" type="pres">
      <dgm:prSet presAssocID="{6005D1C6-ADD3-4789-8152-51BBAE03BC49}" presName="thickLine" presStyleLbl="alignNode1" presStyleIdx="2" presStyleCnt="6"/>
      <dgm:spPr/>
    </dgm:pt>
    <dgm:pt modelId="{F9BEA028-0B62-425C-A789-CC6CD2D17229}" type="pres">
      <dgm:prSet presAssocID="{6005D1C6-ADD3-4789-8152-51BBAE03BC49}" presName="horz1" presStyleCnt="0"/>
      <dgm:spPr/>
    </dgm:pt>
    <dgm:pt modelId="{705DB515-B632-430B-8289-A2095201247A}" type="pres">
      <dgm:prSet presAssocID="{6005D1C6-ADD3-4789-8152-51BBAE03BC49}" presName="tx1" presStyleLbl="revTx" presStyleIdx="2" presStyleCnt="6"/>
      <dgm:spPr/>
    </dgm:pt>
    <dgm:pt modelId="{2108B2FC-D16F-4AD3-A7C4-9CEB6CED2863}" type="pres">
      <dgm:prSet presAssocID="{6005D1C6-ADD3-4789-8152-51BBAE03BC49}" presName="vert1" presStyleCnt="0"/>
      <dgm:spPr/>
    </dgm:pt>
    <dgm:pt modelId="{96D2704F-E440-4821-B0B3-3A6B3872DA29}" type="pres">
      <dgm:prSet presAssocID="{11AB6867-F240-40B0-BEE4-CFA23A8DC68B}" presName="thickLine" presStyleLbl="alignNode1" presStyleIdx="3" presStyleCnt="6"/>
      <dgm:spPr/>
    </dgm:pt>
    <dgm:pt modelId="{6772BCAD-C3AD-4C9A-A586-BCAF0CE1D227}" type="pres">
      <dgm:prSet presAssocID="{11AB6867-F240-40B0-BEE4-CFA23A8DC68B}" presName="horz1" presStyleCnt="0"/>
      <dgm:spPr/>
    </dgm:pt>
    <dgm:pt modelId="{8ED804F2-697E-4339-B98E-7585FB8F722E}" type="pres">
      <dgm:prSet presAssocID="{11AB6867-F240-40B0-BEE4-CFA23A8DC68B}" presName="tx1" presStyleLbl="revTx" presStyleIdx="3" presStyleCnt="6"/>
      <dgm:spPr/>
    </dgm:pt>
    <dgm:pt modelId="{D28972F5-EF1E-4DD6-B6D4-E528CD973ECC}" type="pres">
      <dgm:prSet presAssocID="{11AB6867-F240-40B0-BEE4-CFA23A8DC68B}" presName="vert1" presStyleCnt="0"/>
      <dgm:spPr/>
    </dgm:pt>
    <dgm:pt modelId="{668029C9-9EB5-460D-A9EF-243731F00875}" type="pres">
      <dgm:prSet presAssocID="{562F9FE0-6DE6-45E3-9050-86456A91A5B0}" presName="thickLine" presStyleLbl="alignNode1" presStyleIdx="4" presStyleCnt="6"/>
      <dgm:spPr/>
    </dgm:pt>
    <dgm:pt modelId="{55CCD6B0-7F05-4A79-9922-9F6776922AA2}" type="pres">
      <dgm:prSet presAssocID="{562F9FE0-6DE6-45E3-9050-86456A91A5B0}" presName="horz1" presStyleCnt="0"/>
      <dgm:spPr/>
    </dgm:pt>
    <dgm:pt modelId="{68C26E5D-57FD-48AF-951B-C6805B567935}" type="pres">
      <dgm:prSet presAssocID="{562F9FE0-6DE6-45E3-9050-86456A91A5B0}" presName="tx1" presStyleLbl="revTx" presStyleIdx="4" presStyleCnt="6"/>
      <dgm:spPr/>
    </dgm:pt>
    <dgm:pt modelId="{DE8C4F29-6A3B-4F5B-B664-90101A1E73DF}" type="pres">
      <dgm:prSet presAssocID="{562F9FE0-6DE6-45E3-9050-86456A91A5B0}" presName="vert1" presStyleCnt="0"/>
      <dgm:spPr/>
    </dgm:pt>
    <dgm:pt modelId="{CD2CC358-FFF2-49DD-A53D-CBEF38AEAFAD}" type="pres">
      <dgm:prSet presAssocID="{72D92D96-CB3F-4AA4-AE40-5B970F3A2FE2}" presName="thickLine" presStyleLbl="alignNode1" presStyleIdx="5" presStyleCnt="6"/>
      <dgm:spPr/>
    </dgm:pt>
    <dgm:pt modelId="{8E58D7D3-73F4-4062-BB7D-1FF8AD650C5E}" type="pres">
      <dgm:prSet presAssocID="{72D92D96-CB3F-4AA4-AE40-5B970F3A2FE2}" presName="horz1" presStyleCnt="0"/>
      <dgm:spPr/>
    </dgm:pt>
    <dgm:pt modelId="{65C5DD6A-D8FE-4DA8-89FB-C131AA1472A5}" type="pres">
      <dgm:prSet presAssocID="{72D92D96-CB3F-4AA4-AE40-5B970F3A2FE2}" presName="tx1" presStyleLbl="revTx" presStyleIdx="5" presStyleCnt="6"/>
      <dgm:spPr/>
    </dgm:pt>
    <dgm:pt modelId="{2A590D64-5D1A-4E9B-9D77-67E2A5DDC91E}" type="pres">
      <dgm:prSet presAssocID="{72D92D96-CB3F-4AA4-AE40-5B970F3A2FE2}" presName="vert1" presStyleCnt="0"/>
      <dgm:spPr/>
    </dgm:pt>
  </dgm:ptLst>
  <dgm:cxnLst>
    <dgm:cxn modelId="{1A24A604-12C6-4950-98BF-61F6FE6CF43E}" type="presOf" srcId="{20C3EA03-7934-418A-96C9-E4F6380C1F40}" destId="{ED1EA029-ACBF-43F5-B038-08EAAC662968}" srcOrd="0" destOrd="0" presId="urn:microsoft.com/office/officeart/2008/layout/LinedList"/>
    <dgm:cxn modelId="{E024C836-EC1C-4E16-A1CE-22BEFC7C34CB}" srcId="{CDCB52A9-0F78-48D4-8078-10C64E1DACF2}" destId="{A9CD11F8-899F-4032-A4CE-618BA5668602}" srcOrd="0" destOrd="0" parTransId="{49AD9B3F-979F-4AA0-9F16-0C1D01D0D19E}" sibTransId="{9B0BD4C1-05B1-4F47-95E4-2D2B8A069636}"/>
    <dgm:cxn modelId="{E2ED7B3C-6D30-4E27-A11A-C2CFA7A3711A}" srcId="{CDCB52A9-0F78-48D4-8078-10C64E1DACF2}" destId="{72D92D96-CB3F-4AA4-AE40-5B970F3A2FE2}" srcOrd="5" destOrd="0" parTransId="{B91BF31E-EA5A-4EA2-B51A-7E6CA71325D4}" sibTransId="{3D0CA443-FD7F-459F-AAE5-6BC8E9104780}"/>
    <dgm:cxn modelId="{ECF3C862-7607-4591-A22D-46E35DAA812C}" srcId="{CDCB52A9-0F78-48D4-8078-10C64E1DACF2}" destId="{6005D1C6-ADD3-4789-8152-51BBAE03BC49}" srcOrd="2" destOrd="0" parTransId="{64C935AC-C437-44B9-8620-2A6FA44AC87F}" sibTransId="{83354590-69AA-45DB-BFD3-9F56F57B743C}"/>
    <dgm:cxn modelId="{E739254E-B0FC-417F-B85B-31EAB4866E52}" type="presOf" srcId="{11AB6867-F240-40B0-BEE4-CFA23A8DC68B}" destId="{8ED804F2-697E-4339-B98E-7585FB8F722E}" srcOrd="0" destOrd="0" presId="urn:microsoft.com/office/officeart/2008/layout/LinedList"/>
    <dgm:cxn modelId="{72FA4851-1C1A-4D4D-83BD-068046D01035}" type="presOf" srcId="{CDCB52A9-0F78-48D4-8078-10C64E1DACF2}" destId="{8C766AFF-825A-4343-A5EA-2DD70A3A2F06}" srcOrd="0" destOrd="0" presId="urn:microsoft.com/office/officeart/2008/layout/LinedList"/>
    <dgm:cxn modelId="{73478E78-2B12-42F8-A883-3C7C2FB5E84B}" srcId="{CDCB52A9-0F78-48D4-8078-10C64E1DACF2}" destId="{20C3EA03-7934-418A-96C9-E4F6380C1F40}" srcOrd="1" destOrd="0" parTransId="{83824543-25E4-4A5F-A0E2-B199DB04D00D}" sibTransId="{CD04994A-00A3-4C9C-8C79-29E965D919E8}"/>
    <dgm:cxn modelId="{70082B7F-BD68-46CB-934D-8C375A7627E7}" type="presOf" srcId="{A9CD11F8-899F-4032-A4CE-618BA5668602}" destId="{C5DB04E8-9200-4D68-81DB-1740ED24FBD5}" srcOrd="0" destOrd="0" presId="urn:microsoft.com/office/officeart/2008/layout/LinedList"/>
    <dgm:cxn modelId="{B4B5A784-EA05-44A6-B2CC-4539636BE01D}" srcId="{CDCB52A9-0F78-48D4-8078-10C64E1DACF2}" destId="{11AB6867-F240-40B0-BEE4-CFA23A8DC68B}" srcOrd="3" destOrd="0" parTransId="{4B47AC05-C843-4B0E-8112-10696B2884FC}" sibTransId="{B4059EEC-514E-4408-B5CD-B3D1C8CB2AA9}"/>
    <dgm:cxn modelId="{A2FAEF9E-353B-4FDB-B957-AD35E72D5525}" type="presOf" srcId="{562F9FE0-6DE6-45E3-9050-86456A91A5B0}" destId="{68C26E5D-57FD-48AF-951B-C6805B567935}" srcOrd="0" destOrd="0" presId="urn:microsoft.com/office/officeart/2008/layout/LinedList"/>
    <dgm:cxn modelId="{A0041DBA-441B-4667-BBBB-89DDBCC4A02B}" srcId="{CDCB52A9-0F78-48D4-8078-10C64E1DACF2}" destId="{562F9FE0-6DE6-45E3-9050-86456A91A5B0}" srcOrd="4" destOrd="0" parTransId="{1FF3902F-012D-4F3E-B9B4-DEC5307E2BFB}" sibTransId="{6B6853AD-F53C-49F0-A60A-2574D8727DA5}"/>
    <dgm:cxn modelId="{FDDECDD9-840E-434E-82E8-1090052572C0}" type="presOf" srcId="{72D92D96-CB3F-4AA4-AE40-5B970F3A2FE2}" destId="{65C5DD6A-D8FE-4DA8-89FB-C131AA1472A5}" srcOrd="0" destOrd="0" presId="urn:microsoft.com/office/officeart/2008/layout/LinedList"/>
    <dgm:cxn modelId="{06540DE5-18BE-440C-B40D-0EBE88653E5F}" type="presOf" srcId="{6005D1C6-ADD3-4789-8152-51BBAE03BC49}" destId="{705DB515-B632-430B-8289-A2095201247A}" srcOrd="0" destOrd="0" presId="urn:microsoft.com/office/officeart/2008/layout/LinedList"/>
    <dgm:cxn modelId="{3809501B-2434-453D-B80A-15C39A8D6200}" type="presParOf" srcId="{8C766AFF-825A-4343-A5EA-2DD70A3A2F06}" destId="{23FD185C-8705-466E-8652-D4BC58B6DF39}" srcOrd="0" destOrd="0" presId="urn:microsoft.com/office/officeart/2008/layout/LinedList"/>
    <dgm:cxn modelId="{7946F851-EC94-4868-ACF4-A72250B921A6}" type="presParOf" srcId="{8C766AFF-825A-4343-A5EA-2DD70A3A2F06}" destId="{103AE936-3722-4966-84A3-8A302434ACE7}" srcOrd="1" destOrd="0" presId="urn:microsoft.com/office/officeart/2008/layout/LinedList"/>
    <dgm:cxn modelId="{C757A0E2-8F02-4C02-B153-84D936334E23}" type="presParOf" srcId="{103AE936-3722-4966-84A3-8A302434ACE7}" destId="{C5DB04E8-9200-4D68-81DB-1740ED24FBD5}" srcOrd="0" destOrd="0" presId="urn:microsoft.com/office/officeart/2008/layout/LinedList"/>
    <dgm:cxn modelId="{BA90A378-1FCE-46D1-967F-0D4E02878345}" type="presParOf" srcId="{103AE936-3722-4966-84A3-8A302434ACE7}" destId="{C36380C8-8E0F-4718-8852-9202C6356E85}" srcOrd="1" destOrd="0" presId="urn:microsoft.com/office/officeart/2008/layout/LinedList"/>
    <dgm:cxn modelId="{B29ADF7F-D380-472B-B3A8-085ED61807BC}" type="presParOf" srcId="{8C766AFF-825A-4343-A5EA-2DD70A3A2F06}" destId="{73CE19F3-E143-480C-82B1-AF52364D449D}" srcOrd="2" destOrd="0" presId="urn:microsoft.com/office/officeart/2008/layout/LinedList"/>
    <dgm:cxn modelId="{BABD076D-1E10-43A9-896F-BB60CEFC4ACA}" type="presParOf" srcId="{8C766AFF-825A-4343-A5EA-2DD70A3A2F06}" destId="{41B2C459-DA9B-49CD-9395-3E395732D3B3}" srcOrd="3" destOrd="0" presId="urn:microsoft.com/office/officeart/2008/layout/LinedList"/>
    <dgm:cxn modelId="{1BA9CE06-2669-414D-B472-9ACBEF4C4A6E}" type="presParOf" srcId="{41B2C459-DA9B-49CD-9395-3E395732D3B3}" destId="{ED1EA029-ACBF-43F5-B038-08EAAC662968}" srcOrd="0" destOrd="0" presId="urn:microsoft.com/office/officeart/2008/layout/LinedList"/>
    <dgm:cxn modelId="{5BCF81AD-C163-4D47-BF57-47186C877CB9}" type="presParOf" srcId="{41B2C459-DA9B-49CD-9395-3E395732D3B3}" destId="{382A913F-550E-490C-AA98-1E13AE8B5B8D}" srcOrd="1" destOrd="0" presId="urn:microsoft.com/office/officeart/2008/layout/LinedList"/>
    <dgm:cxn modelId="{79DD55FC-8CDF-4489-80FC-CF194E6C59AB}" type="presParOf" srcId="{8C766AFF-825A-4343-A5EA-2DD70A3A2F06}" destId="{12EA77A7-58C5-4EFD-9BC5-69513E204DB5}" srcOrd="4" destOrd="0" presId="urn:microsoft.com/office/officeart/2008/layout/LinedList"/>
    <dgm:cxn modelId="{7ED5B0EF-F046-4065-98C3-7E75E8B94DD2}" type="presParOf" srcId="{8C766AFF-825A-4343-A5EA-2DD70A3A2F06}" destId="{F9BEA028-0B62-425C-A789-CC6CD2D17229}" srcOrd="5" destOrd="0" presId="urn:microsoft.com/office/officeart/2008/layout/LinedList"/>
    <dgm:cxn modelId="{966E3036-CF76-4315-9E81-977533C2B8D9}" type="presParOf" srcId="{F9BEA028-0B62-425C-A789-CC6CD2D17229}" destId="{705DB515-B632-430B-8289-A2095201247A}" srcOrd="0" destOrd="0" presId="urn:microsoft.com/office/officeart/2008/layout/LinedList"/>
    <dgm:cxn modelId="{E8D1ADFA-C665-42BC-9C16-A7BB591C34A9}" type="presParOf" srcId="{F9BEA028-0B62-425C-A789-CC6CD2D17229}" destId="{2108B2FC-D16F-4AD3-A7C4-9CEB6CED2863}" srcOrd="1" destOrd="0" presId="urn:microsoft.com/office/officeart/2008/layout/LinedList"/>
    <dgm:cxn modelId="{6B8E0BCD-C7C8-4358-BC84-9647C66458E6}" type="presParOf" srcId="{8C766AFF-825A-4343-A5EA-2DD70A3A2F06}" destId="{96D2704F-E440-4821-B0B3-3A6B3872DA29}" srcOrd="6" destOrd="0" presId="urn:microsoft.com/office/officeart/2008/layout/LinedList"/>
    <dgm:cxn modelId="{71120DF7-ED14-49B3-800E-9D651D94D6AC}" type="presParOf" srcId="{8C766AFF-825A-4343-A5EA-2DD70A3A2F06}" destId="{6772BCAD-C3AD-4C9A-A586-BCAF0CE1D227}" srcOrd="7" destOrd="0" presId="urn:microsoft.com/office/officeart/2008/layout/LinedList"/>
    <dgm:cxn modelId="{91FE0065-FA86-4BD7-9273-2AE613A75FE1}" type="presParOf" srcId="{6772BCAD-C3AD-4C9A-A586-BCAF0CE1D227}" destId="{8ED804F2-697E-4339-B98E-7585FB8F722E}" srcOrd="0" destOrd="0" presId="urn:microsoft.com/office/officeart/2008/layout/LinedList"/>
    <dgm:cxn modelId="{CB97393E-F188-4E2F-99D5-98DE9ED988E9}" type="presParOf" srcId="{6772BCAD-C3AD-4C9A-A586-BCAF0CE1D227}" destId="{D28972F5-EF1E-4DD6-B6D4-E528CD973ECC}" srcOrd="1" destOrd="0" presId="urn:microsoft.com/office/officeart/2008/layout/LinedList"/>
    <dgm:cxn modelId="{E8AA402E-BD48-4799-8BE9-203768C912C2}" type="presParOf" srcId="{8C766AFF-825A-4343-A5EA-2DD70A3A2F06}" destId="{668029C9-9EB5-460D-A9EF-243731F00875}" srcOrd="8" destOrd="0" presId="urn:microsoft.com/office/officeart/2008/layout/LinedList"/>
    <dgm:cxn modelId="{4593ACCA-1438-4763-AB45-B0031DF8E624}" type="presParOf" srcId="{8C766AFF-825A-4343-A5EA-2DD70A3A2F06}" destId="{55CCD6B0-7F05-4A79-9922-9F6776922AA2}" srcOrd="9" destOrd="0" presId="urn:microsoft.com/office/officeart/2008/layout/LinedList"/>
    <dgm:cxn modelId="{BEB36F5F-C12B-4F00-9B44-8A5C2F6BF42D}" type="presParOf" srcId="{55CCD6B0-7F05-4A79-9922-9F6776922AA2}" destId="{68C26E5D-57FD-48AF-951B-C6805B567935}" srcOrd="0" destOrd="0" presId="urn:microsoft.com/office/officeart/2008/layout/LinedList"/>
    <dgm:cxn modelId="{EBF863EF-1278-48EC-9DA5-2E3EBBD97EF1}" type="presParOf" srcId="{55CCD6B0-7F05-4A79-9922-9F6776922AA2}" destId="{DE8C4F29-6A3B-4F5B-B664-90101A1E73DF}" srcOrd="1" destOrd="0" presId="urn:microsoft.com/office/officeart/2008/layout/LinedList"/>
    <dgm:cxn modelId="{A4D26930-E8F9-4914-BFA9-46521A7A9F97}" type="presParOf" srcId="{8C766AFF-825A-4343-A5EA-2DD70A3A2F06}" destId="{CD2CC358-FFF2-49DD-A53D-CBEF38AEAFAD}" srcOrd="10" destOrd="0" presId="urn:microsoft.com/office/officeart/2008/layout/LinedList"/>
    <dgm:cxn modelId="{543B87AB-A7BD-4FB5-86F3-FA526C5C29B7}" type="presParOf" srcId="{8C766AFF-825A-4343-A5EA-2DD70A3A2F06}" destId="{8E58D7D3-73F4-4062-BB7D-1FF8AD650C5E}" srcOrd="11" destOrd="0" presId="urn:microsoft.com/office/officeart/2008/layout/LinedList"/>
    <dgm:cxn modelId="{A29B0E6B-0BAE-4D5F-A15E-A312D39E6E06}" type="presParOf" srcId="{8E58D7D3-73F4-4062-BB7D-1FF8AD650C5E}" destId="{65C5DD6A-D8FE-4DA8-89FB-C131AA1472A5}" srcOrd="0" destOrd="0" presId="urn:microsoft.com/office/officeart/2008/layout/LinedList"/>
    <dgm:cxn modelId="{D0064306-761D-4B9C-AAAC-32555566A0DF}" type="presParOf" srcId="{8E58D7D3-73F4-4062-BB7D-1FF8AD650C5E}" destId="{2A590D64-5D1A-4E9B-9D77-67E2A5DDC91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6E3E36-08EE-402C-B646-08C945687A3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F2D5274-DD21-4F05-B408-33D433FD920A}">
      <dgm:prSet/>
      <dgm:spPr/>
      <dgm:t>
        <a:bodyPr/>
        <a:lstStyle/>
        <a:p>
          <a:r>
            <a:rPr lang="en-US" dirty="0"/>
            <a:t>As mentioned in a previous slide, students will review their courses to ensure the academics and electives that are entered in their academic planner are correct. </a:t>
          </a:r>
        </a:p>
      </dgm:t>
    </dgm:pt>
    <dgm:pt modelId="{F4DDABD1-5657-46A4-AFB2-FC4C38BC7BAB}" type="parTrans" cxnId="{91C26001-EA48-4F78-AEDC-F91C03A94EB7}">
      <dgm:prSet/>
      <dgm:spPr/>
      <dgm:t>
        <a:bodyPr/>
        <a:lstStyle/>
        <a:p>
          <a:endParaRPr lang="en-US"/>
        </a:p>
      </dgm:t>
    </dgm:pt>
    <dgm:pt modelId="{6D629030-B3D8-4E62-82EE-D81F1EC36BF2}" type="sibTrans" cxnId="{91C26001-EA48-4F78-AEDC-F91C03A94EB7}">
      <dgm:prSet/>
      <dgm:spPr/>
      <dgm:t>
        <a:bodyPr/>
        <a:lstStyle/>
        <a:p>
          <a:endParaRPr lang="en-US"/>
        </a:p>
      </dgm:t>
    </dgm:pt>
    <dgm:pt modelId="{38A3F390-48C0-4C4B-89F0-CD2F40DFA8AE}">
      <dgm:prSet/>
      <dgm:spPr/>
      <dgm:t>
        <a:bodyPr/>
        <a:lstStyle/>
        <a:p>
          <a:r>
            <a:rPr lang="en-US"/>
            <a:t>Counselors will email parents when all registration has been completed. During this time, students and parents must review this information. Counselors will also send out reminders to students through Canvas to check their academic planner. Be sure you are reviewing these messages. </a:t>
          </a:r>
        </a:p>
      </dgm:t>
    </dgm:pt>
    <dgm:pt modelId="{008F13EB-BA84-41AB-912E-4D5B93EB986A}" type="parTrans" cxnId="{DF9A980B-953E-4B4C-89DC-5A6988982097}">
      <dgm:prSet/>
      <dgm:spPr/>
      <dgm:t>
        <a:bodyPr/>
        <a:lstStyle/>
        <a:p>
          <a:endParaRPr lang="en-US"/>
        </a:p>
      </dgm:t>
    </dgm:pt>
    <dgm:pt modelId="{0EA72D62-879D-4C11-BC25-162390F40183}" type="sibTrans" cxnId="{DF9A980B-953E-4B4C-89DC-5A6988982097}">
      <dgm:prSet/>
      <dgm:spPr/>
      <dgm:t>
        <a:bodyPr/>
        <a:lstStyle/>
        <a:p>
          <a:endParaRPr lang="en-US"/>
        </a:p>
      </dgm:t>
    </dgm:pt>
    <dgm:pt modelId="{EE4892F3-F7E9-4729-BBD4-71F02D6AAE6B}">
      <dgm:prSet/>
      <dgm:spPr/>
      <dgm:t>
        <a:bodyPr/>
        <a:lstStyle/>
        <a:p>
          <a:r>
            <a:rPr lang="en-US"/>
            <a:t>Students will not be able to make a change to the academic planner through Infinite Campus. </a:t>
          </a:r>
          <a:r>
            <a:rPr lang="en-US" b="1" u="sng"/>
            <a:t>You will need to email your assigned high school counselor and request a change be made. </a:t>
          </a:r>
          <a:endParaRPr lang="en-US"/>
        </a:p>
      </dgm:t>
    </dgm:pt>
    <dgm:pt modelId="{028D3ADC-B3E8-46DB-A18D-6D08AEFD4677}" type="parTrans" cxnId="{D8A46CA6-D4D2-47BC-8E77-F9BA06707D99}">
      <dgm:prSet/>
      <dgm:spPr/>
      <dgm:t>
        <a:bodyPr/>
        <a:lstStyle/>
        <a:p>
          <a:endParaRPr lang="en-US"/>
        </a:p>
      </dgm:t>
    </dgm:pt>
    <dgm:pt modelId="{D5784984-6806-43D9-8FBA-562E0F9DF67E}" type="sibTrans" cxnId="{D8A46CA6-D4D2-47BC-8E77-F9BA06707D99}">
      <dgm:prSet/>
      <dgm:spPr/>
      <dgm:t>
        <a:bodyPr/>
        <a:lstStyle/>
        <a:p>
          <a:endParaRPr lang="en-US"/>
        </a:p>
      </dgm:t>
    </dgm:pt>
    <dgm:pt modelId="{2154481D-5282-4F52-9B68-D8A797BD8756}">
      <dgm:prSet/>
      <dgm:spPr/>
      <dgm:t>
        <a:bodyPr/>
        <a:lstStyle/>
        <a:p>
          <a:r>
            <a:rPr lang="en-US" dirty="0"/>
            <a:t>Again, all changes must be completed come end of April 2024.</a:t>
          </a:r>
        </a:p>
      </dgm:t>
    </dgm:pt>
    <dgm:pt modelId="{AE1DFB34-E057-4271-ADC2-0A41EC424386}" type="parTrans" cxnId="{BDFB1DB1-32B2-4E43-ACA9-4255762718A4}">
      <dgm:prSet/>
      <dgm:spPr/>
      <dgm:t>
        <a:bodyPr/>
        <a:lstStyle/>
        <a:p>
          <a:endParaRPr lang="en-US"/>
        </a:p>
      </dgm:t>
    </dgm:pt>
    <dgm:pt modelId="{C79A5F2A-782E-4177-88E8-3DF47C63A76C}" type="sibTrans" cxnId="{BDFB1DB1-32B2-4E43-ACA9-4255762718A4}">
      <dgm:prSet/>
      <dgm:spPr/>
      <dgm:t>
        <a:bodyPr/>
        <a:lstStyle/>
        <a:p>
          <a:endParaRPr lang="en-US"/>
        </a:p>
      </dgm:t>
    </dgm:pt>
    <dgm:pt modelId="{A39D5E3E-5B78-4EDA-96F3-E871D76E21EB}">
      <dgm:prSet/>
      <dgm:spPr/>
      <dgm:t>
        <a:bodyPr/>
        <a:lstStyle/>
        <a:p>
          <a:r>
            <a:rPr lang="en-US"/>
            <a:t>Helpful Hint: Add a reminder to your calendar and set a notification to check your academic planner by April 10</a:t>
          </a:r>
          <a:r>
            <a:rPr lang="en-US" baseline="30000"/>
            <a:t>th</a:t>
          </a:r>
          <a:r>
            <a:rPr lang="en-US"/>
            <a:t>. </a:t>
          </a:r>
        </a:p>
      </dgm:t>
    </dgm:pt>
    <dgm:pt modelId="{A30801EC-32F9-4B4D-8B52-4D7927920B47}" type="parTrans" cxnId="{F8F4B512-30BF-4041-94D5-F3659C3F6C42}">
      <dgm:prSet/>
      <dgm:spPr/>
      <dgm:t>
        <a:bodyPr/>
        <a:lstStyle/>
        <a:p>
          <a:endParaRPr lang="en-US"/>
        </a:p>
      </dgm:t>
    </dgm:pt>
    <dgm:pt modelId="{503C4823-8A00-426C-B46F-59833338C1ED}" type="sibTrans" cxnId="{F8F4B512-30BF-4041-94D5-F3659C3F6C42}">
      <dgm:prSet/>
      <dgm:spPr/>
      <dgm:t>
        <a:bodyPr/>
        <a:lstStyle/>
        <a:p>
          <a:endParaRPr lang="en-US"/>
        </a:p>
      </dgm:t>
    </dgm:pt>
    <dgm:pt modelId="{362D03EC-3BF8-4141-843E-79B775B4844F}" type="pres">
      <dgm:prSet presAssocID="{166E3E36-08EE-402C-B646-08C945687A31}" presName="linear" presStyleCnt="0">
        <dgm:presLayoutVars>
          <dgm:animLvl val="lvl"/>
          <dgm:resizeHandles val="exact"/>
        </dgm:presLayoutVars>
      </dgm:prSet>
      <dgm:spPr/>
    </dgm:pt>
    <dgm:pt modelId="{76E3D211-A3FB-4DF7-96B0-7586FBBF7690}" type="pres">
      <dgm:prSet presAssocID="{7F2D5274-DD21-4F05-B408-33D433FD920A}" presName="parentText" presStyleLbl="node1" presStyleIdx="0" presStyleCnt="5">
        <dgm:presLayoutVars>
          <dgm:chMax val="0"/>
          <dgm:bulletEnabled val="1"/>
        </dgm:presLayoutVars>
      </dgm:prSet>
      <dgm:spPr/>
    </dgm:pt>
    <dgm:pt modelId="{557D4E65-7048-495A-A030-C8DE5DCF2A91}" type="pres">
      <dgm:prSet presAssocID="{6D629030-B3D8-4E62-82EE-D81F1EC36BF2}" presName="spacer" presStyleCnt="0"/>
      <dgm:spPr/>
    </dgm:pt>
    <dgm:pt modelId="{8998E641-C53C-45CD-A3C4-052879E6E11E}" type="pres">
      <dgm:prSet presAssocID="{38A3F390-48C0-4C4B-89F0-CD2F40DFA8AE}" presName="parentText" presStyleLbl="node1" presStyleIdx="1" presStyleCnt="5">
        <dgm:presLayoutVars>
          <dgm:chMax val="0"/>
          <dgm:bulletEnabled val="1"/>
        </dgm:presLayoutVars>
      </dgm:prSet>
      <dgm:spPr/>
    </dgm:pt>
    <dgm:pt modelId="{57D634DE-434C-4164-B54A-509C7BB8F758}" type="pres">
      <dgm:prSet presAssocID="{0EA72D62-879D-4C11-BC25-162390F40183}" presName="spacer" presStyleCnt="0"/>
      <dgm:spPr/>
    </dgm:pt>
    <dgm:pt modelId="{79D86261-6F72-491C-8B52-EF6F45DBE65B}" type="pres">
      <dgm:prSet presAssocID="{EE4892F3-F7E9-4729-BBD4-71F02D6AAE6B}" presName="parentText" presStyleLbl="node1" presStyleIdx="2" presStyleCnt="5">
        <dgm:presLayoutVars>
          <dgm:chMax val="0"/>
          <dgm:bulletEnabled val="1"/>
        </dgm:presLayoutVars>
      </dgm:prSet>
      <dgm:spPr/>
    </dgm:pt>
    <dgm:pt modelId="{44FDECCC-5549-4951-A44F-D1945A0FCDB1}" type="pres">
      <dgm:prSet presAssocID="{D5784984-6806-43D9-8FBA-562E0F9DF67E}" presName="spacer" presStyleCnt="0"/>
      <dgm:spPr/>
    </dgm:pt>
    <dgm:pt modelId="{ABF3BB03-C701-496D-A4EC-582C1496C7DD}" type="pres">
      <dgm:prSet presAssocID="{2154481D-5282-4F52-9B68-D8A797BD8756}" presName="parentText" presStyleLbl="node1" presStyleIdx="3" presStyleCnt="5">
        <dgm:presLayoutVars>
          <dgm:chMax val="0"/>
          <dgm:bulletEnabled val="1"/>
        </dgm:presLayoutVars>
      </dgm:prSet>
      <dgm:spPr/>
    </dgm:pt>
    <dgm:pt modelId="{76772035-26D6-42FD-A4AF-389442E0C062}" type="pres">
      <dgm:prSet presAssocID="{C79A5F2A-782E-4177-88E8-3DF47C63A76C}" presName="spacer" presStyleCnt="0"/>
      <dgm:spPr/>
    </dgm:pt>
    <dgm:pt modelId="{E96102BA-095E-4AA7-91A8-D7FC39C51275}" type="pres">
      <dgm:prSet presAssocID="{A39D5E3E-5B78-4EDA-96F3-E871D76E21EB}" presName="parentText" presStyleLbl="node1" presStyleIdx="4" presStyleCnt="5">
        <dgm:presLayoutVars>
          <dgm:chMax val="0"/>
          <dgm:bulletEnabled val="1"/>
        </dgm:presLayoutVars>
      </dgm:prSet>
      <dgm:spPr/>
    </dgm:pt>
  </dgm:ptLst>
  <dgm:cxnLst>
    <dgm:cxn modelId="{91C26001-EA48-4F78-AEDC-F91C03A94EB7}" srcId="{166E3E36-08EE-402C-B646-08C945687A31}" destId="{7F2D5274-DD21-4F05-B408-33D433FD920A}" srcOrd="0" destOrd="0" parTransId="{F4DDABD1-5657-46A4-AFB2-FC4C38BC7BAB}" sibTransId="{6D629030-B3D8-4E62-82EE-D81F1EC36BF2}"/>
    <dgm:cxn modelId="{DF9A980B-953E-4B4C-89DC-5A6988982097}" srcId="{166E3E36-08EE-402C-B646-08C945687A31}" destId="{38A3F390-48C0-4C4B-89F0-CD2F40DFA8AE}" srcOrd="1" destOrd="0" parTransId="{008F13EB-BA84-41AB-912E-4D5B93EB986A}" sibTransId="{0EA72D62-879D-4C11-BC25-162390F40183}"/>
    <dgm:cxn modelId="{545CC00D-E1E2-4F94-8AF5-8004C5844931}" type="presOf" srcId="{166E3E36-08EE-402C-B646-08C945687A31}" destId="{362D03EC-3BF8-4141-843E-79B775B4844F}" srcOrd="0" destOrd="0" presId="urn:microsoft.com/office/officeart/2005/8/layout/vList2"/>
    <dgm:cxn modelId="{F8F4B512-30BF-4041-94D5-F3659C3F6C42}" srcId="{166E3E36-08EE-402C-B646-08C945687A31}" destId="{A39D5E3E-5B78-4EDA-96F3-E871D76E21EB}" srcOrd="4" destOrd="0" parTransId="{A30801EC-32F9-4B4D-8B52-4D7927920B47}" sibTransId="{503C4823-8A00-426C-B46F-59833338C1ED}"/>
    <dgm:cxn modelId="{CAC23B3E-E5BF-4E8C-8D53-AA2B95E43408}" type="presOf" srcId="{7F2D5274-DD21-4F05-B408-33D433FD920A}" destId="{76E3D211-A3FB-4DF7-96B0-7586FBBF7690}" srcOrd="0" destOrd="0" presId="urn:microsoft.com/office/officeart/2005/8/layout/vList2"/>
    <dgm:cxn modelId="{0F7F6E74-0753-4870-A8B5-F48708F56258}" type="presOf" srcId="{EE4892F3-F7E9-4729-BBD4-71F02D6AAE6B}" destId="{79D86261-6F72-491C-8B52-EF6F45DBE65B}" srcOrd="0" destOrd="0" presId="urn:microsoft.com/office/officeart/2005/8/layout/vList2"/>
    <dgm:cxn modelId="{CDE7B07A-0704-4AD2-93F9-56E2D2058932}" type="presOf" srcId="{2154481D-5282-4F52-9B68-D8A797BD8756}" destId="{ABF3BB03-C701-496D-A4EC-582C1496C7DD}" srcOrd="0" destOrd="0" presId="urn:microsoft.com/office/officeart/2005/8/layout/vList2"/>
    <dgm:cxn modelId="{22CB0EA3-67C6-4F1B-90DE-8EE1A2346D5E}" type="presOf" srcId="{A39D5E3E-5B78-4EDA-96F3-E871D76E21EB}" destId="{E96102BA-095E-4AA7-91A8-D7FC39C51275}" srcOrd="0" destOrd="0" presId="urn:microsoft.com/office/officeart/2005/8/layout/vList2"/>
    <dgm:cxn modelId="{D8A46CA6-D4D2-47BC-8E77-F9BA06707D99}" srcId="{166E3E36-08EE-402C-B646-08C945687A31}" destId="{EE4892F3-F7E9-4729-BBD4-71F02D6AAE6B}" srcOrd="2" destOrd="0" parTransId="{028D3ADC-B3E8-46DB-A18D-6D08AEFD4677}" sibTransId="{D5784984-6806-43D9-8FBA-562E0F9DF67E}"/>
    <dgm:cxn modelId="{BDFB1DB1-32B2-4E43-ACA9-4255762718A4}" srcId="{166E3E36-08EE-402C-B646-08C945687A31}" destId="{2154481D-5282-4F52-9B68-D8A797BD8756}" srcOrd="3" destOrd="0" parTransId="{AE1DFB34-E057-4271-ADC2-0A41EC424386}" sibTransId="{C79A5F2A-782E-4177-88E8-3DF47C63A76C}"/>
    <dgm:cxn modelId="{33B4A6D9-54CB-4EFA-A893-773186CC27ED}" type="presOf" srcId="{38A3F390-48C0-4C4B-89F0-CD2F40DFA8AE}" destId="{8998E641-C53C-45CD-A3C4-052879E6E11E}" srcOrd="0" destOrd="0" presId="urn:microsoft.com/office/officeart/2005/8/layout/vList2"/>
    <dgm:cxn modelId="{96280CC1-94C9-4A34-8D2A-5CDCE531C8FE}" type="presParOf" srcId="{362D03EC-3BF8-4141-843E-79B775B4844F}" destId="{76E3D211-A3FB-4DF7-96B0-7586FBBF7690}" srcOrd="0" destOrd="0" presId="urn:microsoft.com/office/officeart/2005/8/layout/vList2"/>
    <dgm:cxn modelId="{F57A3B8C-6528-4B42-9F50-B2AB296B3F45}" type="presParOf" srcId="{362D03EC-3BF8-4141-843E-79B775B4844F}" destId="{557D4E65-7048-495A-A030-C8DE5DCF2A91}" srcOrd="1" destOrd="0" presId="urn:microsoft.com/office/officeart/2005/8/layout/vList2"/>
    <dgm:cxn modelId="{AACE0CF4-C1BC-4E7E-8182-BCDE1573F276}" type="presParOf" srcId="{362D03EC-3BF8-4141-843E-79B775B4844F}" destId="{8998E641-C53C-45CD-A3C4-052879E6E11E}" srcOrd="2" destOrd="0" presId="urn:microsoft.com/office/officeart/2005/8/layout/vList2"/>
    <dgm:cxn modelId="{805D5770-F31D-4B6C-9C0E-2DC8C88DAD85}" type="presParOf" srcId="{362D03EC-3BF8-4141-843E-79B775B4844F}" destId="{57D634DE-434C-4164-B54A-509C7BB8F758}" srcOrd="3" destOrd="0" presId="urn:microsoft.com/office/officeart/2005/8/layout/vList2"/>
    <dgm:cxn modelId="{A5B88513-935B-4793-9E87-82B3D10B9CFD}" type="presParOf" srcId="{362D03EC-3BF8-4141-843E-79B775B4844F}" destId="{79D86261-6F72-491C-8B52-EF6F45DBE65B}" srcOrd="4" destOrd="0" presId="urn:microsoft.com/office/officeart/2005/8/layout/vList2"/>
    <dgm:cxn modelId="{155CF55F-F92E-4E18-9FA6-F4043D90C158}" type="presParOf" srcId="{362D03EC-3BF8-4141-843E-79B775B4844F}" destId="{44FDECCC-5549-4951-A44F-D1945A0FCDB1}" srcOrd="5" destOrd="0" presId="urn:microsoft.com/office/officeart/2005/8/layout/vList2"/>
    <dgm:cxn modelId="{21EA1068-0BDF-4461-BBDD-AD35FCF1C689}" type="presParOf" srcId="{362D03EC-3BF8-4141-843E-79B775B4844F}" destId="{ABF3BB03-C701-496D-A4EC-582C1496C7DD}" srcOrd="6" destOrd="0" presId="urn:microsoft.com/office/officeart/2005/8/layout/vList2"/>
    <dgm:cxn modelId="{72A3965C-D0F1-4C77-AFC2-2558BF925167}" type="presParOf" srcId="{362D03EC-3BF8-4141-843E-79B775B4844F}" destId="{76772035-26D6-42FD-A4AF-389442E0C062}" srcOrd="7" destOrd="0" presId="urn:microsoft.com/office/officeart/2005/8/layout/vList2"/>
    <dgm:cxn modelId="{0159D0AD-2C9D-40C8-891A-4FF8EAD82F25}" type="presParOf" srcId="{362D03EC-3BF8-4141-843E-79B775B4844F}" destId="{E96102BA-095E-4AA7-91A8-D7FC39C5127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2548E4-F975-4E73-A482-A6E4E30DD08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0D8049E-8558-465F-866C-91669DE4CDB7}">
      <dgm:prSet/>
      <dgm:spPr/>
      <dgm:t>
        <a:bodyPr/>
        <a:lstStyle/>
        <a:p>
          <a:pPr>
            <a:lnSpc>
              <a:spcPct val="100000"/>
            </a:lnSpc>
          </a:pPr>
          <a:r>
            <a:rPr lang="en-US" dirty="0"/>
            <a:t>Is there a course not offered at NPHS that you would like to take?</a:t>
          </a:r>
        </a:p>
      </dgm:t>
    </dgm:pt>
    <dgm:pt modelId="{A1D64FA2-A1BD-4161-B76A-64EE99F6478B}" type="parTrans" cxnId="{295EDE07-5CA2-4062-9B9E-E4C94D89D94C}">
      <dgm:prSet/>
      <dgm:spPr/>
      <dgm:t>
        <a:bodyPr/>
        <a:lstStyle/>
        <a:p>
          <a:endParaRPr lang="en-US"/>
        </a:p>
      </dgm:t>
    </dgm:pt>
    <dgm:pt modelId="{661C1F4D-5B4E-4144-86B3-9CB07574D6FD}" type="sibTrans" cxnId="{295EDE07-5CA2-4062-9B9E-E4C94D89D94C}">
      <dgm:prSet/>
      <dgm:spPr/>
      <dgm:t>
        <a:bodyPr/>
        <a:lstStyle/>
        <a:p>
          <a:endParaRPr lang="en-US"/>
        </a:p>
      </dgm:t>
    </dgm:pt>
    <dgm:pt modelId="{F36FEAE6-E08F-4522-A828-F1FFDCE96B94}">
      <dgm:prSet/>
      <dgm:spPr/>
      <dgm:t>
        <a:bodyPr/>
        <a:lstStyle/>
        <a:p>
          <a:pPr>
            <a:lnSpc>
              <a:spcPct val="100000"/>
            </a:lnSpc>
          </a:pPr>
          <a:r>
            <a:rPr lang="en-US"/>
            <a:t>Did you fail a class and want to recover it online instead of in a class?</a:t>
          </a:r>
        </a:p>
      </dgm:t>
    </dgm:pt>
    <dgm:pt modelId="{921FD709-3493-4EF3-8C54-9B986220C5FA}" type="parTrans" cxnId="{49B6C3F7-CDAE-4805-AE8E-58393701E21F}">
      <dgm:prSet/>
      <dgm:spPr/>
      <dgm:t>
        <a:bodyPr/>
        <a:lstStyle/>
        <a:p>
          <a:endParaRPr lang="en-US"/>
        </a:p>
      </dgm:t>
    </dgm:pt>
    <dgm:pt modelId="{0618C7A3-72CD-47D4-839A-1F2D1A286ED2}" type="sibTrans" cxnId="{49B6C3F7-CDAE-4805-AE8E-58393701E21F}">
      <dgm:prSet/>
      <dgm:spPr/>
      <dgm:t>
        <a:bodyPr/>
        <a:lstStyle/>
        <a:p>
          <a:endParaRPr lang="en-US"/>
        </a:p>
      </dgm:t>
    </dgm:pt>
    <dgm:pt modelId="{2596B4D6-3AE1-4937-8AE1-F267AF0414B9}">
      <dgm:prSet/>
      <dgm:spPr/>
      <dgm:t>
        <a:bodyPr/>
        <a:lstStyle/>
        <a:p>
          <a:pPr>
            <a:lnSpc>
              <a:spcPct val="100000"/>
            </a:lnSpc>
          </a:pPr>
          <a:r>
            <a:rPr lang="en-US" dirty="0"/>
            <a:t>Would you prefer to take an online class during the school day in a lab setting?</a:t>
          </a:r>
        </a:p>
      </dgm:t>
    </dgm:pt>
    <dgm:pt modelId="{33301B8B-6C35-47A6-B27C-CB46880FD6A6}" type="parTrans" cxnId="{0567CFAE-8484-4529-A32D-C8E44B0E5A22}">
      <dgm:prSet/>
      <dgm:spPr/>
      <dgm:t>
        <a:bodyPr/>
        <a:lstStyle/>
        <a:p>
          <a:endParaRPr lang="en-US"/>
        </a:p>
      </dgm:t>
    </dgm:pt>
    <dgm:pt modelId="{521CD8C8-3C9B-4DC4-BF67-FC9D284609F5}" type="sibTrans" cxnId="{0567CFAE-8484-4529-A32D-C8E44B0E5A22}">
      <dgm:prSet/>
      <dgm:spPr/>
      <dgm:t>
        <a:bodyPr/>
        <a:lstStyle/>
        <a:p>
          <a:endParaRPr lang="en-US"/>
        </a:p>
      </dgm:t>
    </dgm:pt>
    <dgm:pt modelId="{6855C29C-D1D2-47BB-A466-17A02819FC0B}">
      <dgm:prSet/>
      <dgm:spPr/>
      <dgm:t>
        <a:bodyPr/>
        <a:lstStyle/>
        <a:p>
          <a:pPr>
            <a:lnSpc>
              <a:spcPct val="100000"/>
            </a:lnSpc>
          </a:pPr>
          <a:r>
            <a:rPr lang="en-US" dirty="0"/>
            <a:t>These opportunities are available for you. Talk to your counselor about how to do this.</a:t>
          </a:r>
        </a:p>
        <a:p>
          <a:pPr>
            <a:lnSpc>
              <a:spcPct val="100000"/>
            </a:lnSpc>
          </a:pPr>
          <a:endParaRPr lang="en-US" dirty="0"/>
        </a:p>
      </dgm:t>
    </dgm:pt>
    <dgm:pt modelId="{E89922CA-8122-4AD7-84E1-BC185E948504}" type="parTrans" cxnId="{F066F04B-0C28-49C2-950F-48C3398432A3}">
      <dgm:prSet/>
      <dgm:spPr/>
      <dgm:t>
        <a:bodyPr/>
        <a:lstStyle/>
        <a:p>
          <a:endParaRPr lang="en-US"/>
        </a:p>
      </dgm:t>
    </dgm:pt>
    <dgm:pt modelId="{1A2C0D10-F154-40E2-AB15-D918D20D1671}" type="sibTrans" cxnId="{F066F04B-0C28-49C2-950F-48C3398432A3}">
      <dgm:prSet/>
      <dgm:spPr/>
      <dgm:t>
        <a:bodyPr/>
        <a:lstStyle/>
        <a:p>
          <a:endParaRPr lang="en-US"/>
        </a:p>
      </dgm:t>
    </dgm:pt>
    <dgm:pt modelId="{5A934D26-9ADC-415E-9ED7-4DD21EFF42F5}" type="pres">
      <dgm:prSet presAssocID="{AE2548E4-F975-4E73-A482-A6E4E30DD087}" presName="root" presStyleCnt="0">
        <dgm:presLayoutVars>
          <dgm:dir/>
          <dgm:resizeHandles val="exact"/>
        </dgm:presLayoutVars>
      </dgm:prSet>
      <dgm:spPr/>
    </dgm:pt>
    <dgm:pt modelId="{463A1DE1-CC0C-4D6B-B2B9-BEABA722B733}" type="pres">
      <dgm:prSet presAssocID="{E0D8049E-8558-465F-866C-91669DE4CDB7}" presName="compNode" presStyleCnt="0"/>
      <dgm:spPr/>
    </dgm:pt>
    <dgm:pt modelId="{7378C9CF-F5B2-4418-81A0-86C757B058E5}" type="pres">
      <dgm:prSet presAssocID="{E0D8049E-8558-465F-866C-91669DE4CDB7}" presName="bgRect" presStyleLbl="bgShp" presStyleIdx="0" presStyleCnt="4"/>
      <dgm:spPr/>
    </dgm:pt>
    <dgm:pt modelId="{02A50134-0F8D-4519-8F86-5AB3EBA92276}" type="pres">
      <dgm:prSet presAssocID="{E0D8049E-8558-465F-866C-91669DE4CDB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2BA3B08D-0E23-4F84-B8CB-03ED18A88D31}" type="pres">
      <dgm:prSet presAssocID="{E0D8049E-8558-465F-866C-91669DE4CDB7}" presName="spaceRect" presStyleCnt="0"/>
      <dgm:spPr/>
    </dgm:pt>
    <dgm:pt modelId="{42E255FA-6588-4117-8EA4-590F1597F6C3}" type="pres">
      <dgm:prSet presAssocID="{E0D8049E-8558-465F-866C-91669DE4CDB7}" presName="parTx" presStyleLbl="revTx" presStyleIdx="0" presStyleCnt="4">
        <dgm:presLayoutVars>
          <dgm:chMax val="0"/>
          <dgm:chPref val="0"/>
        </dgm:presLayoutVars>
      </dgm:prSet>
      <dgm:spPr/>
    </dgm:pt>
    <dgm:pt modelId="{C9DAA0CF-1900-4765-A5BA-5CC61F8CA32C}" type="pres">
      <dgm:prSet presAssocID="{661C1F4D-5B4E-4144-86B3-9CB07574D6FD}" presName="sibTrans" presStyleCnt="0"/>
      <dgm:spPr/>
    </dgm:pt>
    <dgm:pt modelId="{22ABAD4D-28D0-41EB-AE11-59D465271D09}" type="pres">
      <dgm:prSet presAssocID="{F36FEAE6-E08F-4522-A828-F1FFDCE96B94}" presName="compNode" presStyleCnt="0"/>
      <dgm:spPr/>
    </dgm:pt>
    <dgm:pt modelId="{F51E26A5-6ECD-4E0A-8C49-92C2F2CD37F8}" type="pres">
      <dgm:prSet presAssocID="{F36FEAE6-E08F-4522-A828-F1FFDCE96B94}" presName="bgRect" presStyleLbl="bgShp" presStyleIdx="1" presStyleCnt="4"/>
      <dgm:spPr/>
    </dgm:pt>
    <dgm:pt modelId="{12E8427C-0351-4112-B8F1-78D71DA306F4}" type="pres">
      <dgm:prSet presAssocID="{F36FEAE6-E08F-4522-A828-F1FFDCE96B9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Open Book"/>
        </a:ext>
      </dgm:extLst>
    </dgm:pt>
    <dgm:pt modelId="{DD04CA74-F31C-411D-952D-D5EE59D3B1DC}" type="pres">
      <dgm:prSet presAssocID="{F36FEAE6-E08F-4522-A828-F1FFDCE96B94}" presName="spaceRect" presStyleCnt="0"/>
      <dgm:spPr/>
    </dgm:pt>
    <dgm:pt modelId="{979BB3A8-86E3-4E1D-B1EB-0E4668DE00E7}" type="pres">
      <dgm:prSet presAssocID="{F36FEAE6-E08F-4522-A828-F1FFDCE96B94}" presName="parTx" presStyleLbl="revTx" presStyleIdx="1" presStyleCnt="4">
        <dgm:presLayoutVars>
          <dgm:chMax val="0"/>
          <dgm:chPref val="0"/>
        </dgm:presLayoutVars>
      </dgm:prSet>
      <dgm:spPr/>
    </dgm:pt>
    <dgm:pt modelId="{0D0F75E9-D066-4E75-8334-242BAB8E8452}" type="pres">
      <dgm:prSet presAssocID="{0618C7A3-72CD-47D4-839A-1F2D1A286ED2}" presName="sibTrans" presStyleCnt="0"/>
      <dgm:spPr/>
    </dgm:pt>
    <dgm:pt modelId="{039684C0-C19C-4092-97C7-CBFBF27AD8B5}" type="pres">
      <dgm:prSet presAssocID="{2596B4D6-3AE1-4937-8AE1-F267AF0414B9}" presName="compNode" presStyleCnt="0"/>
      <dgm:spPr/>
    </dgm:pt>
    <dgm:pt modelId="{FBFD56C3-0C4B-4DE8-9529-548CE3D6631B}" type="pres">
      <dgm:prSet presAssocID="{2596B4D6-3AE1-4937-8AE1-F267AF0414B9}" presName="bgRect" presStyleLbl="bgShp" presStyleIdx="2" presStyleCnt="4"/>
      <dgm:spPr/>
    </dgm:pt>
    <dgm:pt modelId="{527BF4F5-A23B-41C5-B946-CAC3FDF40D17}" type="pres">
      <dgm:prSet presAssocID="{2596B4D6-3AE1-4937-8AE1-F267AF0414B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0C527F23-A413-430A-8373-607357CC36AE}" type="pres">
      <dgm:prSet presAssocID="{2596B4D6-3AE1-4937-8AE1-F267AF0414B9}" presName="spaceRect" presStyleCnt="0"/>
      <dgm:spPr/>
    </dgm:pt>
    <dgm:pt modelId="{CD296E17-030E-4D11-90C5-A4B30EEDCD7D}" type="pres">
      <dgm:prSet presAssocID="{2596B4D6-3AE1-4937-8AE1-F267AF0414B9}" presName="parTx" presStyleLbl="revTx" presStyleIdx="2" presStyleCnt="4">
        <dgm:presLayoutVars>
          <dgm:chMax val="0"/>
          <dgm:chPref val="0"/>
        </dgm:presLayoutVars>
      </dgm:prSet>
      <dgm:spPr/>
    </dgm:pt>
    <dgm:pt modelId="{66D4747F-B8FB-4C6E-85AC-D776C6D0B82C}" type="pres">
      <dgm:prSet presAssocID="{521CD8C8-3C9B-4DC4-BF67-FC9D284609F5}" presName="sibTrans" presStyleCnt="0"/>
      <dgm:spPr/>
    </dgm:pt>
    <dgm:pt modelId="{EDAE2D44-3D99-4893-8EB8-94CE8A8BBAFD}" type="pres">
      <dgm:prSet presAssocID="{6855C29C-D1D2-47BB-A466-17A02819FC0B}" presName="compNode" presStyleCnt="0"/>
      <dgm:spPr/>
    </dgm:pt>
    <dgm:pt modelId="{E3063107-3428-48E3-B159-BBE165E07C0C}" type="pres">
      <dgm:prSet presAssocID="{6855C29C-D1D2-47BB-A466-17A02819FC0B}" presName="bgRect" presStyleLbl="bgShp" presStyleIdx="3" presStyleCnt="4"/>
      <dgm:spPr/>
    </dgm:pt>
    <dgm:pt modelId="{ADE5F696-5695-4070-B95F-5D6D1BD7EFB4}" type="pres">
      <dgm:prSet presAssocID="{6855C29C-D1D2-47BB-A466-17A02819FC0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onnections"/>
        </a:ext>
      </dgm:extLst>
    </dgm:pt>
    <dgm:pt modelId="{4466D323-8D6A-4005-9EA3-A4D907092C13}" type="pres">
      <dgm:prSet presAssocID="{6855C29C-D1D2-47BB-A466-17A02819FC0B}" presName="spaceRect" presStyleCnt="0"/>
      <dgm:spPr/>
    </dgm:pt>
    <dgm:pt modelId="{35BF4802-46E3-4E4E-80AE-D03EDA1DAE7B}" type="pres">
      <dgm:prSet presAssocID="{6855C29C-D1D2-47BB-A466-17A02819FC0B}" presName="parTx" presStyleLbl="revTx" presStyleIdx="3" presStyleCnt="4">
        <dgm:presLayoutVars>
          <dgm:chMax val="0"/>
          <dgm:chPref val="0"/>
        </dgm:presLayoutVars>
      </dgm:prSet>
      <dgm:spPr/>
    </dgm:pt>
  </dgm:ptLst>
  <dgm:cxnLst>
    <dgm:cxn modelId="{295EDE07-5CA2-4062-9B9E-E4C94D89D94C}" srcId="{AE2548E4-F975-4E73-A482-A6E4E30DD087}" destId="{E0D8049E-8558-465F-866C-91669DE4CDB7}" srcOrd="0" destOrd="0" parTransId="{A1D64FA2-A1BD-4161-B76A-64EE99F6478B}" sibTransId="{661C1F4D-5B4E-4144-86B3-9CB07574D6FD}"/>
    <dgm:cxn modelId="{7364AC16-D488-4049-A88C-25E62A9116E5}" type="presOf" srcId="{AE2548E4-F975-4E73-A482-A6E4E30DD087}" destId="{5A934D26-9ADC-415E-9ED7-4DD21EFF42F5}" srcOrd="0" destOrd="0" presId="urn:microsoft.com/office/officeart/2018/2/layout/IconVerticalSolidList"/>
    <dgm:cxn modelId="{8232F916-8A2E-4BD2-8BE0-4BFD636DBDCB}" type="presOf" srcId="{F36FEAE6-E08F-4522-A828-F1FFDCE96B94}" destId="{979BB3A8-86E3-4E1D-B1EB-0E4668DE00E7}" srcOrd="0" destOrd="0" presId="urn:microsoft.com/office/officeart/2018/2/layout/IconVerticalSolidList"/>
    <dgm:cxn modelId="{18184226-06FF-4433-97A1-AA7C7A7844D3}" type="presOf" srcId="{2596B4D6-3AE1-4937-8AE1-F267AF0414B9}" destId="{CD296E17-030E-4D11-90C5-A4B30EEDCD7D}" srcOrd="0" destOrd="0" presId="urn:microsoft.com/office/officeart/2018/2/layout/IconVerticalSolidList"/>
    <dgm:cxn modelId="{F066F04B-0C28-49C2-950F-48C3398432A3}" srcId="{AE2548E4-F975-4E73-A482-A6E4E30DD087}" destId="{6855C29C-D1D2-47BB-A466-17A02819FC0B}" srcOrd="3" destOrd="0" parTransId="{E89922CA-8122-4AD7-84E1-BC185E948504}" sibTransId="{1A2C0D10-F154-40E2-AB15-D918D20D1671}"/>
    <dgm:cxn modelId="{35100F9C-3F04-4A38-86B8-7A8B8FA26491}" type="presOf" srcId="{E0D8049E-8558-465F-866C-91669DE4CDB7}" destId="{42E255FA-6588-4117-8EA4-590F1597F6C3}" srcOrd="0" destOrd="0" presId="urn:microsoft.com/office/officeart/2018/2/layout/IconVerticalSolidList"/>
    <dgm:cxn modelId="{0567CFAE-8484-4529-A32D-C8E44B0E5A22}" srcId="{AE2548E4-F975-4E73-A482-A6E4E30DD087}" destId="{2596B4D6-3AE1-4937-8AE1-F267AF0414B9}" srcOrd="2" destOrd="0" parTransId="{33301B8B-6C35-47A6-B27C-CB46880FD6A6}" sibTransId="{521CD8C8-3C9B-4DC4-BF67-FC9D284609F5}"/>
    <dgm:cxn modelId="{50245AED-D952-4DD5-B270-04B01C4DCBD2}" type="presOf" srcId="{6855C29C-D1D2-47BB-A466-17A02819FC0B}" destId="{35BF4802-46E3-4E4E-80AE-D03EDA1DAE7B}" srcOrd="0" destOrd="0" presId="urn:microsoft.com/office/officeart/2018/2/layout/IconVerticalSolidList"/>
    <dgm:cxn modelId="{49B6C3F7-CDAE-4805-AE8E-58393701E21F}" srcId="{AE2548E4-F975-4E73-A482-A6E4E30DD087}" destId="{F36FEAE6-E08F-4522-A828-F1FFDCE96B94}" srcOrd="1" destOrd="0" parTransId="{921FD709-3493-4EF3-8C54-9B986220C5FA}" sibTransId="{0618C7A3-72CD-47D4-839A-1F2D1A286ED2}"/>
    <dgm:cxn modelId="{06B83EA6-0D43-4E15-B7E1-905DFDDB9AA5}" type="presParOf" srcId="{5A934D26-9ADC-415E-9ED7-4DD21EFF42F5}" destId="{463A1DE1-CC0C-4D6B-B2B9-BEABA722B733}" srcOrd="0" destOrd="0" presId="urn:microsoft.com/office/officeart/2018/2/layout/IconVerticalSolidList"/>
    <dgm:cxn modelId="{C6783CD2-C972-4F7E-AED0-E57C76C7FC8E}" type="presParOf" srcId="{463A1DE1-CC0C-4D6B-B2B9-BEABA722B733}" destId="{7378C9CF-F5B2-4418-81A0-86C757B058E5}" srcOrd="0" destOrd="0" presId="urn:microsoft.com/office/officeart/2018/2/layout/IconVerticalSolidList"/>
    <dgm:cxn modelId="{AF6E62F5-A14A-4CE0-B31B-86C90057E9A7}" type="presParOf" srcId="{463A1DE1-CC0C-4D6B-B2B9-BEABA722B733}" destId="{02A50134-0F8D-4519-8F86-5AB3EBA92276}" srcOrd="1" destOrd="0" presId="urn:microsoft.com/office/officeart/2018/2/layout/IconVerticalSolidList"/>
    <dgm:cxn modelId="{4A27E880-699E-4F33-8809-DD82D475A1FB}" type="presParOf" srcId="{463A1DE1-CC0C-4D6B-B2B9-BEABA722B733}" destId="{2BA3B08D-0E23-4F84-B8CB-03ED18A88D31}" srcOrd="2" destOrd="0" presId="urn:microsoft.com/office/officeart/2018/2/layout/IconVerticalSolidList"/>
    <dgm:cxn modelId="{46485F3D-793E-42E4-BB68-32BB3C98E164}" type="presParOf" srcId="{463A1DE1-CC0C-4D6B-B2B9-BEABA722B733}" destId="{42E255FA-6588-4117-8EA4-590F1597F6C3}" srcOrd="3" destOrd="0" presId="urn:microsoft.com/office/officeart/2018/2/layout/IconVerticalSolidList"/>
    <dgm:cxn modelId="{08093E67-B1C2-493B-94CF-1F8219383F13}" type="presParOf" srcId="{5A934D26-9ADC-415E-9ED7-4DD21EFF42F5}" destId="{C9DAA0CF-1900-4765-A5BA-5CC61F8CA32C}" srcOrd="1" destOrd="0" presId="urn:microsoft.com/office/officeart/2018/2/layout/IconVerticalSolidList"/>
    <dgm:cxn modelId="{02CF6522-D8D8-44A9-9DE3-E49E9257DEB8}" type="presParOf" srcId="{5A934D26-9ADC-415E-9ED7-4DD21EFF42F5}" destId="{22ABAD4D-28D0-41EB-AE11-59D465271D09}" srcOrd="2" destOrd="0" presId="urn:microsoft.com/office/officeart/2018/2/layout/IconVerticalSolidList"/>
    <dgm:cxn modelId="{4008981D-19F1-450A-BC85-919FF92EF4D8}" type="presParOf" srcId="{22ABAD4D-28D0-41EB-AE11-59D465271D09}" destId="{F51E26A5-6ECD-4E0A-8C49-92C2F2CD37F8}" srcOrd="0" destOrd="0" presId="urn:microsoft.com/office/officeart/2018/2/layout/IconVerticalSolidList"/>
    <dgm:cxn modelId="{E1FE1B04-3C50-4BAE-8CE5-CAF20FC3AA74}" type="presParOf" srcId="{22ABAD4D-28D0-41EB-AE11-59D465271D09}" destId="{12E8427C-0351-4112-B8F1-78D71DA306F4}" srcOrd="1" destOrd="0" presId="urn:microsoft.com/office/officeart/2018/2/layout/IconVerticalSolidList"/>
    <dgm:cxn modelId="{05C0E268-7632-4F62-88D8-833AD453B7DA}" type="presParOf" srcId="{22ABAD4D-28D0-41EB-AE11-59D465271D09}" destId="{DD04CA74-F31C-411D-952D-D5EE59D3B1DC}" srcOrd="2" destOrd="0" presId="urn:microsoft.com/office/officeart/2018/2/layout/IconVerticalSolidList"/>
    <dgm:cxn modelId="{D0674479-19C9-4BAD-B6FA-5EEC0C32699D}" type="presParOf" srcId="{22ABAD4D-28D0-41EB-AE11-59D465271D09}" destId="{979BB3A8-86E3-4E1D-B1EB-0E4668DE00E7}" srcOrd="3" destOrd="0" presId="urn:microsoft.com/office/officeart/2018/2/layout/IconVerticalSolidList"/>
    <dgm:cxn modelId="{4571B59B-0551-450A-81C8-8628F25A1BE8}" type="presParOf" srcId="{5A934D26-9ADC-415E-9ED7-4DD21EFF42F5}" destId="{0D0F75E9-D066-4E75-8334-242BAB8E8452}" srcOrd="3" destOrd="0" presId="urn:microsoft.com/office/officeart/2018/2/layout/IconVerticalSolidList"/>
    <dgm:cxn modelId="{A3102823-F023-4D9F-A03A-81F7E24F7E37}" type="presParOf" srcId="{5A934D26-9ADC-415E-9ED7-4DD21EFF42F5}" destId="{039684C0-C19C-4092-97C7-CBFBF27AD8B5}" srcOrd="4" destOrd="0" presId="urn:microsoft.com/office/officeart/2018/2/layout/IconVerticalSolidList"/>
    <dgm:cxn modelId="{2CD9C6D6-E7D3-401C-AE02-B1D2DFB4C090}" type="presParOf" srcId="{039684C0-C19C-4092-97C7-CBFBF27AD8B5}" destId="{FBFD56C3-0C4B-4DE8-9529-548CE3D6631B}" srcOrd="0" destOrd="0" presId="urn:microsoft.com/office/officeart/2018/2/layout/IconVerticalSolidList"/>
    <dgm:cxn modelId="{52A567F5-2BFC-4659-A0C2-D5223AA981C6}" type="presParOf" srcId="{039684C0-C19C-4092-97C7-CBFBF27AD8B5}" destId="{527BF4F5-A23B-41C5-B946-CAC3FDF40D17}" srcOrd="1" destOrd="0" presId="urn:microsoft.com/office/officeart/2018/2/layout/IconVerticalSolidList"/>
    <dgm:cxn modelId="{4FB0C470-F5FC-44DD-A505-D157FB51CDAD}" type="presParOf" srcId="{039684C0-C19C-4092-97C7-CBFBF27AD8B5}" destId="{0C527F23-A413-430A-8373-607357CC36AE}" srcOrd="2" destOrd="0" presId="urn:microsoft.com/office/officeart/2018/2/layout/IconVerticalSolidList"/>
    <dgm:cxn modelId="{1E6D7473-AE6C-42F2-A340-52E5757FF13E}" type="presParOf" srcId="{039684C0-C19C-4092-97C7-CBFBF27AD8B5}" destId="{CD296E17-030E-4D11-90C5-A4B30EEDCD7D}" srcOrd="3" destOrd="0" presId="urn:microsoft.com/office/officeart/2018/2/layout/IconVerticalSolidList"/>
    <dgm:cxn modelId="{F83E1E9D-0C46-467A-8A10-81B38ED34E3E}" type="presParOf" srcId="{5A934D26-9ADC-415E-9ED7-4DD21EFF42F5}" destId="{66D4747F-B8FB-4C6E-85AC-D776C6D0B82C}" srcOrd="5" destOrd="0" presId="urn:microsoft.com/office/officeart/2018/2/layout/IconVerticalSolidList"/>
    <dgm:cxn modelId="{25F14BFE-018F-479D-87F5-6991C00D342D}" type="presParOf" srcId="{5A934D26-9ADC-415E-9ED7-4DD21EFF42F5}" destId="{EDAE2D44-3D99-4893-8EB8-94CE8A8BBAFD}" srcOrd="6" destOrd="0" presId="urn:microsoft.com/office/officeart/2018/2/layout/IconVerticalSolidList"/>
    <dgm:cxn modelId="{36071A5E-5118-4D68-8FFF-155B1C99F528}" type="presParOf" srcId="{EDAE2D44-3D99-4893-8EB8-94CE8A8BBAFD}" destId="{E3063107-3428-48E3-B159-BBE165E07C0C}" srcOrd="0" destOrd="0" presId="urn:microsoft.com/office/officeart/2018/2/layout/IconVerticalSolidList"/>
    <dgm:cxn modelId="{14D7D1FB-3334-4364-8EC8-EC1B1D6CD59B}" type="presParOf" srcId="{EDAE2D44-3D99-4893-8EB8-94CE8A8BBAFD}" destId="{ADE5F696-5695-4070-B95F-5D6D1BD7EFB4}" srcOrd="1" destOrd="0" presId="urn:microsoft.com/office/officeart/2018/2/layout/IconVerticalSolidList"/>
    <dgm:cxn modelId="{A964408C-4D89-49C5-A198-4DF1C546F970}" type="presParOf" srcId="{EDAE2D44-3D99-4893-8EB8-94CE8A8BBAFD}" destId="{4466D323-8D6A-4005-9EA3-A4D907092C13}" srcOrd="2" destOrd="0" presId="urn:microsoft.com/office/officeart/2018/2/layout/IconVerticalSolidList"/>
    <dgm:cxn modelId="{AFE77E6C-ECB1-4599-AAEB-F92CA4F4646C}" type="presParOf" srcId="{EDAE2D44-3D99-4893-8EB8-94CE8A8BBAFD}" destId="{35BF4802-46E3-4E4E-80AE-D03EDA1DAE7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7C48AE-A15E-42D6-B1F6-25FA782D2E9F}"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C16CF322-CE78-4C3B-9CE6-459A6E061468}">
      <dgm:prSet custT="1"/>
      <dgm:spPr/>
      <dgm:t>
        <a:bodyPr/>
        <a:lstStyle/>
        <a:p>
          <a:r>
            <a:rPr lang="en-US" sz="1800" b="1" dirty="0"/>
            <a:t>Health and Personal Fitness </a:t>
          </a:r>
          <a:r>
            <a:rPr lang="en-US" sz="1800" dirty="0"/>
            <a:t>are not electives. Every student must take Health and Personal Fitness to meet graduation requirements. </a:t>
          </a:r>
        </a:p>
      </dgm:t>
    </dgm:pt>
    <dgm:pt modelId="{6E35FE46-99DA-4CAC-A433-C85625D415C3}" type="parTrans" cxnId="{975ADECB-D8BA-4F5D-802D-F6EB6A1CD042}">
      <dgm:prSet/>
      <dgm:spPr/>
      <dgm:t>
        <a:bodyPr/>
        <a:lstStyle/>
        <a:p>
          <a:endParaRPr lang="en-US"/>
        </a:p>
      </dgm:t>
    </dgm:pt>
    <dgm:pt modelId="{8B5A6C55-4FF5-42C7-9457-3B9B7DB862C9}" type="sibTrans" cxnId="{975ADECB-D8BA-4F5D-802D-F6EB6A1CD042}">
      <dgm:prSet/>
      <dgm:spPr/>
      <dgm:t>
        <a:bodyPr/>
        <a:lstStyle/>
        <a:p>
          <a:endParaRPr lang="en-US"/>
        </a:p>
      </dgm:t>
    </dgm:pt>
    <dgm:pt modelId="{EE23D8DA-0E97-4FE2-BD54-825B39AE787E}">
      <dgm:prSet custT="1"/>
      <dgm:spPr/>
      <dgm:t>
        <a:bodyPr/>
        <a:lstStyle/>
        <a:p>
          <a:r>
            <a:rPr lang="en-US" sz="1700" dirty="0"/>
            <a:t>The only exception to this rule is for JROTC students. You must successfully complete 3 semesters, earning 3 credits, in JROTC to exempt the Health and Personal Fitness Requirement</a:t>
          </a:r>
          <a:r>
            <a:rPr lang="en-US" sz="1600" dirty="0"/>
            <a:t>.</a:t>
          </a:r>
        </a:p>
      </dgm:t>
    </dgm:pt>
    <dgm:pt modelId="{BCFB70EE-A4A1-4B68-82E6-D4E4B5FBA33A}" type="parTrans" cxnId="{D8AE7735-F549-4AE4-949C-602892FDE001}">
      <dgm:prSet/>
      <dgm:spPr/>
      <dgm:t>
        <a:bodyPr/>
        <a:lstStyle/>
        <a:p>
          <a:endParaRPr lang="en-US"/>
        </a:p>
      </dgm:t>
    </dgm:pt>
    <dgm:pt modelId="{BA4883EA-F7A6-4564-BA8E-C90BF065490E}" type="sibTrans" cxnId="{D8AE7735-F549-4AE4-949C-602892FDE001}">
      <dgm:prSet/>
      <dgm:spPr/>
      <dgm:t>
        <a:bodyPr/>
        <a:lstStyle/>
        <a:p>
          <a:endParaRPr lang="en-US"/>
        </a:p>
      </dgm:t>
    </dgm:pt>
    <dgm:pt modelId="{35AC6B3C-57DF-495A-A60A-E0E64D6631F6}">
      <dgm:prSet custT="1"/>
      <dgm:spPr/>
      <dgm:t>
        <a:bodyPr/>
        <a:lstStyle/>
        <a:p>
          <a:r>
            <a:rPr lang="en-US" sz="1800" dirty="0"/>
            <a:t>If you have not had Health, Personal Fitness or JROTC, please contact your counselor</a:t>
          </a:r>
          <a:r>
            <a:rPr lang="en-US" sz="1600" dirty="0"/>
            <a:t>.</a:t>
          </a:r>
        </a:p>
      </dgm:t>
    </dgm:pt>
    <dgm:pt modelId="{A68D4E70-207E-4BB1-89CC-288E24609362}" type="parTrans" cxnId="{584D3BC4-8D0C-4178-B94F-7A71B4C3892B}">
      <dgm:prSet/>
      <dgm:spPr/>
      <dgm:t>
        <a:bodyPr/>
        <a:lstStyle/>
        <a:p>
          <a:endParaRPr lang="en-US"/>
        </a:p>
      </dgm:t>
    </dgm:pt>
    <dgm:pt modelId="{DE03EB49-EE78-46C9-9D5F-253AC0042426}" type="sibTrans" cxnId="{584D3BC4-8D0C-4178-B94F-7A71B4C3892B}">
      <dgm:prSet/>
      <dgm:spPr/>
      <dgm:t>
        <a:bodyPr/>
        <a:lstStyle/>
        <a:p>
          <a:endParaRPr lang="en-US"/>
        </a:p>
      </dgm:t>
    </dgm:pt>
    <dgm:pt modelId="{E41934A8-699E-4681-BC6E-517AB3004122}">
      <dgm:prSet custT="1"/>
      <dgm:spPr/>
      <dgm:t>
        <a:bodyPr/>
        <a:lstStyle/>
        <a:p>
          <a:r>
            <a:rPr lang="en-US" sz="1700" b="1" dirty="0"/>
            <a:t>World Language </a:t>
          </a:r>
          <a:r>
            <a:rPr lang="en-US" sz="1700" dirty="0"/>
            <a:t>– You do not have to take a world language to graduate. However, you </a:t>
          </a:r>
          <a:r>
            <a:rPr lang="en-US" sz="1700" i="1" dirty="0"/>
            <a:t>do</a:t>
          </a:r>
          <a:r>
            <a:rPr lang="en-US" sz="1700" dirty="0"/>
            <a:t> need 2 years in the same language to enter most four-year colleges. </a:t>
          </a:r>
        </a:p>
      </dgm:t>
    </dgm:pt>
    <dgm:pt modelId="{0B1D8CCE-5E57-4E2C-9E20-6A4865DBA4CF}" type="parTrans" cxnId="{D9EFD6DA-8BBC-4087-A4C3-C54F25F3EFAF}">
      <dgm:prSet/>
      <dgm:spPr/>
      <dgm:t>
        <a:bodyPr/>
        <a:lstStyle/>
        <a:p>
          <a:endParaRPr lang="en-US"/>
        </a:p>
      </dgm:t>
    </dgm:pt>
    <dgm:pt modelId="{B95ACA97-9EC1-4AFF-B119-84AAC35DA621}" type="sibTrans" cxnId="{D9EFD6DA-8BBC-4087-A4C3-C54F25F3EFAF}">
      <dgm:prSet/>
      <dgm:spPr/>
      <dgm:t>
        <a:bodyPr/>
        <a:lstStyle/>
        <a:p>
          <a:endParaRPr lang="en-US"/>
        </a:p>
      </dgm:t>
    </dgm:pt>
    <dgm:pt modelId="{131728E8-DC98-4E62-9FD6-3E7FB6849D70}">
      <dgm:prSet custT="1"/>
      <dgm:spPr/>
      <dgm:t>
        <a:bodyPr/>
        <a:lstStyle/>
        <a:p>
          <a:r>
            <a:rPr lang="en-US" sz="1800" dirty="0"/>
            <a:t>Example: Spanish 1 &amp; 2 or French 1 &amp; 2. Not Spanish I and French I</a:t>
          </a:r>
          <a:r>
            <a:rPr lang="en-US" sz="1600" dirty="0"/>
            <a:t>.</a:t>
          </a:r>
        </a:p>
      </dgm:t>
    </dgm:pt>
    <dgm:pt modelId="{3344F136-73E6-4C21-BFCA-05AAE67B02F4}" type="parTrans" cxnId="{44AE3D35-8401-4EAA-82F2-C9B1EFDA52A3}">
      <dgm:prSet/>
      <dgm:spPr/>
      <dgm:t>
        <a:bodyPr/>
        <a:lstStyle/>
        <a:p>
          <a:endParaRPr lang="en-US"/>
        </a:p>
      </dgm:t>
    </dgm:pt>
    <dgm:pt modelId="{27738BD5-7272-449A-B3FC-CFCD72E3E659}" type="sibTrans" cxnId="{44AE3D35-8401-4EAA-82F2-C9B1EFDA52A3}">
      <dgm:prSet/>
      <dgm:spPr/>
      <dgm:t>
        <a:bodyPr/>
        <a:lstStyle/>
        <a:p>
          <a:endParaRPr lang="en-US"/>
        </a:p>
      </dgm:t>
    </dgm:pt>
    <dgm:pt modelId="{A977B600-0EC6-4BD8-804A-82788B7DF669}" type="pres">
      <dgm:prSet presAssocID="{547C48AE-A15E-42D6-B1F6-25FA782D2E9F}" presName="diagram" presStyleCnt="0">
        <dgm:presLayoutVars>
          <dgm:dir/>
          <dgm:resizeHandles val="exact"/>
        </dgm:presLayoutVars>
      </dgm:prSet>
      <dgm:spPr/>
    </dgm:pt>
    <dgm:pt modelId="{17F4E1A0-F3F0-405B-A7ED-FC772FE8EB22}" type="pres">
      <dgm:prSet presAssocID="{C16CF322-CE78-4C3B-9CE6-459A6E061468}" presName="node" presStyleLbl="node1" presStyleIdx="0" presStyleCnt="5" custScaleY="119599">
        <dgm:presLayoutVars>
          <dgm:bulletEnabled val="1"/>
        </dgm:presLayoutVars>
      </dgm:prSet>
      <dgm:spPr/>
    </dgm:pt>
    <dgm:pt modelId="{D485086D-7A35-425A-B6EB-1C56A1881E11}" type="pres">
      <dgm:prSet presAssocID="{8B5A6C55-4FF5-42C7-9457-3B9B7DB862C9}" presName="sibTrans" presStyleCnt="0"/>
      <dgm:spPr/>
    </dgm:pt>
    <dgm:pt modelId="{5B88F8CA-DDE3-474B-822A-2A18D90D6FBE}" type="pres">
      <dgm:prSet presAssocID="{EE23D8DA-0E97-4FE2-BD54-825B39AE787E}" presName="node" presStyleLbl="node1" presStyleIdx="1" presStyleCnt="5" custScaleY="120604">
        <dgm:presLayoutVars>
          <dgm:bulletEnabled val="1"/>
        </dgm:presLayoutVars>
      </dgm:prSet>
      <dgm:spPr/>
    </dgm:pt>
    <dgm:pt modelId="{718CEDB9-CF0C-4C2F-92CA-74CF3A7C587D}" type="pres">
      <dgm:prSet presAssocID="{BA4883EA-F7A6-4564-BA8E-C90BF065490E}" presName="sibTrans" presStyleCnt="0"/>
      <dgm:spPr/>
    </dgm:pt>
    <dgm:pt modelId="{A7C5026F-C3BE-470A-8BA0-3102E35AB158}" type="pres">
      <dgm:prSet presAssocID="{35AC6B3C-57DF-495A-A60A-E0E64D6631F6}" presName="node" presStyleLbl="node1" presStyleIdx="2" presStyleCnt="5" custScaleY="115470">
        <dgm:presLayoutVars>
          <dgm:bulletEnabled val="1"/>
        </dgm:presLayoutVars>
      </dgm:prSet>
      <dgm:spPr/>
    </dgm:pt>
    <dgm:pt modelId="{4809B134-65CD-4F78-9AF6-1E6204BD06A7}" type="pres">
      <dgm:prSet presAssocID="{DE03EB49-EE78-46C9-9D5F-253AC0042426}" presName="sibTrans" presStyleCnt="0"/>
      <dgm:spPr/>
    </dgm:pt>
    <dgm:pt modelId="{6EC95E61-1179-4E19-86BE-516528882250}" type="pres">
      <dgm:prSet presAssocID="{E41934A8-699E-4681-BC6E-517AB3004122}" presName="node" presStyleLbl="node1" presStyleIdx="3" presStyleCnt="5" custScaleY="127306">
        <dgm:presLayoutVars>
          <dgm:bulletEnabled val="1"/>
        </dgm:presLayoutVars>
      </dgm:prSet>
      <dgm:spPr/>
    </dgm:pt>
    <dgm:pt modelId="{AE021626-B67D-4656-85BD-38E978AAEB02}" type="pres">
      <dgm:prSet presAssocID="{B95ACA97-9EC1-4AFF-B119-84AAC35DA621}" presName="sibTrans" presStyleCnt="0"/>
      <dgm:spPr/>
    </dgm:pt>
    <dgm:pt modelId="{8CFCF074-515D-4BA3-AF78-311D579E4D6E}" type="pres">
      <dgm:prSet presAssocID="{131728E8-DC98-4E62-9FD6-3E7FB6849D70}" presName="node" presStyleLbl="node1" presStyleIdx="4" presStyleCnt="5" custScaleY="134365">
        <dgm:presLayoutVars>
          <dgm:bulletEnabled val="1"/>
        </dgm:presLayoutVars>
      </dgm:prSet>
      <dgm:spPr/>
    </dgm:pt>
  </dgm:ptLst>
  <dgm:cxnLst>
    <dgm:cxn modelId="{72DD1627-C97A-43C0-8D6F-A0BA8A309907}" type="presOf" srcId="{131728E8-DC98-4E62-9FD6-3E7FB6849D70}" destId="{8CFCF074-515D-4BA3-AF78-311D579E4D6E}" srcOrd="0" destOrd="0" presId="urn:microsoft.com/office/officeart/2005/8/layout/default"/>
    <dgm:cxn modelId="{44AE3D35-8401-4EAA-82F2-C9B1EFDA52A3}" srcId="{547C48AE-A15E-42D6-B1F6-25FA782D2E9F}" destId="{131728E8-DC98-4E62-9FD6-3E7FB6849D70}" srcOrd="4" destOrd="0" parTransId="{3344F136-73E6-4C21-BFCA-05AAE67B02F4}" sibTransId="{27738BD5-7272-449A-B3FC-CFCD72E3E659}"/>
    <dgm:cxn modelId="{D8AE7735-F549-4AE4-949C-602892FDE001}" srcId="{547C48AE-A15E-42D6-B1F6-25FA782D2E9F}" destId="{EE23D8DA-0E97-4FE2-BD54-825B39AE787E}" srcOrd="1" destOrd="0" parTransId="{BCFB70EE-A4A1-4B68-82E6-D4E4B5FBA33A}" sibTransId="{BA4883EA-F7A6-4564-BA8E-C90BF065490E}"/>
    <dgm:cxn modelId="{A36E2E39-B7F1-4821-98FE-8530E01D097D}" type="presOf" srcId="{EE23D8DA-0E97-4FE2-BD54-825B39AE787E}" destId="{5B88F8CA-DDE3-474B-822A-2A18D90D6FBE}" srcOrd="0" destOrd="0" presId="urn:microsoft.com/office/officeart/2005/8/layout/default"/>
    <dgm:cxn modelId="{1044C244-CD1B-42E7-8CF0-3C7DA1E90826}" type="presOf" srcId="{C16CF322-CE78-4C3B-9CE6-459A6E061468}" destId="{17F4E1A0-F3F0-405B-A7ED-FC772FE8EB22}" srcOrd="0" destOrd="0" presId="urn:microsoft.com/office/officeart/2005/8/layout/default"/>
    <dgm:cxn modelId="{230E6EA4-090F-4042-A801-311993283481}" type="presOf" srcId="{E41934A8-699E-4681-BC6E-517AB3004122}" destId="{6EC95E61-1179-4E19-86BE-516528882250}" srcOrd="0" destOrd="0" presId="urn:microsoft.com/office/officeart/2005/8/layout/default"/>
    <dgm:cxn modelId="{584D3BC4-8D0C-4178-B94F-7A71B4C3892B}" srcId="{547C48AE-A15E-42D6-B1F6-25FA782D2E9F}" destId="{35AC6B3C-57DF-495A-A60A-E0E64D6631F6}" srcOrd="2" destOrd="0" parTransId="{A68D4E70-207E-4BB1-89CC-288E24609362}" sibTransId="{DE03EB49-EE78-46C9-9D5F-253AC0042426}"/>
    <dgm:cxn modelId="{975ADECB-D8BA-4F5D-802D-F6EB6A1CD042}" srcId="{547C48AE-A15E-42D6-B1F6-25FA782D2E9F}" destId="{C16CF322-CE78-4C3B-9CE6-459A6E061468}" srcOrd="0" destOrd="0" parTransId="{6E35FE46-99DA-4CAC-A433-C85625D415C3}" sibTransId="{8B5A6C55-4FF5-42C7-9457-3B9B7DB862C9}"/>
    <dgm:cxn modelId="{78077FD9-EFB4-4E95-8676-16DCC63E3B52}" type="presOf" srcId="{35AC6B3C-57DF-495A-A60A-E0E64D6631F6}" destId="{A7C5026F-C3BE-470A-8BA0-3102E35AB158}" srcOrd="0" destOrd="0" presId="urn:microsoft.com/office/officeart/2005/8/layout/default"/>
    <dgm:cxn modelId="{47CE63DA-AB52-4FB5-B6C8-AF08278E3852}" type="presOf" srcId="{547C48AE-A15E-42D6-B1F6-25FA782D2E9F}" destId="{A977B600-0EC6-4BD8-804A-82788B7DF669}" srcOrd="0" destOrd="0" presId="urn:microsoft.com/office/officeart/2005/8/layout/default"/>
    <dgm:cxn modelId="{D9EFD6DA-8BBC-4087-A4C3-C54F25F3EFAF}" srcId="{547C48AE-A15E-42D6-B1F6-25FA782D2E9F}" destId="{E41934A8-699E-4681-BC6E-517AB3004122}" srcOrd="3" destOrd="0" parTransId="{0B1D8CCE-5E57-4E2C-9E20-6A4865DBA4CF}" sibTransId="{B95ACA97-9EC1-4AFF-B119-84AAC35DA621}"/>
    <dgm:cxn modelId="{0A3F0ACB-D795-41C7-BB70-D314B20FC8F7}" type="presParOf" srcId="{A977B600-0EC6-4BD8-804A-82788B7DF669}" destId="{17F4E1A0-F3F0-405B-A7ED-FC772FE8EB22}" srcOrd="0" destOrd="0" presId="urn:microsoft.com/office/officeart/2005/8/layout/default"/>
    <dgm:cxn modelId="{AFA66C38-755F-4BB9-BE96-7A4B2FE539FA}" type="presParOf" srcId="{A977B600-0EC6-4BD8-804A-82788B7DF669}" destId="{D485086D-7A35-425A-B6EB-1C56A1881E11}" srcOrd="1" destOrd="0" presId="urn:microsoft.com/office/officeart/2005/8/layout/default"/>
    <dgm:cxn modelId="{1F8BA073-21A1-4ACC-A5E4-6347760DF552}" type="presParOf" srcId="{A977B600-0EC6-4BD8-804A-82788B7DF669}" destId="{5B88F8CA-DDE3-474B-822A-2A18D90D6FBE}" srcOrd="2" destOrd="0" presId="urn:microsoft.com/office/officeart/2005/8/layout/default"/>
    <dgm:cxn modelId="{4ACEC74E-EEB0-44EF-8873-D7590943F640}" type="presParOf" srcId="{A977B600-0EC6-4BD8-804A-82788B7DF669}" destId="{718CEDB9-CF0C-4C2F-92CA-74CF3A7C587D}" srcOrd="3" destOrd="0" presId="urn:microsoft.com/office/officeart/2005/8/layout/default"/>
    <dgm:cxn modelId="{F70A74BF-6CEB-4E87-AA23-6375A9A55E08}" type="presParOf" srcId="{A977B600-0EC6-4BD8-804A-82788B7DF669}" destId="{A7C5026F-C3BE-470A-8BA0-3102E35AB158}" srcOrd="4" destOrd="0" presId="urn:microsoft.com/office/officeart/2005/8/layout/default"/>
    <dgm:cxn modelId="{E491D4FF-024F-493F-A548-0F53FAB140E5}" type="presParOf" srcId="{A977B600-0EC6-4BD8-804A-82788B7DF669}" destId="{4809B134-65CD-4F78-9AF6-1E6204BD06A7}" srcOrd="5" destOrd="0" presId="urn:microsoft.com/office/officeart/2005/8/layout/default"/>
    <dgm:cxn modelId="{608F51DC-2E5B-4EB3-B0AA-694E32866066}" type="presParOf" srcId="{A977B600-0EC6-4BD8-804A-82788B7DF669}" destId="{6EC95E61-1179-4E19-86BE-516528882250}" srcOrd="6" destOrd="0" presId="urn:microsoft.com/office/officeart/2005/8/layout/default"/>
    <dgm:cxn modelId="{A80416DF-0C9B-4F79-A9DE-C61DF9973A49}" type="presParOf" srcId="{A977B600-0EC6-4BD8-804A-82788B7DF669}" destId="{AE021626-B67D-4656-85BD-38E978AAEB02}" srcOrd="7" destOrd="0" presId="urn:microsoft.com/office/officeart/2005/8/layout/default"/>
    <dgm:cxn modelId="{7159D584-0236-4F4C-8792-F85EBAED42EB}" type="presParOf" srcId="{A977B600-0EC6-4BD8-804A-82788B7DF669}" destId="{8CFCF074-515D-4BA3-AF78-311D579E4D6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78037-F6C2-4634-9C1A-34A3C757A6C1}">
      <dsp:nvSpPr>
        <dsp:cNvPr id="0" name=""/>
        <dsp:cNvSpPr/>
      </dsp:nvSpPr>
      <dsp:spPr>
        <a:xfrm>
          <a:off x="0" y="104627"/>
          <a:ext cx="3278187" cy="2363815"/>
        </a:xfrm>
        <a:prstGeom prst="rect">
          <a:avLst/>
        </a:prstGeom>
        <a:solidFill>
          <a:schemeClr val="accent5">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5">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Each semester, your teachers make course selections for you based on how you performed in their classes that semester. </a:t>
          </a:r>
        </a:p>
      </dsp:txBody>
      <dsp:txXfrm>
        <a:off x="0" y="104627"/>
        <a:ext cx="3278187" cy="2363815"/>
      </dsp:txXfrm>
    </dsp:sp>
    <dsp:sp modelId="{42E60D8F-3AE6-41AA-8411-D5F7A52B1810}">
      <dsp:nvSpPr>
        <dsp:cNvPr id="0" name=""/>
        <dsp:cNvSpPr/>
      </dsp:nvSpPr>
      <dsp:spPr>
        <a:xfrm>
          <a:off x="3606006" y="96986"/>
          <a:ext cx="3278187" cy="2379098"/>
        </a:xfrm>
        <a:prstGeom prst="rect">
          <a:avLst/>
        </a:prstGeom>
        <a:solidFill>
          <a:schemeClr val="accent5">
            <a:hueOff val="-3813831"/>
            <a:satOff val="1006"/>
            <a:lumOff val="51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5">
              <a:hueOff val="-3813831"/>
              <a:satOff val="1006"/>
              <a:lumOff val="51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For fall semester, this was done at the end of the semester. For this semester, teachers have already made these selections</a:t>
          </a:r>
          <a:r>
            <a:rPr lang="en-US" sz="1100" kern="1200" dirty="0"/>
            <a:t>. </a:t>
          </a:r>
        </a:p>
      </dsp:txBody>
      <dsp:txXfrm>
        <a:off x="3606006" y="96986"/>
        <a:ext cx="3278187" cy="2379098"/>
      </dsp:txXfrm>
    </dsp:sp>
    <dsp:sp modelId="{DAFCAEDD-C242-4991-A152-AA6BC2790D6B}">
      <dsp:nvSpPr>
        <dsp:cNvPr id="0" name=""/>
        <dsp:cNvSpPr/>
      </dsp:nvSpPr>
      <dsp:spPr>
        <a:xfrm>
          <a:off x="7212012" y="81486"/>
          <a:ext cx="3278187" cy="2410097"/>
        </a:xfrm>
        <a:prstGeom prst="rect">
          <a:avLst/>
        </a:prstGeom>
        <a:solidFill>
          <a:schemeClr val="accent5">
            <a:hueOff val="-7627663"/>
            <a:satOff val="2012"/>
            <a:lumOff val="102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5">
              <a:hueOff val="-7627663"/>
              <a:satOff val="2012"/>
              <a:lumOff val="102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Many times, teachers will have discussions with the students about their recommended placement. </a:t>
          </a:r>
        </a:p>
      </dsp:txBody>
      <dsp:txXfrm>
        <a:off x="7212012" y="81486"/>
        <a:ext cx="3278187" cy="2410097"/>
      </dsp:txXfrm>
    </dsp:sp>
    <dsp:sp modelId="{539AA846-10F1-4685-AD31-BA7B09C4F42C}">
      <dsp:nvSpPr>
        <dsp:cNvPr id="0" name=""/>
        <dsp:cNvSpPr/>
      </dsp:nvSpPr>
      <dsp:spPr>
        <a:xfrm>
          <a:off x="0" y="2844795"/>
          <a:ext cx="3278187" cy="2141023"/>
        </a:xfrm>
        <a:prstGeom prst="rect">
          <a:avLst/>
        </a:prstGeom>
        <a:solidFill>
          <a:schemeClr val="accent5">
            <a:hueOff val="-11441494"/>
            <a:satOff val="3017"/>
            <a:lumOff val="1529"/>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5">
              <a:hueOff val="-11441494"/>
              <a:satOff val="3017"/>
              <a:lumOff val="1529"/>
              <a:alphaOff val="0"/>
              <a:shade val="35000"/>
              <a:satMod val="13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Please take an active role in your education by asking questions. </a:t>
          </a:r>
          <a:r>
            <a:rPr lang="en-US" sz="1400" kern="1200" dirty="0"/>
            <a:t>You and your parents/guardians will be able to view your recommended courses in your Academic Planner on Infinite Campus in April. </a:t>
          </a:r>
          <a:r>
            <a:rPr lang="en-US" sz="1400" b="1" kern="1200" dirty="0"/>
            <a:t>Your academics should not be a surprise in August when you get your schedule.</a:t>
          </a:r>
          <a:endParaRPr lang="en-US" sz="1400" kern="1200" dirty="0"/>
        </a:p>
      </dsp:txBody>
      <dsp:txXfrm>
        <a:off x="0" y="2844795"/>
        <a:ext cx="3278187" cy="2141023"/>
      </dsp:txXfrm>
    </dsp:sp>
    <dsp:sp modelId="{4A3352DC-2DB6-4A20-98FC-A213F9A27AFA}">
      <dsp:nvSpPr>
        <dsp:cNvPr id="0" name=""/>
        <dsp:cNvSpPr/>
      </dsp:nvSpPr>
      <dsp:spPr>
        <a:xfrm>
          <a:off x="3606006" y="2819402"/>
          <a:ext cx="3278187" cy="2191809"/>
        </a:xfrm>
        <a:prstGeom prst="rect">
          <a:avLst/>
        </a:prstGeom>
        <a:solidFill>
          <a:schemeClr val="accent5">
            <a:hueOff val="-15255325"/>
            <a:satOff val="4023"/>
            <a:lumOff val="2039"/>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5">
              <a:hueOff val="-15255325"/>
              <a:satOff val="4023"/>
              <a:lumOff val="2039"/>
              <a:alphaOff val="0"/>
              <a:shade val="35000"/>
              <a:satMod val="13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 April, you may request changes by communicating with your Counselor</a:t>
          </a:r>
          <a:r>
            <a:rPr lang="en-US" sz="1400" kern="1200" dirty="0"/>
            <a:t>. </a:t>
          </a:r>
        </a:p>
      </dsp:txBody>
      <dsp:txXfrm>
        <a:off x="3606006" y="2819402"/>
        <a:ext cx="3278187" cy="2191809"/>
      </dsp:txXfrm>
    </dsp:sp>
    <dsp:sp modelId="{2829CB4F-259E-4FAD-B208-C81F157B80CE}">
      <dsp:nvSpPr>
        <dsp:cNvPr id="0" name=""/>
        <dsp:cNvSpPr/>
      </dsp:nvSpPr>
      <dsp:spPr>
        <a:xfrm>
          <a:off x="7212012" y="2844795"/>
          <a:ext cx="3278187" cy="2141023"/>
        </a:xfrm>
        <a:prstGeom prst="rect">
          <a:avLst/>
        </a:prstGeom>
        <a:solidFill>
          <a:schemeClr val="accent5">
            <a:hueOff val="-19069156"/>
            <a:satOff val="5029"/>
            <a:lumOff val="2549"/>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5">
              <a:hueOff val="-19069156"/>
              <a:satOff val="5029"/>
              <a:lumOff val="2549"/>
              <a:alphaOff val="0"/>
              <a:shade val="35000"/>
              <a:satMod val="13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All changes need to be made by the </a:t>
          </a:r>
          <a:r>
            <a:rPr lang="en-US" sz="1900" b="1" u="sng" kern="1200" dirty="0"/>
            <a:t>end of April </a:t>
          </a:r>
          <a:r>
            <a:rPr lang="en-US" sz="1900" kern="1200" dirty="0"/>
            <a:t>so we can allot for our teachers and classes for next school year. </a:t>
          </a:r>
        </a:p>
      </dsp:txBody>
      <dsp:txXfrm>
        <a:off x="7212012" y="2844795"/>
        <a:ext cx="3278187" cy="21410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FD185C-8705-466E-8652-D4BC58B6DF39}">
      <dsp:nvSpPr>
        <dsp:cNvPr id="0" name=""/>
        <dsp:cNvSpPr/>
      </dsp:nvSpPr>
      <dsp:spPr>
        <a:xfrm>
          <a:off x="0" y="2576"/>
          <a:ext cx="10775950" cy="0"/>
        </a:xfrm>
        <a:prstGeom prst="line">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DB04E8-9200-4D68-81DB-1740ED24FBD5}">
      <dsp:nvSpPr>
        <dsp:cNvPr id="0" name=""/>
        <dsp:cNvSpPr/>
      </dsp:nvSpPr>
      <dsp:spPr>
        <a:xfrm>
          <a:off x="0" y="2576"/>
          <a:ext cx="10775950" cy="878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Students who take an </a:t>
          </a:r>
          <a:r>
            <a:rPr lang="en-US" sz="2000" b="1" u="sng" kern="1200"/>
            <a:t>Honors</a:t>
          </a:r>
          <a:r>
            <a:rPr lang="en-US" sz="2000" kern="1200"/>
            <a:t> course earn </a:t>
          </a:r>
          <a:r>
            <a:rPr lang="en-US" sz="2000" b="1" u="sng" kern="1200"/>
            <a:t>5</a:t>
          </a:r>
          <a:r>
            <a:rPr lang="en-US" sz="2000" kern="1200"/>
            <a:t> additional bonus points on their final grade when passed with a 70 or higher. </a:t>
          </a:r>
        </a:p>
      </dsp:txBody>
      <dsp:txXfrm>
        <a:off x="0" y="2576"/>
        <a:ext cx="10775950" cy="878593"/>
      </dsp:txXfrm>
    </dsp:sp>
    <dsp:sp modelId="{73CE19F3-E143-480C-82B1-AF52364D449D}">
      <dsp:nvSpPr>
        <dsp:cNvPr id="0" name=""/>
        <dsp:cNvSpPr/>
      </dsp:nvSpPr>
      <dsp:spPr>
        <a:xfrm>
          <a:off x="0" y="881170"/>
          <a:ext cx="10775950" cy="0"/>
        </a:xfrm>
        <a:prstGeom prst="line">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1EA029-ACBF-43F5-B038-08EAAC662968}">
      <dsp:nvSpPr>
        <dsp:cNvPr id="0" name=""/>
        <dsp:cNvSpPr/>
      </dsp:nvSpPr>
      <dsp:spPr>
        <a:xfrm>
          <a:off x="0" y="881170"/>
          <a:ext cx="10775950" cy="878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Students who take an </a:t>
          </a:r>
          <a:r>
            <a:rPr lang="en-US" sz="2000" b="1" u="sng" kern="1200"/>
            <a:t>AP</a:t>
          </a:r>
          <a:r>
            <a:rPr lang="en-US" sz="2000" kern="1200"/>
            <a:t> course earn </a:t>
          </a:r>
          <a:r>
            <a:rPr lang="en-US" sz="2000" b="1" u="sng" kern="1200"/>
            <a:t>10</a:t>
          </a:r>
          <a:r>
            <a:rPr lang="en-US" sz="2000" kern="1200"/>
            <a:t> additional bonus points on their final grade when passed with a 70 or higher. </a:t>
          </a:r>
        </a:p>
      </dsp:txBody>
      <dsp:txXfrm>
        <a:off x="0" y="881170"/>
        <a:ext cx="10775950" cy="878593"/>
      </dsp:txXfrm>
    </dsp:sp>
    <dsp:sp modelId="{12EA77A7-58C5-4EFD-9BC5-69513E204DB5}">
      <dsp:nvSpPr>
        <dsp:cNvPr id="0" name=""/>
        <dsp:cNvSpPr/>
      </dsp:nvSpPr>
      <dsp:spPr>
        <a:xfrm>
          <a:off x="0" y="1759763"/>
          <a:ext cx="10775950" cy="0"/>
        </a:xfrm>
        <a:prstGeom prst="line">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5DB515-B632-430B-8289-A2095201247A}">
      <dsp:nvSpPr>
        <dsp:cNvPr id="0" name=""/>
        <dsp:cNvSpPr/>
      </dsp:nvSpPr>
      <dsp:spPr>
        <a:xfrm>
          <a:off x="0" y="1759763"/>
          <a:ext cx="10775950" cy="878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As a reminder – the HOPE program removes bonus points awarded. </a:t>
          </a:r>
        </a:p>
      </dsp:txBody>
      <dsp:txXfrm>
        <a:off x="0" y="1759763"/>
        <a:ext cx="10775950" cy="878593"/>
      </dsp:txXfrm>
    </dsp:sp>
    <dsp:sp modelId="{96D2704F-E440-4821-B0B3-3A6B3872DA29}">
      <dsp:nvSpPr>
        <dsp:cNvPr id="0" name=""/>
        <dsp:cNvSpPr/>
      </dsp:nvSpPr>
      <dsp:spPr>
        <a:xfrm>
          <a:off x="0" y="2638357"/>
          <a:ext cx="10775950" cy="0"/>
        </a:xfrm>
        <a:prstGeom prst="line">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D804F2-697E-4339-B98E-7585FB8F722E}">
      <dsp:nvSpPr>
        <dsp:cNvPr id="0" name=""/>
        <dsp:cNvSpPr/>
      </dsp:nvSpPr>
      <dsp:spPr>
        <a:xfrm>
          <a:off x="0" y="2638357"/>
          <a:ext cx="10775950" cy="878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If you want to take an Honors or AP course, and your teacher did not recommend you for the course – please see a counselor to complete an Honors/AP waiver.</a:t>
          </a:r>
        </a:p>
      </dsp:txBody>
      <dsp:txXfrm>
        <a:off x="0" y="2638357"/>
        <a:ext cx="10775950" cy="878593"/>
      </dsp:txXfrm>
    </dsp:sp>
    <dsp:sp modelId="{668029C9-9EB5-460D-A9EF-243731F00875}">
      <dsp:nvSpPr>
        <dsp:cNvPr id="0" name=""/>
        <dsp:cNvSpPr/>
      </dsp:nvSpPr>
      <dsp:spPr>
        <a:xfrm>
          <a:off x="0" y="3516951"/>
          <a:ext cx="10775950" cy="0"/>
        </a:xfrm>
        <a:prstGeom prst="line">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C26E5D-57FD-48AF-951B-C6805B567935}">
      <dsp:nvSpPr>
        <dsp:cNvPr id="0" name=""/>
        <dsp:cNvSpPr/>
      </dsp:nvSpPr>
      <dsp:spPr>
        <a:xfrm>
          <a:off x="0" y="3516951"/>
          <a:ext cx="10775950" cy="878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If your teacher recommends Honors/AP and you do not want to take this level, you need to let your counselor know before the end of April for scheduling reasons. </a:t>
          </a:r>
        </a:p>
      </dsp:txBody>
      <dsp:txXfrm>
        <a:off x="0" y="3516951"/>
        <a:ext cx="10775950" cy="878593"/>
      </dsp:txXfrm>
    </dsp:sp>
    <dsp:sp modelId="{CD2CC358-FFF2-49DD-A53D-CBEF38AEAFAD}">
      <dsp:nvSpPr>
        <dsp:cNvPr id="0" name=""/>
        <dsp:cNvSpPr/>
      </dsp:nvSpPr>
      <dsp:spPr>
        <a:xfrm>
          <a:off x="0" y="4395544"/>
          <a:ext cx="10775950" cy="0"/>
        </a:xfrm>
        <a:prstGeom prst="line">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C5DD6A-D8FE-4DA8-89FB-C131AA1472A5}">
      <dsp:nvSpPr>
        <dsp:cNvPr id="0" name=""/>
        <dsp:cNvSpPr/>
      </dsp:nvSpPr>
      <dsp:spPr>
        <a:xfrm>
          <a:off x="0" y="4395544"/>
          <a:ext cx="10775950" cy="878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There is no guarantee you may drop your Honors or AP course if the on-level course is full come August. Please select your academics and electives wisely.</a:t>
          </a:r>
          <a:endParaRPr lang="en-US" sz="2000" kern="1200"/>
        </a:p>
      </dsp:txBody>
      <dsp:txXfrm>
        <a:off x="0" y="4395544"/>
        <a:ext cx="10775950" cy="8785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3D211-A3FB-4DF7-96B0-7586FBBF7690}">
      <dsp:nvSpPr>
        <dsp:cNvPr id="0" name=""/>
        <dsp:cNvSpPr/>
      </dsp:nvSpPr>
      <dsp:spPr>
        <a:xfrm>
          <a:off x="0" y="561709"/>
          <a:ext cx="6743700" cy="1056839"/>
        </a:xfrm>
        <a:prstGeom prst="round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As mentioned in a previous slide, students will review their courses to ensure the academics and electives that are entered in their academic planner are correct. </a:t>
          </a:r>
        </a:p>
      </dsp:txBody>
      <dsp:txXfrm>
        <a:off x="51591" y="613300"/>
        <a:ext cx="6640518" cy="953657"/>
      </dsp:txXfrm>
    </dsp:sp>
    <dsp:sp modelId="{8998E641-C53C-45CD-A3C4-052879E6E11E}">
      <dsp:nvSpPr>
        <dsp:cNvPr id="0" name=""/>
        <dsp:cNvSpPr/>
      </dsp:nvSpPr>
      <dsp:spPr>
        <a:xfrm>
          <a:off x="0" y="1661748"/>
          <a:ext cx="6743700" cy="1056839"/>
        </a:xfrm>
        <a:prstGeom prst="roundRect">
          <a:avLst/>
        </a:prstGeom>
        <a:solidFill>
          <a:schemeClr val="accent2">
            <a:hueOff val="-1856167"/>
            <a:satOff val="606"/>
            <a:lumOff val="-53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Counselors will email parents when all registration has been completed. During this time, students and parents must review this information. Counselors will also send out reminders to students through Canvas to check their academic planner. Be sure you are reviewing these messages. </a:t>
          </a:r>
        </a:p>
      </dsp:txBody>
      <dsp:txXfrm>
        <a:off x="51591" y="1713339"/>
        <a:ext cx="6640518" cy="953657"/>
      </dsp:txXfrm>
    </dsp:sp>
    <dsp:sp modelId="{79D86261-6F72-491C-8B52-EF6F45DBE65B}">
      <dsp:nvSpPr>
        <dsp:cNvPr id="0" name=""/>
        <dsp:cNvSpPr/>
      </dsp:nvSpPr>
      <dsp:spPr>
        <a:xfrm>
          <a:off x="0" y="2761787"/>
          <a:ext cx="6743700" cy="1056839"/>
        </a:xfrm>
        <a:prstGeom prst="roundRect">
          <a:avLst/>
        </a:prstGeom>
        <a:solidFill>
          <a:schemeClr val="accent2">
            <a:hueOff val="-3712334"/>
            <a:satOff val="1211"/>
            <a:lumOff val="-107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Students will not be able to make a change to the academic planner through Infinite Campus. </a:t>
          </a:r>
          <a:r>
            <a:rPr lang="en-US" sz="1500" b="1" u="sng" kern="1200"/>
            <a:t>You will need to email your assigned high school counselor and request a change be made. </a:t>
          </a:r>
          <a:endParaRPr lang="en-US" sz="1500" kern="1200"/>
        </a:p>
      </dsp:txBody>
      <dsp:txXfrm>
        <a:off x="51591" y="2813378"/>
        <a:ext cx="6640518" cy="953657"/>
      </dsp:txXfrm>
    </dsp:sp>
    <dsp:sp modelId="{ABF3BB03-C701-496D-A4EC-582C1496C7DD}">
      <dsp:nvSpPr>
        <dsp:cNvPr id="0" name=""/>
        <dsp:cNvSpPr/>
      </dsp:nvSpPr>
      <dsp:spPr>
        <a:xfrm>
          <a:off x="0" y="3861826"/>
          <a:ext cx="6743700" cy="1056839"/>
        </a:xfrm>
        <a:prstGeom prst="roundRect">
          <a:avLst/>
        </a:prstGeom>
        <a:solidFill>
          <a:schemeClr val="accent2">
            <a:hueOff val="-5568501"/>
            <a:satOff val="1817"/>
            <a:lumOff val="-1618"/>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Again, all changes must be completed come end of April 2024.</a:t>
          </a:r>
        </a:p>
      </dsp:txBody>
      <dsp:txXfrm>
        <a:off x="51591" y="3913417"/>
        <a:ext cx="6640518" cy="953657"/>
      </dsp:txXfrm>
    </dsp:sp>
    <dsp:sp modelId="{E96102BA-095E-4AA7-91A8-D7FC39C51275}">
      <dsp:nvSpPr>
        <dsp:cNvPr id="0" name=""/>
        <dsp:cNvSpPr/>
      </dsp:nvSpPr>
      <dsp:spPr>
        <a:xfrm>
          <a:off x="0" y="4961865"/>
          <a:ext cx="6743700" cy="1056839"/>
        </a:xfrm>
        <a:prstGeom prst="roundRect">
          <a:avLst/>
        </a:prstGeom>
        <a:solidFill>
          <a:schemeClr val="accent2">
            <a:hueOff val="-7424668"/>
            <a:satOff val="2422"/>
            <a:lumOff val="-2157"/>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Helpful Hint: Add a reminder to your calendar and set a notification to check your academic planner by April 10</a:t>
          </a:r>
          <a:r>
            <a:rPr lang="en-US" sz="1500" kern="1200" baseline="30000"/>
            <a:t>th</a:t>
          </a:r>
          <a:r>
            <a:rPr lang="en-US" sz="1500" kern="1200"/>
            <a:t>. </a:t>
          </a:r>
        </a:p>
      </dsp:txBody>
      <dsp:txXfrm>
        <a:off x="51591" y="5013456"/>
        <a:ext cx="6640518" cy="9536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8C9CF-F5B2-4418-81A0-86C757B058E5}">
      <dsp:nvSpPr>
        <dsp:cNvPr id="0" name=""/>
        <dsp:cNvSpPr/>
      </dsp:nvSpPr>
      <dsp:spPr>
        <a:xfrm>
          <a:off x="0" y="3739"/>
          <a:ext cx="5511756" cy="8191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A50134-0F8D-4519-8F86-5AB3EBA92276}">
      <dsp:nvSpPr>
        <dsp:cNvPr id="0" name=""/>
        <dsp:cNvSpPr/>
      </dsp:nvSpPr>
      <dsp:spPr>
        <a:xfrm>
          <a:off x="247783" y="188041"/>
          <a:ext cx="450955" cy="4505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E255FA-6588-4117-8EA4-590F1597F6C3}">
      <dsp:nvSpPr>
        <dsp:cNvPr id="0" name=""/>
        <dsp:cNvSpPr/>
      </dsp:nvSpPr>
      <dsp:spPr>
        <a:xfrm>
          <a:off x="946522" y="3739"/>
          <a:ext cx="4536564" cy="870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08" tIns="92108" rIns="92108" bIns="92108" numCol="1" spcCol="1270" anchor="ctr" anchorCtr="0">
          <a:noAutofit/>
        </a:bodyPr>
        <a:lstStyle/>
        <a:p>
          <a:pPr marL="0" lvl="0" indent="0" algn="l" defTabSz="622300">
            <a:lnSpc>
              <a:spcPct val="100000"/>
            </a:lnSpc>
            <a:spcBef>
              <a:spcPct val="0"/>
            </a:spcBef>
            <a:spcAft>
              <a:spcPct val="35000"/>
            </a:spcAft>
            <a:buNone/>
          </a:pPr>
          <a:r>
            <a:rPr lang="en-US" sz="1400" kern="1200" dirty="0"/>
            <a:t>Is there a course not offered at NPHS that you would like to take?</a:t>
          </a:r>
        </a:p>
      </dsp:txBody>
      <dsp:txXfrm>
        <a:off x="946522" y="3739"/>
        <a:ext cx="4536564" cy="870313"/>
      </dsp:txXfrm>
    </dsp:sp>
    <dsp:sp modelId="{F51E26A5-6ECD-4E0A-8C49-92C2F2CD37F8}">
      <dsp:nvSpPr>
        <dsp:cNvPr id="0" name=""/>
        <dsp:cNvSpPr/>
      </dsp:nvSpPr>
      <dsp:spPr>
        <a:xfrm>
          <a:off x="0" y="1091631"/>
          <a:ext cx="5511756" cy="8191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E8427C-0351-4112-B8F1-78D71DA306F4}">
      <dsp:nvSpPr>
        <dsp:cNvPr id="0" name=""/>
        <dsp:cNvSpPr/>
      </dsp:nvSpPr>
      <dsp:spPr>
        <a:xfrm>
          <a:off x="247783" y="1275933"/>
          <a:ext cx="450955" cy="4505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9BB3A8-86E3-4E1D-B1EB-0E4668DE00E7}">
      <dsp:nvSpPr>
        <dsp:cNvPr id="0" name=""/>
        <dsp:cNvSpPr/>
      </dsp:nvSpPr>
      <dsp:spPr>
        <a:xfrm>
          <a:off x="946522" y="1091631"/>
          <a:ext cx="4536564" cy="870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08" tIns="92108" rIns="92108" bIns="92108" numCol="1" spcCol="1270" anchor="ctr" anchorCtr="0">
          <a:noAutofit/>
        </a:bodyPr>
        <a:lstStyle/>
        <a:p>
          <a:pPr marL="0" lvl="0" indent="0" algn="l" defTabSz="622300">
            <a:lnSpc>
              <a:spcPct val="100000"/>
            </a:lnSpc>
            <a:spcBef>
              <a:spcPct val="0"/>
            </a:spcBef>
            <a:spcAft>
              <a:spcPct val="35000"/>
            </a:spcAft>
            <a:buNone/>
          </a:pPr>
          <a:r>
            <a:rPr lang="en-US" sz="1400" kern="1200"/>
            <a:t>Did you fail a class and want to recover it online instead of in a class?</a:t>
          </a:r>
        </a:p>
      </dsp:txBody>
      <dsp:txXfrm>
        <a:off x="946522" y="1091631"/>
        <a:ext cx="4536564" cy="870313"/>
      </dsp:txXfrm>
    </dsp:sp>
    <dsp:sp modelId="{FBFD56C3-0C4B-4DE8-9529-548CE3D6631B}">
      <dsp:nvSpPr>
        <dsp:cNvPr id="0" name=""/>
        <dsp:cNvSpPr/>
      </dsp:nvSpPr>
      <dsp:spPr>
        <a:xfrm>
          <a:off x="0" y="2179524"/>
          <a:ext cx="5511756" cy="8191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7BF4F5-A23B-41C5-B946-CAC3FDF40D17}">
      <dsp:nvSpPr>
        <dsp:cNvPr id="0" name=""/>
        <dsp:cNvSpPr/>
      </dsp:nvSpPr>
      <dsp:spPr>
        <a:xfrm>
          <a:off x="247783" y="2363826"/>
          <a:ext cx="450955" cy="4505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296E17-030E-4D11-90C5-A4B30EEDCD7D}">
      <dsp:nvSpPr>
        <dsp:cNvPr id="0" name=""/>
        <dsp:cNvSpPr/>
      </dsp:nvSpPr>
      <dsp:spPr>
        <a:xfrm>
          <a:off x="946522" y="2179524"/>
          <a:ext cx="4536564" cy="870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08" tIns="92108" rIns="92108" bIns="92108" numCol="1" spcCol="1270" anchor="ctr" anchorCtr="0">
          <a:noAutofit/>
        </a:bodyPr>
        <a:lstStyle/>
        <a:p>
          <a:pPr marL="0" lvl="0" indent="0" algn="l" defTabSz="622300">
            <a:lnSpc>
              <a:spcPct val="100000"/>
            </a:lnSpc>
            <a:spcBef>
              <a:spcPct val="0"/>
            </a:spcBef>
            <a:spcAft>
              <a:spcPct val="35000"/>
            </a:spcAft>
            <a:buNone/>
          </a:pPr>
          <a:r>
            <a:rPr lang="en-US" sz="1400" kern="1200" dirty="0"/>
            <a:t>Would you prefer to take an online class during the school day in a lab setting?</a:t>
          </a:r>
        </a:p>
      </dsp:txBody>
      <dsp:txXfrm>
        <a:off x="946522" y="2179524"/>
        <a:ext cx="4536564" cy="870313"/>
      </dsp:txXfrm>
    </dsp:sp>
    <dsp:sp modelId="{E3063107-3428-48E3-B159-BBE165E07C0C}">
      <dsp:nvSpPr>
        <dsp:cNvPr id="0" name=""/>
        <dsp:cNvSpPr/>
      </dsp:nvSpPr>
      <dsp:spPr>
        <a:xfrm>
          <a:off x="0" y="3267416"/>
          <a:ext cx="5511756" cy="8191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E5F696-5695-4070-B95F-5D6D1BD7EFB4}">
      <dsp:nvSpPr>
        <dsp:cNvPr id="0" name=""/>
        <dsp:cNvSpPr/>
      </dsp:nvSpPr>
      <dsp:spPr>
        <a:xfrm>
          <a:off x="248025" y="3451718"/>
          <a:ext cx="450955" cy="4505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BF4802-46E3-4E4E-80AE-D03EDA1DAE7B}">
      <dsp:nvSpPr>
        <dsp:cNvPr id="0" name=""/>
        <dsp:cNvSpPr/>
      </dsp:nvSpPr>
      <dsp:spPr>
        <a:xfrm>
          <a:off x="947007" y="3267416"/>
          <a:ext cx="4505560" cy="870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08" tIns="92108" rIns="92108" bIns="92108" numCol="1" spcCol="1270" anchor="ctr" anchorCtr="0">
          <a:noAutofit/>
        </a:bodyPr>
        <a:lstStyle/>
        <a:p>
          <a:pPr marL="0" lvl="0" indent="0" algn="l" defTabSz="622300">
            <a:lnSpc>
              <a:spcPct val="100000"/>
            </a:lnSpc>
            <a:spcBef>
              <a:spcPct val="0"/>
            </a:spcBef>
            <a:spcAft>
              <a:spcPct val="35000"/>
            </a:spcAft>
            <a:buNone/>
          </a:pPr>
          <a:r>
            <a:rPr lang="en-US" sz="1400" kern="1200" dirty="0"/>
            <a:t>These opportunities are available for you. Talk to your counselor about how to do this.</a:t>
          </a:r>
        </a:p>
        <a:p>
          <a:pPr marL="0" lvl="0" indent="0" algn="l" defTabSz="622300">
            <a:lnSpc>
              <a:spcPct val="100000"/>
            </a:lnSpc>
            <a:spcBef>
              <a:spcPct val="0"/>
            </a:spcBef>
            <a:spcAft>
              <a:spcPct val="35000"/>
            </a:spcAft>
            <a:buNone/>
          </a:pPr>
          <a:endParaRPr lang="en-US" sz="1400" kern="1200" dirty="0"/>
        </a:p>
      </dsp:txBody>
      <dsp:txXfrm>
        <a:off x="947007" y="3267416"/>
        <a:ext cx="4505560" cy="8703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4E1A0-F3F0-405B-A7ED-FC772FE8EB22}">
      <dsp:nvSpPr>
        <dsp:cNvPr id="0" name=""/>
        <dsp:cNvSpPr/>
      </dsp:nvSpPr>
      <dsp:spPr>
        <a:xfrm>
          <a:off x="192542" y="11635"/>
          <a:ext cx="2960345" cy="2124326"/>
        </a:xfrm>
        <a:prstGeom prst="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Health and Personal Fitness </a:t>
          </a:r>
          <a:r>
            <a:rPr lang="en-US" sz="1800" kern="1200" dirty="0"/>
            <a:t>are not electives. Every student must take Health and Personal Fitness to meet graduation requirements. </a:t>
          </a:r>
        </a:p>
      </dsp:txBody>
      <dsp:txXfrm>
        <a:off x="192542" y="11635"/>
        <a:ext cx="2960345" cy="2124326"/>
      </dsp:txXfrm>
    </dsp:sp>
    <dsp:sp modelId="{5B88F8CA-DDE3-474B-822A-2A18D90D6FBE}">
      <dsp:nvSpPr>
        <dsp:cNvPr id="0" name=""/>
        <dsp:cNvSpPr/>
      </dsp:nvSpPr>
      <dsp:spPr>
        <a:xfrm>
          <a:off x="3448922" y="2710"/>
          <a:ext cx="2960345" cy="2142177"/>
        </a:xfrm>
        <a:prstGeom prst="rect">
          <a:avLst/>
        </a:prstGeom>
        <a:solidFill>
          <a:schemeClr val="accent2">
            <a:hueOff val="-1856167"/>
            <a:satOff val="606"/>
            <a:lumOff val="-539"/>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The only exception to this rule is for JROTC students. You must successfully complete 3 semesters, earning 3 credits, in JROTC to exempt the Health and Personal Fitness Requirement</a:t>
          </a:r>
          <a:r>
            <a:rPr lang="en-US" sz="1600" kern="1200" dirty="0"/>
            <a:t>.</a:t>
          </a:r>
        </a:p>
      </dsp:txBody>
      <dsp:txXfrm>
        <a:off x="3448922" y="2710"/>
        <a:ext cx="2960345" cy="2142177"/>
      </dsp:txXfrm>
    </dsp:sp>
    <dsp:sp modelId="{A7C5026F-C3BE-470A-8BA0-3102E35AB158}">
      <dsp:nvSpPr>
        <dsp:cNvPr id="0" name=""/>
        <dsp:cNvSpPr/>
      </dsp:nvSpPr>
      <dsp:spPr>
        <a:xfrm>
          <a:off x="6705302" y="48305"/>
          <a:ext cx="2960345" cy="2050986"/>
        </a:xfrm>
        <a:prstGeom prst="rect">
          <a:avLst/>
        </a:prstGeom>
        <a:solidFill>
          <a:schemeClr val="accent2">
            <a:hueOff val="-3712334"/>
            <a:satOff val="1211"/>
            <a:lumOff val="-1079"/>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If you have not had Health, Personal Fitness or JROTC, please contact your counselor</a:t>
          </a:r>
          <a:r>
            <a:rPr lang="en-US" sz="1600" kern="1200" dirty="0"/>
            <a:t>.</a:t>
          </a:r>
        </a:p>
      </dsp:txBody>
      <dsp:txXfrm>
        <a:off x="6705302" y="48305"/>
        <a:ext cx="2960345" cy="2050986"/>
      </dsp:txXfrm>
    </dsp:sp>
    <dsp:sp modelId="{6EC95E61-1179-4E19-86BE-516528882250}">
      <dsp:nvSpPr>
        <dsp:cNvPr id="0" name=""/>
        <dsp:cNvSpPr/>
      </dsp:nvSpPr>
      <dsp:spPr>
        <a:xfrm>
          <a:off x="1820732" y="2503613"/>
          <a:ext cx="2960345" cy="2261218"/>
        </a:xfrm>
        <a:prstGeom prst="rect">
          <a:avLst/>
        </a:prstGeom>
        <a:solidFill>
          <a:schemeClr val="accent2">
            <a:hueOff val="-5568501"/>
            <a:satOff val="1817"/>
            <a:lumOff val="-1618"/>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World Language </a:t>
          </a:r>
          <a:r>
            <a:rPr lang="en-US" sz="1700" kern="1200" dirty="0"/>
            <a:t>– You do not have to take a world language to graduate. However, you </a:t>
          </a:r>
          <a:r>
            <a:rPr lang="en-US" sz="1700" i="1" kern="1200" dirty="0"/>
            <a:t>do</a:t>
          </a:r>
          <a:r>
            <a:rPr lang="en-US" sz="1700" kern="1200" dirty="0"/>
            <a:t> need 2 years in the same language to enter most four-year colleges. </a:t>
          </a:r>
        </a:p>
      </dsp:txBody>
      <dsp:txXfrm>
        <a:off x="1820732" y="2503613"/>
        <a:ext cx="2960345" cy="2261218"/>
      </dsp:txXfrm>
    </dsp:sp>
    <dsp:sp modelId="{8CFCF074-515D-4BA3-AF78-311D579E4D6E}">
      <dsp:nvSpPr>
        <dsp:cNvPr id="0" name=""/>
        <dsp:cNvSpPr/>
      </dsp:nvSpPr>
      <dsp:spPr>
        <a:xfrm>
          <a:off x="5077112" y="2440921"/>
          <a:ext cx="2960345" cy="2386600"/>
        </a:xfrm>
        <a:prstGeom prst="rect">
          <a:avLst/>
        </a:prstGeom>
        <a:solidFill>
          <a:schemeClr val="accent2">
            <a:hueOff val="-7424668"/>
            <a:satOff val="2422"/>
            <a:lumOff val="-2157"/>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Example: Spanish 1 &amp; 2 or French 1 &amp; 2. Not Spanish I and French I</a:t>
          </a:r>
          <a:r>
            <a:rPr lang="en-US" sz="1600" kern="1200" dirty="0"/>
            <a:t>.</a:t>
          </a:r>
        </a:p>
      </dsp:txBody>
      <dsp:txXfrm>
        <a:off x="5077112" y="2440921"/>
        <a:ext cx="2960345" cy="23866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CEFA42-8F99-4686-8A84-C00C2DE47A72}" type="datetimeFigureOut">
              <a:rPr lang="en-US" smtClean="0"/>
              <a:t>1/31/2024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215750-0E61-48F2-8348-3900E9650EC8}" type="slidenum">
              <a:rPr lang="en-US" smtClean="0"/>
              <a:t>‹#›</a:t>
            </a:fld>
            <a:endParaRPr lang="en-US"/>
          </a:p>
        </p:txBody>
      </p:sp>
    </p:spTree>
    <p:extLst>
      <p:ext uri="{BB962C8B-B14F-4D97-AF65-F5344CB8AC3E}">
        <p14:creationId xmlns:p14="http://schemas.microsoft.com/office/powerpoint/2010/main" val="3243977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19F0C4-2BAA-4CD6-9D47-9F1896AD8543}" type="slidenum">
              <a:rPr lang="en-US" smtClean="0"/>
              <a:t>18</a:t>
            </a:fld>
            <a:endParaRPr lang="en-US"/>
          </a:p>
        </p:txBody>
      </p:sp>
    </p:spTree>
    <p:extLst>
      <p:ext uri="{BB962C8B-B14F-4D97-AF65-F5344CB8AC3E}">
        <p14:creationId xmlns:p14="http://schemas.microsoft.com/office/powerpoint/2010/main" val="575205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19F0C4-2BAA-4CD6-9D47-9F1896AD8543}" type="slidenum">
              <a:rPr lang="en-US" smtClean="0"/>
              <a:t>19</a:t>
            </a:fld>
            <a:endParaRPr lang="en-US"/>
          </a:p>
        </p:txBody>
      </p:sp>
    </p:spTree>
    <p:extLst>
      <p:ext uri="{BB962C8B-B14F-4D97-AF65-F5344CB8AC3E}">
        <p14:creationId xmlns:p14="http://schemas.microsoft.com/office/powerpoint/2010/main" val="2310971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19F0C4-2BAA-4CD6-9D47-9F1896AD8543}" type="slidenum">
              <a:rPr lang="en-US" smtClean="0"/>
              <a:t>20</a:t>
            </a:fld>
            <a:endParaRPr lang="en-US"/>
          </a:p>
        </p:txBody>
      </p:sp>
    </p:spTree>
    <p:extLst>
      <p:ext uri="{BB962C8B-B14F-4D97-AF65-F5344CB8AC3E}">
        <p14:creationId xmlns:p14="http://schemas.microsoft.com/office/powerpoint/2010/main" val="3134437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19F0C4-2BAA-4CD6-9D47-9F1896AD8543}" type="slidenum">
              <a:rPr lang="en-US" smtClean="0"/>
              <a:t>22</a:t>
            </a:fld>
            <a:endParaRPr lang="en-US"/>
          </a:p>
        </p:txBody>
      </p:sp>
    </p:spTree>
    <p:extLst>
      <p:ext uri="{BB962C8B-B14F-4D97-AF65-F5344CB8AC3E}">
        <p14:creationId xmlns:p14="http://schemas.microsoft.com/office/powerpoint/2010/main" val="401310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Online opportunities are available at NPHS as well as outside of NPHS. If you desire to attend school but want to take a course that is not offered, such as Japanese or Gothic Literature, you can! If you failed a course that needs to be recovered and desire to take it online instead of in a class, you can do that, too! Online classes are available for students to take during the school day in a lab setting. There is a Senate Bill 289 application required for some online classes. This will be available on the PCSD website April through June. If you are interested in this option or have questions, please talk to your counselor. </a:t>
            </a:r>
          </a:p>
          <a:p>
            <a:endParaRPr lang="en-US" dirty="0"/>
          </a:p>
          <a:p>
            <a:r>
              <a:rPr lang="en-US" dirty="0"/>
              <a:t>If you prefer to do classes fully online, outside of NPHS, you can do so with Paulding Virtual Academy. The application for this will be available on the Paulding County School District website in April. Please note that if you choose this option, it is a yearlong commitment. </a:t>
            </a:r>
          </a:p>
        </p:txBody>
      </p:sp>
      <p:sp>
        <p:nvSpPr>
          <p:cNvPr id="4" name="Slide Number Placeholder 3"/>
          <p:cNvSpPr>
            <a:spLocks noGrp="1"/>
          </p:cNvSpPr>
          <p:nvPr>
            <p:ph type="sldNum" sz="quarter" idx="5"/>
          </p:nvPr>
        </p:nvSpPr>
        <p:spPr/>
        <p:txBody>
          <a:bodyPr/>
          <a:lstStyle/>
          <a:p>
            <a:fld id="{F319F0C4-2BAA-4CD6-9D47-9F1896AD8543}" type="slidenum">
              <a:rPr lang="en-US" smtClean="0"/>
              <a:t>26</a:t>
            </a:fld>
            <a:endParaRPr lang="en-US"/>
          </a:p>
        </p:txBody>
      </p:sp>
    </p:spTree>
    <p:extLst>
      <p:ext uri="{BB962C8B-B14F-4D97-AF65-F5344CB8AC3E}">
        <p14:creationId xmlns:p14="http://schemas.microsoft.com/office/powerpoint/2010/main" val="41241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33B70C-BA8B-4605-BF0D-7ADCF3245D3E}" type="slidenum">
              <a:rPr lang="en-US" smtClean="0"/>
              <a:t>27</a:t>
            </a:fld>
            <a:endParaRPr lang="en-US"/>
          </a:p>
        </p:txBody>
      </p:sp>
    </p:spTree>
    <p:extLst>
      <p:ext uri="{BB962C8B-B14F-4D97-AF65-F5344CB8AC3E}">
        <p14:creationId xmlns:p14="http://schemas.microsoft.com/office/powerpoint/2010/main" val="857930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33B70C-BA8B-4605-BF0D-7ADCF3245D3E}" type="slidenum">
              <a:rPr lang="en-US" smtClean="0"/>
              <a:t>28</a:t>
            </a:fld>
            <a:endParaRPr lang="en-US"/>
          </a:p>
        </p:txBody>
      </p:sp>
    </p:spTree>
    <p:extLst>
      <p:ext uri="{BB962C8B-B14F-4D97-AF65-F5344CB8AC3E}">
        <p14:creationId xmlns:p14="http://schemas.microsoft.com/office/powerpoint/2010/main" val="554011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33B70C-BA8B-4605-BF0D-7ADCF3245D3E}" type="slidenum">
              <a:rPr lang="en-US" smtClean="0"/>
              <a:t>29</a:t>
            </a:fld>
            <a:endParaRPr lang="en-US"/>
          </a:p>
        </p:txBody>
      </p:sp>
    </p:spTree>
    <p:extLst>
      <p:ext uri="{BB962C8B-B14F-4D97-AF65-F5344CB8AC3E}">
        <p14:creationId xmlns:p14="http://schemas.microsoft.com/office/powerpoint/2010/main" val="3705325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82EDB8D0-98ED-4B86-9D5F-E61ADC70144D}" type="datetimeFigureOut">
              <a:rPr lang="en-US" smtClean="0"/>
              <a:t>1/31/2024</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854181D-6920-4594-9A5D-6CE56DC9F8B2}"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7560296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3960584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4166622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t>1/31/2024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2501314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EDB8D0-98ED-4B86-9D5F-E61ADC70144D}"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89969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EDB8D0-98ED-4B86-9D5F-E61ADC70144D}"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457867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EDB8D0-98ED-4B86-9D5F-E61ADC70144D}" type="datetimeFigureOut">
              <a:rPr lang="en-US" smtClean="0"/>
              <a:t>1/31/2024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1310349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EDB8D0-98ED-4B86-9D5F-E61ADC70144D}" type="datetimeFigureOut">
              <a:rPr lang="en-US" smtClean="0"/>
              <a:t>1/31/2024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785300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EDB8D0-98ED-4B86-9D5F-E61ADC70144D}" type="datetimeFigureOut">
              <a:rPr lang="en-US" smtClean="0"/>
              <a:t>1/31/2024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2986785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EDB8D0-98ED-4B86-9D5F-E61ADC70144D}"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422431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EDB8D0-98ED-4B86-9D5F-E61ADC70144D}"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692199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82EDB8D0-98ED-4B86-9D5F-E61ADC70144D}" type="datetimeFigureOut">
              <a:rPr lang="en-US" smtClean="0"/>
              <a:pPr/>
              <a:t>1/31/2024</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270787032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afutures.org/media/4wsjm2ej/rigor-list-september-2023-print-ready-10032023.pdf"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usg.edu/announcements/usg_to_extend_temporary_test_optional_admission_for_academic_year_2024_2025"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act.org/" TargetMode="External"/><Relationship Id="rId2" Type="http://schemas.openxmlformats.org/officeDocument/2006/relationships/hyperlink" Target="http://www.collegeboard.or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19.svg"/><Relationship Id="rId4" Type="http://schemas.openxmlformats.org/officeDocument/2006/relationships/diagramLayout" Target="../diagrams/layout4.xml"/><Relationship Id="rId9"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gonphs.weebly.com/"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gonphs.weebly.com/early-graduation.html"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gonphs.weebly.com/" TargetMode="External"/><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25382-D849-0B54-0208-EAFEF23211DC}"/>
              </a:ext>
            </a:extLst>
          </p:cNvPr>
          <p:cNvSpPr>
            <a:spLocks noGrp="1"/>
          </p:cNvSpPr>
          <p:nvPr>
            <p:ph type="ctrTitle"/>
          </p:nvPr>
        </p:nvSpPr>
        <p:spPr>
          <a:xfrm>
            <a:off x="1102282" y="3749041"/>
            <a:ext cx="10134678" cy="1635760"/>
          </a:xfrm>
        </p:spPr>
        <p:txBody>
          <a:bodyPr>
            <a:normAutofit/>
          </a:bodyPr>
          <a:lstStyle/>
          <a:p>
            <a:pPr algn="ctr"/>
            <a:r>
              <a:rPr lang="en-US" sz="5800"/>
              <a:t>Junior Class of 2025 Counselor Meeting</a:t>
            </a:r>
          </a:p>
        </p:txBody>
      </p:sp>
      <p:pic>
        <p:nvPicPr>
          <p:cNvPr id="3" name="Picture 4" descr="class of 2025, graduation, graduate, seniors' Sticker | Spreadshirt">
            <a:extLst>
              <a:ext uri="{FF2B5EF4-FFF2-40B4-BE49-F238E27FC236}">
                <a16:creationId xmlns:a16="http://schemas.microsoft.com/office/drawing/2014/main" id="{AA746A24-9D7E-0D0C-2325-7FA99834174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67664" y="643467"/>
            <a:ext cx="5403914" cy="2841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34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DA65D9-2166-4E3D-AAB6-9D732EF5D567}"/>
              </a:ext>
            </a:extLst>
          </p:cNvPr>
          <p:cNvSpPr txBox="1"/>
          <p:nvPr/>
        </p:nvSpPr>
        <p:spPr>
          <a:xfrm>
            <a:off x="-88900" y="47792"/>
            <a:ext cx="11810999" cy="1015663"/>
          </a:xfrm>
          <a:prstGeom prst="rect">
            <a:avLst/>
          </a:prstGeom>
          <a:noFill/>
        </p:spPr>
        <p:txBody>
          <a:bodyPr wrap="square" rtlCol="0">
            <a:spAutoFit/>
          </a:bodyPr>
          <a:lstStyle/>
          <a:p>
            <a:pPr algn="ctr"/>
            <a:r>
              <a:rPr lang="en-US" sz="3800" b="1" u="sng" dirty="0"/>
              <a:t>HOPE Scholarship</a:t>
            </a:r>
            <a:br>
              <a:rPr lang="en-US" sz="4000" dirty="0"/>
            </a:br>
            <a:endParaRPr lang="en-US" sz="2000" u="sng" dirty="0"/>
          </a:p>
        </p:txBody>
      </p:sp>
      <p:sp>
        <p:nvSpPr>
          <p:cNvPr id="2" name="TextBox 1">
            <a:extLst>
              <a:ext uri="{FF2B5EF4-FFF2-40B4-BE49-F238E27FC236}">
                <a16:creationId xmlns:a16="http://schemas.microsoft.com/office/drawing/2014/main" id="{BDBA99F4-1BEA-4203-83E7-10BD991B8A46}"/>
              </a:ext>
            </a:extLst>
          </p:cNvPr>
          <p:cNvSpPr txBox="1"/>
          <p:nvPr/>
        </p:nvSpPr>
        <p:spPr>
          <a:xfrm>
            <a:off x="190500" y="947064"/>
            <a:ext cx="10909300" cy="5355312"/>
          </a:xfrm>
          <a:prstGeom prst="rect">
            <a:avLst/>
          </a:prstGeom>
          <a:noFill/>
        </p:spPr>
        <p:txBody>
          <a:bodyPr wrap="square" rtlCol="0">
            <a:spAutoFit/>
          </a:bodyPr>
          <a:lstStyle/>
          <a:p>
            <a:pPr marL="342900" indent="-342900">
              <a:buFont typeface="Arial" panose="020B0604020202020204" pitchFamily="34" charset="0"/>
              <a:buChar char="•"/>
            </a:pPr>
            <a:r>
              <a:rPr lang="en-US" sz="1900" dirty="0"/>
              <a:t>The HOPE Scholarship is an opportunity for students to earn tuition toward college courses after they graduate from high school. </a:t>
            </a:r>
          </a:p>
          <a:p>
            <a:pPr marL="342900" indent="-342900">
              <a:buFont typeface="Arial" panose="020B0604020202020204" pitchFamily="34" charset="0"/>
              <a:buChar char="•"/>
            </a:pPr>
            <a:endParaRPr lang="en-US" sz="1900" dirty="0"/>
          </a:p>
          <a:p>
            <a:pPr marL="342900" indent="-342900">
              <a:buFont typeface="Arial" panose="020B0604020202020204" pitchFamily="34" charset="0"/>
              <a:buChar char="•"/>
            </a:pPr>
            <a:r>
              <a:rPr lang="en-US" sz="1900" dirty="0"/>
              <a:t>The HOPE scholarship can be applied to four-year and two-year colleges, as well as private colleges. Students must attend a Georgia college for funding availability. </a:t>
            </a:r>
          </a:p>
          <a:p>
            <a:pPr marL="342900" indent="-342900">
              <a:buFont typeface="Arial" panose="020B0604020202020204" pitchFamily="34" charset="0"/>
              <a:buChar char="•"/>
            </a:pPr>
            <a:endParaRPr lang="en-US" sz="1900" dirty="0"/>
          </a:p>
          <a:p>
            <a:pPr marL="342900" indent="-342900">
              <a:buFont typeface="Arial" panose="020B0604020202020204" pitchFamily="34" charset="0"/>
              <a:buChar char="•"/>
            </a:pPr>
            <a:r>
              <a:rPr lang="en-US" sz="1900" dirty="0">
                <a:highlight>
                  <a:srgbClr val="00FFFF"/>
                </a:highlight>
              </a:rPr>
              <a:t>The HOPE GPA (grade point average) and your high school GPA are NOT the same! </a:t>
            </a:r>
          </a:p>
          <a:p>
            <a:pPr marL="342900" indent="-342900">
              <a:buFont typeface="Arial" panose="020B0604020202020204" pitchFamily="34" charset="0"/>
              <a:buChar char="•"/>
            </a:pPr>
            <a:r>
              <a:rPr lang="en-US" sz="1900" dirty="0"/>
              <a:t>The Hope Scholarship only calculates your GPA for core courses and World Language (English, Math, Science, Social Studies, and World Language). </a:t>
            </a:r>
          </a:p>
          <a:p>
            <a:pPr marL="342900" indent="-342900">
              <a:buFont typeface="Arial" panose="020B0604020202020204" pitchFamily="34" charset="0"/>
              <a:buChar char="•"/>
            </a:pPr>
            <a:r>
              <a:rPr lang="en-US" sz="1900" dirty="0"/>
              <a:t>By law, the HOPE GPA does not round</a:t>
            </a:r>
          </a:p>
          <a:p>
            <a:pPr marL="342900" indent="-342900">
              <a:buFont typeface="Arial" panose="020B0604020202020204" pitchFamily="34" charset="0"/>
              <a:buChar char="•"/>
            </a:pPr>
            <a:r>
              <a:rPr lang="en-US" sz="1900" dirty="0"/>
              <a:t>If a student takes an honors course, the 5 additional bonus points are removed for the students HOPE GPA calculation. </a:t>
            </a:r>
          </a:p>
          <a:p>
            <a:pPr marL="342900" indent="-342900">
              <a:buFont typeface="Arial" panose="020B0604020202020204" pitchFamily="34" charset="0"/>
              <a:buChar char="•"/>
            </a:pPr>
            <a:r>
              <a:rPr lang="en-US" sz="1900" dirty="0"/>
              <a:t>If a student takes an AP course, the 10 additional bonus points are removed for the students HOPE GPA calculation. However, the Hope program does award .5 points back to the HOPE GPA calculation for AP courses only. </a:t>
            </a:r>
          </a:p>
          <a:p>
            <a:pPr marL="342900" indent="-342900">
              <a:buFont typeface="Arial" panose="020B0604020202020204" pitchFamily="34" charset="0"/>
              <a:buChar char="•"/>
            </a:pPr>
            <a:r>
              <a:rPr lang="en-US" sz="1900" dirty="0"/>
              <a:t>High School courses taken in middle school are not calculated in a students HOPE GPA.</a:t>
            </a:r>
          </a:p>
          <a:p>
            <a:pPr marL="342900" indent="-342900">
              <a:buFont typeface="Arial" panose="020B0604020202020204" pitchFamily="34" charset="0"/>
              <a:buChar char="•"/>
            </a:pPr>
            <a:r>
              <a:rPr lang="en-US" sz="1900" dirty="0"/>
              <a:t>Student will be able to view their HOPE GPA through their GA Futures account. Students should have created their own GA Futures account. </a:t>
            </a:r>
          </a:p>
        </p:txBody>
      </p:sp>
    </p:spTree>
    <p:extLst>
      <p:ext uri="{BB962C8B-B14F-4D97-AF65-F5344CB8AC3E}">
        <p14:creationId xmlns:p14="http://schemas.microsoft.com/office/powerpoint/2010/main" val="79067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DA65D9-2166-4E3D-AAB6-9D732EF5D567}"/>
              </a:ext>
            </a:extLst>
          </p:cNvPr>
          <p:cNvSpPr txBox="1"/>
          <p:nvPr/>
        </p:nvSpPr>
        <p:spPr>
          <a:xfrm>
            <a:off x="213966" y="-101431"/>
            <a:ext cx="11811000" cy="1015663"/>
          </a:xfrm>
          <a:prstGeom prst="rect">
            <a:avLst/>
          </a:prstGeom>
          <a:noFill/>
        </p:spPr>
        <p:txBody>
          <a:bodyPr wrap="square" rtlCol="0">
            <a:spAutoFit/>
          </a:bodyPr>
          <a:lstStyle/>
          <a:p>
            <a:pPr algn="ctr"/>
            <a:r>
              <a:rPr lang="en-US" sz="3800" b="1" u="sng"/>
              <a:t>HOPE Scholarship Cont.</a:t>
            </a:r>
            <a:br>
              <a:rPr lang="en-US" sz="4000" b="1"/>
            </a:br>
            <a:endParaRPr lang="en-US" sz="2000" b="1" u="sng" dirty="0"/>
          </a:p>
        </p:txBody>
      </p:sp>
      <p:sp>
        <p:nvSpPr>
          <p:cNvPr id="2" name="TextBox 1">
            <a:extLst>
              <a:ext uri="{FF2B5EF4-FFF2-40B4-BE49-F238E27FC236}">
                <a16:creationId xmlns:a16="http://schemas.microsoft.com/office/drawing/2014/main" id="{BDBA99F4-1BEA-4203-83E7-10BD991B8A46}"/>
              </a:ext>
            </a:extLst>
          </p:cNvPr>
          <p:cNvSpPr txBox="1"/>
          <p:nvPr/>
        </p:nvSpPr>
        <p:spPr>
          <a:xfrm>
            <a:off x="167034" y="254000"/>
            <a:ext cx="11250266" cy="6955750"/>
          </a:xfrm>
          <a:prstGeom prst="rect">
            <a:avLst/>
          </a:prstGeom>
          <a:noFill/>
        </p:spPr>
        <p:txBody>
          <a:bodyPr wrap="square" rtlCol="0">
            <a:spAutoFit/>
          </a:bodyPr>
          <a:lstStyle/>
          <a:p>
            <a:endParaRPr lang="en-US" sz="2000" u="sng" dirty="0"/>
          </a:p>
          <a:p>
            <a:r>
              <a:rPr lang="en-US" sz="2000" u="sng" dirty="0"/>
              <a:t>Qualifications for HOPE (covers a portion of your public or private college tuition):</a:t>
            </a:r>
          </a:p>
          <a:p>
            <a:endParaRPr lang="en-US" sz="2000" u="sng" dirty="0"/>
          </a:p>
          <a:p>
            <a:pPr marL="800100" lvl="1" indent="-342900">
              <a:buFont typeface="Arial" panose="020B0604020202020204" pitchFamily="34" charset="0"/>
              <a:buChar char="•"/>
            </a:pPr>
            <a:r>
              <a:rPr lang="en-US" sz="2000" dirty="0"/>
              <a:t>3.0 HOPE GPA</a:t>
            </a:r>
          </a:p>
          <a:p>
            <a:pPr marL="800100" lvl="1" indent="-342900">
              <a:buFont typeface="Arial" panose="020B0604020202020204" pitchFamily="34" charset="0"/>
              <a:buChar char="•"/>
            </a:pPr>
            <a:r>
              <a:rPr lang="en-US" sz="2000" dirty="0"/>
              <a:t>4 Rigor Courses</a:t>
            </a:r>
          </a:p>
          <a:p>
            <a:pPr marL="800100" lvl="1" indent="-342900">
              <a:buFont typeface="Arial" panose="020B0604020202020204" pitchFamily="34" charset="0"/>
              <a:buChar char="•"/>
            </a:pPr>
            <a:r>
              <a:rPr lang="en-US" sz="2000" dirty="0"/>
              <a:t>No SAT or ACT requirement to receive HOPE</a:t>
            </a:r>
          </a:p>
          <a:p>
            <a:endParaRPr lang="en-US" sz="2000" dirty="0"/>
          </a:p>
          <a:p>
            <a:r>
              <a:rPr lang="en-US" sz="2000" b="1" u="sng" dirty="0"/>
              <a:t>Qualifications for Zell Miller Scholarship (covers 100% college tuition for a public college, and a portion for private college)</a:t>
            </a:r>
          </a:p>
          <a:p>
            <a:endParaRPr lang="en-US" sz="2000" b="1" u="sng" dirty="0"/>
          </a:p>
          <a:p>
            <a:pPr marL="800100" lvl="1" indent="-342900">
              <a:buFont typeface="Arial" panose="020B0604020202020204" pitchFamily="34" charset="0"/>
              <a:buChar char="•"/>
            </a:pPr>
            <a:r>
              <a:rPr lang="en-US" sz="2000" dirty="0"/>
              <a:t>3.7 HOPE GPA</a:t>
            </a:r>
          </a:p>
          <a:p>
            <a:pPr marL="800100" lvl="1" indent="-342900">
              <a:buFont typeface="Arial" panose="020B0604020202020204" pitchFamily="34" charset="0"/>
              <a:buChar char="•"/>
            </a:pPr>
            <a:r>
              <a:rPr lang="en-US" sz="2000" dirty="0"/>
              <a:t>4 Rigor Courses</a:t>
            </a:r>
          </a:p>
          <a:p>
            <a:pPr marL="800100" lvl="1" indent="-342900">
              <a:buFont typeface="Arial" panose="020B0604020202020204" pitchFamily="34" charset="0"/>
              <a:buChar char="•"/>
            </a:pPr>
            <a:r>
              <a:rPr lang="en-US" sz="2000" dirty="0"/>
              <a:t>SAT Score -1200 (composite)</a:t>
            </a:r>
          </a:p>
          <a:p>
            <a:pPr marL="800100" lvl="1" indent="-342900">
              <a:buFont typeface="Arial" panose="020B0604020202020204" pitchFamily="34" charset="0"/>
              <a:buChar char="•"/>
            </a:pPr>
            <a:r>
              <a:rPr lang="en-US" sz="2000"/>
              <a:t>ACT Score - 25 (composite)</a:t>
            </a:r>
          </a:p>
          <a:p>
            <a:pPr marL="800100" lvl="1"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Students should check to ensure their SAT/ACT scores have been submitted to their </a:t>
            </a:r>
          </a:p>
          <a:p>
            <a:pPr lvl="1"/>
            <a:r>
              <a:rPr lang="en-US" sz="2000" dirty="0" err="1"/>
              <a:t>GAFutures</a:t>
            </a:r>
            <a:r>
              <a:rPr lang="en-US" sz="2000" dirty="0"/>
              <a:t> account to qualify for the Zell Miller Scholarship. </a:t>
            </a:r>
          </a:p>
          <a:p>
            <a:pPr lvl="1"/>
            <a:endParaRPr lang="en-US" sz="2000" dirty="0"/>
          </a:p>
          <a:p>
            <a:pPr marL="342900" indent="-342900">
              <a:buFont typeface="Arial" panose="020B0604020202020204" pitchFamily="34" charset="0"/>
              <a:buChar char="•"/>
            </a:pPr>
            <a:r>
              <a:rPr lang="en-US" sz="2000" dirty="0"/>
              <a:t>Please visit the GA Futures website to learn more about the Hope Scholarship</a:t>
            </a:r>
          </a:p>
          <a:p>
            <a:r>
              <a:rPr lang="en-US" sz="2000" dirty="0"/>
              <a:t> </a:t>
            </a:r>
          </a:p>
          <a:p>
            <a:pPr algn="ctr"/>
            <a:r>
              <a:rPr lang="en-US" sz="2600" dirty="0">
                <a:highlight>
                  <a:srgbClr val="FFFF00"/>
                </a:highlight>
              </a:rPr>
              <a:t>WWW.GAFUTURES.ORG</a:t>
            </a:r>
          </a:p>
          <a:p>
            <a:pPr marL="1257300" lvl="2"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4293817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772E97-F0B7-C5C1-CCA1-C61B1A60A3DF}"/>
              </a:ext>
            </a:extLst>
          </p:cNvPr>
          <p:cNvSpPr txBox="1"/>
          <p:nvPr/>
        </p:nvSpPr>
        <p:spPr>
          <a:xfrm>
            <a:off x="546100" y="1828800"/>
            <a:ext cx="5250543" cy="2862322"/>
          </a:xfrm>
          <a:prstGeom prst="rect">
            <a:avLst/>
          </a:prstGeom>
          <a:noFill/>
        </p:spPr>
        <p:txBody>
          <a:bodyPr wrap="square" rtlCol="0">
            <a:spAutoFit/>
          </a:bodyPr>
          <a:lstStyle/>
          <a:p>
            <a:r>
              <a:rPr lang="en-US" dirty="0"/>
              <a:t>The courses listed on this slide are current NPHS classes that are considered rigor with GA Futures. </a:t>
            </a:r>
          </a:p>
          <a:p>
            <a:endParaRPr lang="en-US" dirty="0"/>
          </a:p>
          <a:p>
            <a:r>
              <a:rPr lang="en-US" dirty="0"/>
              <a:t>To view the full list of all rigor courses students should visit the </a:t>
            </a:r>
            <a:r>
              <a:rPr lang="en-US" dirty="0" err="1"/>
              <a:t>GaFutures</a:t>
            </a:r>
            <a:r>
              <a:rPr lang="en-US" dirty="0"/>
              <a:t> website:</a:t>
            </a:r>
          </a:p>
          <a:p>
            <a:endParaRPr lang="en-US" dirty="0"/>
          </a:p>
          <a:p>
            <a:r>
              <a:rPr lang="en-US" dirty="0">
                <a:hlinkClick r:id="rId2"/>
              </a:rPr>
              <a:t>https://www.gafutures.org/media/4wsjm2ej/rigor-list-september-2023-print-ready-10032023.pdf</a:t>
            </a:r>
            <a:endParaRPr lang="en-US" dirty="0"/>
          </a:p>
          <a:p>
            <a:endParaRPr lang="en-US" dirty="0"/>
          </a:p>
        </p:txBody>
      </p:sp>
      <p:pic>
        <p:nvPicPr>
          <p:cNvPr id="3" name="Picture 2">
            <a:extLst>
              <a:ext uri="{FF2B5EF4-FFF2-40B4-BE49-F238E27FC236}">
                <a16:creationId xmlns:a16="http://schemas.microsoft.com/office/drawing/2014/main" id="{BCFA4818-1BB5-5126-5727-98E274EE1CFD}"/>
              </a:ext>
            </a:extLst>
          </p:cNvPr>
          <p:cNvPicPr>
            <a:picLocks noChangeAspect="1"/>
          </p:cNvPicPr>
          <p:nvPr/>
        </p:nvPicPr>
        <p:blipFill>
          <a:blip r:embed="rId3"/>
          <a:stretch>
            <a:fillRect/>
          </a:stretch>
        </p:blipFill>
        <p:spPr>
          <a:xfrm>
            <a:off x="5933872" y="96060"/>
            <a:ext cx="4854204" cy="6521397"/>
          </a:xfrm>
          <a:prstGeom prst="rect">
            <a:avLst/>
          </a:prstGeom>
        </p:spPr>
      </p:pic>
    </p:spTree>
    <p:extLst>
      <p:ext uri="{BB962C8B-B14F-4D97-AF65-F5344CB8AC3E}">
        <p14:creationId xmlns:p14="http://schemas.microsoft.com/office/powerpoint/2010/main" val="2342380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DA65D9-2166-4E3D-AAB6-9D732EF5D567}"/>
              </a:ext>
            </a:extLst>
          </p:cNvPr>
          <p:cNvSpPr txBox="1"/>
          <p:nvPr/>
        </p:nvSpPr>
        <p:spPr>
          <a:xfrm>
            <a:off x="-308320" y="186200"/>
            <a:ext cx="11811000" cy="984885"/>
          </a:xfrm>
          <a:prstGeom prst="rect">
            <a:avLst/>
          </a:prstGeom>
          <a:noFill/>
        </p:spPr>
        <p:txBody>
          <a:bodyPr wrap="square" rtlCol="0">
            <a:spAutoFit/>
          </a:bodyPr>
          <a:lstStyle/>
          <a:p>
            <a:pPr algn="ctr"/>
            <a:r>
              <a:rPr lang="en-US" sz="3800" b="1" u="sng" dirty="0"/>
              <a:t>End-of-Course Assessment (EOC)</a:t>
            </a:r>
            <a:br>
              <a:rPr lang="en-US" sz="4000" b="1" dirty="0"/>
            </a:br>
            <a:endParaRPr lang="en-US" sz="2000" b="1" u="sng" dirty="0"/>
          </a:p>
        </p:txBody>
      </p:sp>
      <p:sp>
        <p:nvSpPr>
          <p:cNvPr id="2" name="TextBox 1">
            <a:extLst>
              <a:ext uri="{FF2B5EF4-FFF2-40B4-BE49-F238E27FC236}">
                <a16:creationId xmlns:a16="http://schemas.microsoft.com/office/drawing/2014/main" id="{8A67A3BD-EC4C-4F51-9E5A-3961023596EB}"/>
              </a:ext>
            </a:extLst>
          </p:cNvPr>
          <p:cNvSpPr txBox="1"/>
          <p:nvPr/>
        </p:nvSpPr>
        <p:spPr>
          <a:xfrm>
            <a:off x="431800" y="1442257"/>
            <a:ext cx="10185401" cy="3170099"/>
          </a:xfrm>
          <a:prstGeom prst="rect">
            <a:avLst/>
          </a:prstGeom>
          <a:noFill/>
        </p:spPr>
        <p:txBody>
          <a:bodyPr wrap="square" rtlCol="0">
            <a:spAutoFit/>
          </a:bodyPr>
          <a:lstStyle/>
          <a:p>
            <a:r>
              <a:rPr lang="en-US" sz="2500" dirty="0"/>
              <a:t>EOC’s are end of course assessments that will count for 20% of a student's final grade. These are state mandated tests.</a:t>
            </a:r>
          </a:p>
          <a:p>
            <a:endParaRPr lang="en-US" sz="2500" dirty="0"/>
          </a:p>
          <a:p>
            <a:r>
              <a:rPr lang="en-US" sz="2500" b="1" u="sng" dirty="0"/>
              <a:t>Courses with EOC’s are Algebra I, Biology, American Literature, and US History.</a:t>
            </a:r>
          </a:p>
          <a:p>
            <a:endParaRPr lang="en-US" sz="2500" dirty="0"/>
          </a:p>
          <a:p>
            <a:endParaRPr lang="en-US" sz="2500" dirty="0"/>
          </a:p>
          <a:p>
            <a:r>
              <a:rPr lang="en-US" sz="2500" dirty="0"/>
              <a:t>EOC’s cannot be exempted, unlike teacher finals. </a:t>
            </a:r>
          </a:p>
        </p:txBody>
      </p:sp>
      <p:pic>
        <p:nvPicPr>
          <p:cNvPr id="6" name="Picture 2" descr="AT THE VIEW Daily: ACADEMICS: English 1 Writing EOC Exam, December 6th">
            <a:extLst>
              <a:ext uri="{FF2B5EF4-FFF2-40B4-BE49-F238E27FC236}">
                <a16:creationId xmlns:a16="http://schemas.microsoft.com/office/drawing/2014/main" id="{235B16E5-2373-42B1-A804-F15DD24EB4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7700" y="3913856"/>
            <a:ext cx="1897359" cy="226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94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DA65D9-2166-4E3D-AAB6-9D732EF5D567}"/>
              </a:ext>
            </a:extLst>
          </p:cNvPr>
          <p:cNvSpPr txBox="1"/>
          <p:nvPr/>
        </p:nvSpPr>
        <p:spPr>
          <a:xfrm>
            <a:off x="-298592" y="0"/>
            <a:ext cx="11811000" cy="984885"/>
          </a:xfrm>
          <a:prstGeom prst="rect">
            <a:avLst/>
          </a:prstGeom>
          <a:noFill/>
        </p:spPr>
        <p:txBody>
          <a:bodyPr wrap="square" rtlCol="0">
            <a:spAutoFit/>
          </a:bodyPr>
          <a:lstStyle/>
          <a:p>
            <a:pPr algn="ctr"/>
            <a:r>
              <a:rPr lang="en-US" sz="3800" b="1" u="sng" dirty="0"/>
              <a:t>SAT and ACT</a:t>
            </a:r>
            <a:br>
              <a:rPr lang="en-US" sz="4000" b="1" dirty="0"/>
            </a:br>
            <a:endParaRPr lang="en-US" sz="2000" b="1" u="sng" dirty="0"/>
          </a:p>
        </p:txBody>
      </p:sp>
      <p:sp>
        <p:nvSpPr>
          <p:cNvPr id="2" name="TextBox 1">
            <a:extLst>
              <a:ext uri="{FF2B5EF4-FFF2-40B4-BE49-F238E27FC236}">
                <a16:creationId xmlns:a16="http://schemas.microsoft.com/office/drawing/2014/main" id="{8A67A3BD-EC4C-4F51-9E5A-3961023596EB}"/>
              </a:ext>
            </a:extLst>
          </p:cNvPr>
          <p:cNvSpPr txBox="1"/>
          <p:nvPr/>
        </p:nvSpPr>
        <p:spPr>
          <a:xfrm>
            <a:off x="432650" y="707771"/>
            <a:ext cx="10185401" cy="6247864"/>
          </a:xfrm>
          <a:prstGeom prst="rect">
            <a:avLst/>
          </a:prstGeom>
          <a:noFill/>
        </p:spPr>
        <p:txBody>
          <a:bodyPr wrap="square" rtlCol="0">
            <a:spAutoFit/>
          </a:bodyPr>
          <a:lstStyle/>
          <a:p>
            <a:pPr marL="342900" indent="-342900">
              <a:buFont typeface="Arial" panose="020B0604020202020204" pitchFamily="34" charset="0"/>
              <a:buChar char="•"/>
            </a:pPr>
            <a:r>
              <a:rPr lang="en-US" sz="2500" dirty="0"/>
              <a:t>Some </a:t>
            </a:r>
            <a:r>
              <a:rPr lang="en-US" sz="2500" b="1" i="1" u="sng" dirty="0"/>
              <a:t>Georgia</a:t>
            </a:r>
            <a:r>
              <a:rPr lang="en-US" sz="2500" dirty="0"/>
              <a:t> colleges will continue the temporary waiver of test score requirements for the Fall 2024, Spring 2025, and Summer 2025 admissions requirements. </a:t>
            </a:r>
          </a:p>
          <a:p>
            <a:endParaRPr lang="en-US" sz="2500" dirty="0"/>
          </a:p>
          <a:p>
            <a:pPr marL="342900" indent="-342900">
              <a:buFont typeface="Arial" panose="020B0604020202020204" pitchFamily="34" charset="0"/>
              <a:buChar char="•"/>
            </a:pPr>
            <a:r>
              <a:rPr lang="en-US" sz="2500" dirty="0"/>
              <a:t>Students will need to research the college they are interested in attending to see if they qualify for the test waiver based on their GPA. This information can be found here:</a:t>
            </a:r>
          </a:p>
          <a:p>
            <a:pPr marL="342900" indent="-342900">
              <a:buFont typeface="Arial" panose="020B0604020202020204" pitchFamily="34" charset="0"/>
              <a:buChar char="•"/>
            </a:pPr>
            <a:endParaRPr lang="en-US" sz="2500" dirty="0"/>
          </a:p>
          <a:p>
            <a:pPr marL="342900" indent="-342900">
              <a:buFont typeface="Arial" panose="020B0604020202020204" pitchFamily="34" charset="0"/>
              <a:buChar char="•"/>
            </a:pPr>
            <a:r>
              <a:rPr lang="en-US" sz="2500" dirty="0">
                <a:hlinkClick r:id="rId2"/>
              </a:rPr>
              <a:t>https://www.usg.edu/announcements/usg_to_extend_temporary_test_optional_admission_for_academic_year_2024_2025</a:t>
            </a:r>
            <a:endParaRPr lang="en-US" sz="2500" dirty="0"/>
          </a:p>
          <a:p>
            <a:pPr marL="342900" indent="-342900">
              <a:buFont typeface="Arial" panose="020B0604020202020204" pitchFamily="34" charset="0"/>
              <a:buChar char="•"/>
            </a:pPr>
            <a:endParaRPr lang="en-US" sz="2500" dirty="0"/>
          </a:p>
          <a:p>
            <a:pPr marL="342900" indent="-342900">
              <a:buFont typeface="Arial" panose="020B0604020202020204" pitchFamily="34" charset="0"/>
              <a:buChar char="•"/>
            </a:pPr>
            <a:endParaRPr lang="en-US" sz="2500" dirty="0"/>
          </a:p>
          <a:p>
            <a:pPr marL="342900" indent="-342900">
              <a:buFont typeface="Arial" panose="020B0604020202020204" pitchFamily="34" charset="0"/>
              <a:buChar char="•"/>
            </a:pPr>
            <a:r>
              <a:rPr lang="en-US" sz="2500" dirty="0"/>
              <a:t>If you do not meet the requirements for the test waiver or will be attending a college out of state that does not allow test waiver options, you will need to register for the SAT or ACT. </a:t>
            </a:r>
          </a:p>
          <a:p>
            <a:endParaRPr lang="en-US" sz="2500" dirty="0"/>
          </a:p>
        </p:txBody>
      </p:sp>
    </p:spTree>
    <p:extLst>
      <p:ext uri="{BB962C8B-B14F-4D97-AF65-F5344CB8AC3E}">
        <p14:creationId xmlns:p14="http://schemas.microsoft.com/office/powerpoint/2010/main" val="277940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BA3D8AB-075F-4BA0-86FD-E58CCD85B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98FE4190-99F9-4742-A0E8-6DCDC4924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rgbClr val="46464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BDC9F4B3-E048-4DF2-8375-37385E22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45838"/>
            <a:ext cx="11292840" cy="511216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2A7B0992-8632-4B33-A492-ACB465597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1" cy="20214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8DDA65D9-2166-4E3D-AAB6-9D732EF5D567}"/>
              </a:ext>
            </a:extLst>
          </p:cNvPr>
          <p:cNvSpPr txBox="1"/>
          <p:nvPr/>
        </p:nvSpPr>
        <p:spPr>
          <a:xfrm>
            <a:off x="1261872" y="365760"/>
            <a:ext cx="9692640" cy="1325562"/>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4400" b="1" u="sng" spc="-50" dirty="0">
                <a:solidFill>
                  <a:srgbClr val="FFFFFF"/>
                </a:solidFill>
                <a:latin typeface="+mj-lt"/>
                <a:ea typeface="+mj-ea"/>
                <a:cs typeface="+mj-cs"/>
              </a:rPr>
              <a:t>SAT and ACT</a:t>
            </a:r>
            <a:br>
              <a:rPr lang="en-US" sz="4400" b="1" spc="-50" dirty="0">
                <a:solidFill>
                  <a:srgbClr val="FFFFFF"/>
                </a:solidFill>
                <a:latin typeface="+mj-lt"/>
                <a:ea typeface="+mj-ea"/>
                <a:cs typeface="+mj-cs"/>
              </a:rPr>
            </a:br>
            <a:endParaRPr lang="en-US" sz="4400" b="1" u="sng" spc="-50" dirty="0">
              <a:solidFill>
                <a:srgbClr val="FFFFFF"/>
              </a:solidFill>
              <a:latin typeface="+mj-lt"/>
              <a:ea typeface="+mj-ea"/>
              <a:cs typeface="+mj-cs"/>
            </a:endParaRPr>
          </a:p>
        </p:txBody>
      </p:sp>
      <p:sp>
        <p:nvSpPr>
          <p:cNvPr id="2" name="TextBox 1">
            <a:extLst>
              <a:ext uri="{FF2B5EF4-FFF2-40B4-BE49-F238E27FC236}">
                <a16:creationId xmlns:a16="http://schemas.microsoft.com/office/drawing/2014/main" id="{8A67A3BD-EC4C-4F51-9E5A-3961023596EB}"/>
              </a:ext>
            </a:extLst>
          </p:cNvPr>
          <p:cNvSpPr txBox="1"/>
          <p:nvPr/>
        </p:nvSpPr>
        <p:spPr>
          <a:xfrm>
            <a:off x="107003" y="2263806"/>
            <a:ext cx="11070077" cy="4477462"/>
          </a:xfrm>
          <a:prstGeom prst="rect">
            <a:avLst/>
          </a:prstGeom>
        </p:spPr>
        <p:txBody>
          <a:bodyPr vert="horz" lIns="91440" tIns="45720" rIns="91440" bIns="45720" rtlCol="0">
            <a:normAutofit lnSpcReduction="10000"/>
          </a:bodyPr>
          <a:lstStyle/>
          <a:p>
            <a:pPr indent="-182880" defTabSz="914400">
              <a:spcAft>
                <a:spcPts val="600"/>
              </a:spcAft>
              <a:buClr>
                <a:schemeClr val="accent1"/>
              </a:buClr>
            </a:pPr>
            <a:r>
              <a:rPr lang="en-US" sz="2500" dirty="0">
                <a:solidFill>
                  <a:srgbClr val="FFFFFF"/>
                </a:solidFill>
              </a:rPr>
              <a:t>Students register for the SAT by visiting the website </a:t>
            </a:r>
            <a:r>
              <a:rPr lang="en-US" sz="2500" dirty="0">
                <a:solidFill>
                  <a:schemeClr val="bg1"/>
                </a:solidFill>
                <a:hlinkClick r:id="rId2">
                  <a:extLst>
                    <a:ext uri="{A12FA001-AC4F-418D-AE19-62706E023703}">
                      <ahyp:hlinkClr xmlns:ahyp="http://schemas.microsoft.com/office/drawing/2018/hyperlinkcolor" val="tx"/>
                    </a:ext>
                  </a:extLst>
                </a:hlinkClick>
              </a:rPr>
              <a:t>www.collegeboard.org</a:t>
            </a:r>
            <a:endParaRPr lang="en-US" sz="2500" dirty="0">
              <a:solidFill>
                <a:schemeClr val="bg1"/>
              </a:solidFill>
            </a:endParaRPr>
          </a:p>
          <a:p>
            <a:pPr indent="-182880" defTabSz="914400">
              <a:spcAft>
                <a:spcPts val="600"/>
              </a:spcAft>
              <a:buClr>
                <a:schemeClr val="accent1"/>
              </a:buClr>
            </a:pPr>
            <a:endParaRPr lang="en-US" sz="2500" dirty="0">
              <a:solidFill>
                <a:srgbClr val="FFFFFF"/>
              </a:solidFill>
            </a:endParaRPr>
          </a:p>
          <a:p>
            <a:pPr indent="-182880" defTabSz="914400">
              <a:spcAft>
                <a:spcPts val="600"/>
              </a:spcAft>
              <a:buClr>
                <a:schemeClr val="accent1"/>
              </a:buClr>
            </a:pPr>
            <a:r>
              <a:rPr lang="en-US" sz="2500" dirty="0">
                <a:solidFill>
                  <a:srgbClr val="FFFFFF"/>
                </a:solidFill>
              </a:rPr>
              <a:t>Students register for the ACT by visiting the website </a:t>
            </a:r>
            <a:r>
              <a:rPr lang="en-US" sz="2500" dirty="0">
                <a:solidFill>
                  <a:schemeClr val="bg1"/>
                </a:solidFill>
                <a:hlinkClick r:id="rId3">
                  <a:extLst>
                    <a:ext uri="{A12FA001-AC4F-418D-AE19-62706E023703}">
                      <ahyp:hlinkClr xmlns:ahyp="http://schemas.microsoft.com/office/drawing/2018/hyperlinkcolor" val="tx"/>
                    </a:ext>
                  </a:extLst>
                </a:hlinkClick>
              </a:rPr>
              <a:t>www.act.org</a:t>
            </a:r>
            <a:endParaRPr lang="en-US" sz="2500" dirty="0">
              <a:solidFill>
                <a:schemeClr val="bg1"/>
              </a:solidFill>
            </a:endParaRPr>
          </a:p>
          <a:p>
            <a:pPr indent="-182880" defTabSz="914400">
              <a:spcAft>
                <a:spcPts val="600"/>
              </a:spcAft>
              <a:buClr>
                <a:schemeClr val="accent1"/>
              </a:buClr>
            </a:pPr>
            <a:endParaRPr lang="en-US" sz="2500" dirty="0">
              <a:solidFill>
                <a:srgbClr val="FFFFFF"/>
              </a:solidFill>
            </a:endParaRPr>
          </a:p>
          <a:p>
            <a:pPr indent="-182880" defTabSz="914400">
              <a:spcAft>
                <a:spcPts val="600"/>
              </a:spcAft>
              <a:buClr>
                <a:schemeClr val="accent1"/>
              </a:buClr>
            </a:pPr>
            <a:r>
              <a:rPr lang="en-US" sz="2500" dirty="0">
                <a:solidFill>
                  <a:srgbClr val="FFFFFF"/>
                </a:solidFill>
              </a:rPr>
              <a:t>Students who receive free or reduced lunches qualify to take the SAT and/or ACT free two times. You must see your assigned school counselor to receive further instruction. </a:t>
            </a:r>
          </a:p>
          <a:p>
            <a:pPr indent="-182880" defTabSz="914400">
              <a:spcAft>
                <a:spcPts val="600"/>
              </a:spcAft>
              <a:buClr>
                <a:schemeClr val="accent1"/>
              </a:buClr>
            </a:pPr>
            <a:endParaRPr lang="en-US" sz="2500" dirty="0">
              <a:solidFill>
                <a:srgbClr val="FFFFFF"/>
              </a:solidFill>
            </a:endParaRPr>
          </a:p>
          <a:p>
            <a:pPr indent="-182880" defTabSz="914400">
              <a:spcAft>
                <a:spcPts val="600"/>
              </a:spcAft>
              <a:buClr>
                <a:schemeClr val="accent1"/>
              </a:buClr>
            </a:pPr>
            <a:r>
              <a:rPr lang="en-US" sz="2500" dirty="0">
                <a:solidFill>
                  <a:srgbClr val="FFFFFF"/>
                </a:solidFill>
              </a:rPr>
              <a:t>An SAT and ACT comparison chart and study materials are found on our counseling website under the SAT and ACT tab’s</a:t>
            </a:r>
          </a:p>
          <a:p>
            <a:pPr indent="-182880" defTabSz="914400">
              <a:spcAft>
                <a:spcPts val="600"/>
              </a:spcAft>
              <a:buClr>
                <a:schemeClr val="accent1"/>
              </a:buClr>
            </a:pPr>
            <a:endParaRPr lang="en-US" dirty="0">
              <a:solidFill>
                <a:srgbClr val="FFFFFF"/>
              </a:solidFill>
            </a:endParaRPr>
          </a:p>
        </p:txBody>
      </p:sp>
    </p:spTree>
    <p:extLst>
      <p:ext uri="{BB962C8B-B14F-4D97-AF65-F5344CB8AC3E}">
        <p14:creationId xmlns:p14="http://schemas.microsoft.com/office/powerpoint/2010/main" val="18926199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B6D324E-2D03-4162-AF1E-D5E32234E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8DDA65D9-2166-4E3D-AAB6-9D732EF5D567}"/>
              </a:ext>
            </a:extLst>
          </p:cNvPr>
          <p:cNvSpPr txBox="1"/>
          <p:nvPr/>
        </p:nvSpPr>
        <p:spPr>
          <a:xfrm>
            <a:off x="1264787" y="21633"/>
            <a:ext cx="4534047" cy="1550284"/>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400" b="1" u="sng" spc="-50" dirty="0">
                <a:latin typeface="+mj-lt"/>
                <a:ea typeface="+mj-ea"/>
                <a:cs typeface="+mj-cs"/>
              </a:rPr>
              <a:t>College Visits</a:t>
            </a:r>
            <a:br>
              <a:rPr lang="en-US" sz="4400" b="1" spc="-50" dirty="0">
                <a:latin typeface="+mj-lt"/>
                <a:ea typeface="+mj-ea"/>
                <a:cs typeface="+mj-cs"/>
              </a:rPr>
            </a:br>
            <a:endParaRPr lang="en-US" sz="4400" b="1" u="sng" spc="-50" dirty="0">
              <a:latin typeface="+mj-lt"/>
              <a:ea typeface="+mj-ea"/>
              <a:cs typeface="+mj-cs"/>
            </a:endParaRPr>
          </a:p>
        </p:txBody>
      </p:sp>
      <p:sp>
        <p:nvSpPr>
          <p:cNvPr id="24" name="Rectangle 23">
            <a:extLst>
              <a:ext uri="{FF2B5EF4-FFF2-40B4-BE49-F238E27FC236}">
                <a16:creationId xmlns:a16="http://schemas.microsoft.com/office/drawing/2014/main" id="{50CF6C96-4596-4D83-A9F9-A3AB22AB4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extBox 1">
            <a:extLst>
              <a:ext uri="{FF2B5EF4-FFF2-40B4-BE49-F238E27FC236}">
                <a16:creationId xmlns:a16="http://schemas.microsoft.com/office/drawing/2014/main" id="{8A67A3BD-EC4C-4F51-9E5A-3961023596EB}"/>
              </a:ext>
            </a:extLst>
          </p:cNvPr>
          <p:cNvSpPr txBox="1"/>
          <p:nvPr/>
        </p:nvSpPr>
        <p:spPr>
          <a:xfrm>
            <a:off x="1199534" y="1371601"/>
            <a:ext cx="5094262" cy="4920018"/>
          </a:xfrm>
          <a:prstGeom prst="rect">
            <a:avLst/>
          </a:prstGeom>
        </p:spPr>
        <p:txBody>
          <a:bodyPr vert="horz" lIns="91440" tIns="45720" rIns="91440" bIns="45720" rtlCol="0">
            <a:normAutofit fontScale="92500" lnSpcReduction="10000"/>
          </a:bodyPr>
          <a:lstStyle/>
          <a:p>
            <a:pPr marL="102870" indent="-182880" defTabSz="914400">
              <a:lnSpc>
                <a:spcPct val="90000"/>
              </a:lnSpc>
              <a:spcAft>
                <a:spcPts val="600"/>
              </a:spcAft>
              <a:buClr>
                <a:schemeClr val="accent1"/>
              </a:buClr>
              <a:buFont typeface="Arial" panose="020B0604020202020204" pitchFamily="34" charset="0"/>
              <a:buChar char="•"/>
            </a:pPr>
            <a:r>
              <a:rPr lang="en-US" sz="2200" dirty="0"/>
              <a:t>As a junior, we highly encourage students to begin visiting colleges. This can be done by scheduling a campus tour through most college websites. By taking a college tour this will allow students to view the campus facilities, view dorm rooms, review tuition fees, learn about special programs, find dining information, and much more. </a:t>
            </a:r>
          </a:p>
          <a:p>
            <a:pPr marL="102870" indent="-182880" defTabSz="914400">
              <a:lnSpc>
                <a:spcPct val="90000"/>
              </a:lnSpc>
              <a:spcAft>
                <a:spcPts val="600"/>
              </a:spcAft>
              <a:buClr>
                <a:schemeClr val="accent1"/>
              </a:buClr>
              <a:buFont typeface="Arial" panose="020B0604020202020204" pitchFamily="34" charset="0"/>
              <a:buChar char="•"/>
            </a:pPr>
            <a:endParaRPr lang="en-US" sz="2200" dirty="0"/>
          </a:p>
          <a:p>
            <a:pPr marL="102870" indent="-182880" defTabSz="914400">
              <a:lnSpc>
                <a:spcPct val="90000"/>
              </a:lnSpc>
              <a:spcAft>
                <a:spcPts val="600"/>
              </a:spcAft>
              <a:buClr>
                <a:schemeClr val="accent1"/>
              </a:buClr>
              <a:buFont typeface="Arial" panose="020B0604020202020204" pitchFamily="34" charset="0"/>
              <a:buChar char="•"/>
            </a:pPr>
            <a:r>
              <a:rPr lang="en-US" sz="2200" dirty="0"/>
              <a:t>We also encourage students to attend probe fairs which are advertised throughout the year by our counseling department. Probe fairs allows a student to talk to college admission representatives and review program options in one central location. </a:t>
            </a:r>
          </a:p>
          <a:p>
            <a:pPr indent="-182880" defTabSz="914400">
              <a:lnSpc>
                <a:spcPct val="90000"/>
              </a:lnSpc>
              <a:spcAft>
                <a:spcPts val="600"/>
              </a:spcAft>
              <a:buClr>
                <a:schemeClr val="accent1"/>
              </a:buClr>
            </a:pPr>
            <a:endParaRPr lang="en-US" sz="1500" dirty="0"/>
          </a:p>
          <a:p>
            <a:pPr indent="-182880" defTabSz="914400">
              <a:lnSpc>
                <a:spcPct val="90000"/>
              </a:lnSpc>
              <a:spcAft>
                <a:spcPts val="600"/>
              </a:spcAft>
              <a:buClr>
                <a:schemeClr val="accent1"/>
              </a:buClr>
            </a:pPr>
            <a:r>
              <a:rPr lang="en-US" sz="1500" dirty="0"/>
              <a:t> </a:t>
            </a:r>
          </a:p>
        </p:txBody>
      </p:sp>
      <p:pic>
        <p:nvPicPr>
          <p:cNvPr id="18" name="Picture 17" descr="A room of colourful chairs">
            <a:extLst>
              <a:ext uri="{FF2B5EF4-FFF2-40B4-BE49-F238E27FC236}">
                <a16:creationId xmlns:a16="http://schemas.microsoft.com/office/drawing/2014/main" id="{7D52D8C7-5B45-8C0E-88B7-29B9822C6221}"/>
              </a:ext>
            </a:extLst>
          </p:cNvPr>
          <p:cNvPicPr>
            <a:picLocks noChangeAspect="1"/>
          </p:cNvPicPr>
          <p:nvPr/>
        </p:nvPicPr>
        <p:blipFill rotWithShape="1">
          <a:blip r:embed="rId2"/>
          <a:srcRect l="20159" r="20518" b="-1"/>
          <a:stretch/>
        </p:blipFill>
        <p:spPr>
          <a:xfrm>
            <a:off x="6408406" y="0"/>
            <a:ext cx="5783594" cy="6858000"/>
          </a:xfrm>
          <a:prstGeom prst="rect">
            <a:avLst/>
          </a:prstGeom>
        </p:spPr>
      </p:pic>
    </p:spTree>
    <p:extLst>
      <p:ext uri="{BB962C8B-B14F-4D97-AF65-F5344CB8AC3E}">
        <p14:creationId xmlns:p14="http://schemas.microsoft.com/office/powerpoint/2010/main" val="240566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B6D324E-2D03-4162-AF1E-D5E32234E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8DDA65D9-2166-4E3D-AAB6-9D732EF5D567}"/>
              </a:ext>
            </a:extLst>
          </p:cNvPr>
          <p:cNvSpPr txBox="1"/>
          <p:nvPr/>
        </p:nvSpPr>
        <p:spPr>
          <a:xfrm>
            <a:off x="6420463" y="0"/>
            <a:ext cx="4534047" cy="1584895"/>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400" b="1" u="sng" spc="-50" dirty="0">
                <a:latin typeface="+mj-lt"/>
                <a:ea typeface="+mj-ea"/>
                <a:cs typeface="+mj-cs"/>
              </a:rPr>
              <a:t>Senior Information</a:t>
            </a:r>
            <a:br>
              <a:rPr lang="en-US" sz="3400" b="1" spc="-50" dirty="0">
                <a:latin typeface="+mj-lt"/>
                <a:ea typeface="+mj-ea"/>
                <a:cs typeface="+mj-cs"/>
              </a:rPr>
            </a:br>
            <a:endParaRPr lang="en-US" sz="3400" b="1" u="sng" spc="-50" dirty="0">
              <a:latin typeface="+mj-lt"/>
              <a:ea typeface="+mj-ea"/>
              <a:cs typeface="+mj-cs"/>
            </a:endParaRPr>
          </a:p>
        </p:txBody>
      </p:sp>
      <p:pic>
        <p:nvPicPr>
          <p:cNvPr id="26" name="Picture 25" descr="A hand holding a pen and shading circles on a sheet">
            <a:extLst>
              <a:ext uri="{FF2B5EF4-FFF2-40B4-BE49-F238E27FC236}">
                <a16:creationId xmlns:a16="http://schemas.microsoft.com/office/drawing/2014/main" id="{62F6E029-DA3B-9B01-3987-237AAB14A3CE}"/>
              </a:ext>
            </a:extLst>
          </p:cNvPr>
          <p:cNvPicPr>
            <a:picLocks noChangeAspect="1"/>
          </p:cNvPicPr>
          <p:nvPr/>
        </p:nvPicPr>
        <p:blipFill rotWithShape="1">
          <a:blip r:embed="rId2"/>
          <a:srcRect l="36351" r="11880" b="-1"/>
          <a:stretch/>
        </p:blipFill>
        <p:spPr>
          <a:xfrm>
            <a:off x="20" y="10"/>
            <a:ext cx="6094799" cy="6857990"/>
          </a:xfrm>
          <a:prstGeom prst="rect">
            <a:avLst/>
          </a:prstGeom>
        </p:spPr>
      </p:pic>
      <p:sp>
        <p:nvSpPr>
          <p:cNvPr id="3" name="TextBox 2">
            <a:extLst>
              <a:ext uri="{FF2B5EF4-FFF2-40B4-BE49-F238E27FC236}">
                <a16:creationId xmlns:a16="http://schemas.microsoft.com/office/drawing/2014/main" id="{DF1B3A24-B2A2-79EF-9D59-EB526FD1B3A3}"/>
              </a:ext>
            </a:extLst>
          </p:cNvPr>
          <p:cNvSpPr txBox="1"/>
          <p:nvPr/>
        </p:nvSpPr>
        <p:spPr>
          <a:xfrm>
            <a:off x="6420463" y="1877438"/>
            <a:ext cx="4572002" cy="4776281"/>
          </a:xfrm>
          <a:prstGeom prst="rect">
            <a:avLst/>
          </a:prstGeom>
        </p:spPr>
        <p:txBody>
          <a:bodyPr vert="horz" lIns="91440" tIns="45720" rIns="91440" bIns="45720" rtlCol="0">
            <a:normAutofit/>
          </a:bodyPr>
          <a:lstStyle/>
          <a:p>
            <a:pPr indent="-182880" defTabSz="914400">
              <a:lnSpc>
                <a:spcPct val="90000"/>
              </a:lnSpc>
              <a:spcAft>
                <a:spcPts val="600"/>
              </a:spcAft>
              <a:buClr>
                <a:schemeClr val="accent1"/>
              </a:buClr>
            </a:pPr>
            <a:r>
              <a:rPr lang="en-US" dirty="0"/>
              <a:t>At the beginning of your </a:t>
            </a:r>
            <a:r>
              <a:rPr lang="en-US" b="1" dirty="0"/>
              <a:t>senior year</a:t>
            </a:r>
            <a:r>
              <a:rPr lang="en-US" dirty="0"/>
              <a:t>, counselors will be working with students to complete a senior letter. This document will contain important information including Hope scholarship requirements, courses required to meet graduation requirements, EOC information, and more! </a:t>
            </a:r>
          </a:p>
          <a:p>
            <a:pPr indent="-182880" defTabSz="914400">
              <a:lnSpc>
                <a:spcPct val="90000"/>
              </a:lnSpc>
              <a:spcAft>
                <a:spcPts val="600"/>
              </a:spcAft>
              <a:buClr>
                <a:schemeClr val="accent1"/>
              </a:buClr>
            </a:pPr>
            <a:endParaRPr lang="en-US" dirty="0"/>
          </a:p>
          <a:p>
            <a:pPr indent="-182880" defTabSz="914400">
              <a:lnSpc>
                <a:spcPct val="90000"/>
              </a:lnSpc>
              <a:spcAft>
                <a:spcPts val="600"/>
              </a:spcAft>
              <a:buClr>
                <a:schemeClr val="accent1"/>
              </a:buClr>
            </a:pPr>
            <a:r>
              <a:rPr lang="en-US"/>
              <a:t>Rising </a:t>
            </a:r>
            <a:r>
              <a:rPr lang="en-US" dirty="0"/>
              <a:t>s</a:t>
            </a:r>
            <a:r>
              <a:rPr lang="en-US"/>
              <a:t>eniors </a:t>
            </a:r>
            <a:r>
              <a:rPr lang="en-US" dirty="0"/>
              <a:t>will need to schedule their senior pictures starting this </a:t>
            </a:r>
            <a:r>
              <a:rPr lang="en-US" b="1" i="1" u="sng" dirty="0"/>
              <a:t>summer. </a:t>
            </a:r>
            <a:r>
              <a:rPr lang="en-US" dirty="0"/>
              <a:t>Your parent will receive information on how to book these sessions with Cady Studios. Please be sure to book your senior picture to ensure you are in the yearbook. </a:t>
            </a:r>
          </a:p>
        </p:txBody>
      </p:sp>
      <p:sp>
        <p:nvSpPr>
          <p:cNvPr id="2" name="TextBox 1">
            <a:extLst>
              <a:ext uri="{FF2B5EF4-FFF2-40B4-BE49-F238E27FC236}">
                <a16:creationId xmlns:a16="http://schemas.microsoft.com/office/drawing/2014/main" id="{8A67A3BD-EC4C-4F51-9E5A-3961023596EB}"/>
              </a:ext>
            </a:extLst>
          </p:cNvPr>
          <p:cNvSpPr txBox="1"/>
          <p:nvPr/>
        </p:nvSpPr>
        <p:spPr>
          <a:xfrm>
            <a:off x="1199534" y="1371601"/>
            <a:ext cx="5094262" cy="4920018"/>
          </a:xfrm>
          <a:prstGeom prst="rect">
            <a:avLst/>
          </a:prstGeom>
        </p:spPr>
        <p:txBody>
          <a:bodyPr vert="horz" lIns="91440" tIns="45720" rIns="91440" bIns="45720" rtlCol="0">
            <a:normAutofit/>
          </a:bodyPr>
          <a:lstStyle/>
          <a:p>
            <a:pPr indent="-182880" defTabSz="914400">
              <a:lnSpc>
                <a:spcPct val="90000"/>
              </a:lnSpc>
              <a:spcAft>
                <a:spcPts val="600"/>
              </a:spcAft>
              <a:buClr>
                <a:schemeClr val="accent1"/>
              </a:buClr>
            </a:pPr>
            <a:endParaRPr lang="en-US" sz="1500" dirty="0"/>
          </a:p>
          <a:p>
            <a:pPr indent="-182880" defTabSz="914400">
              <a:lnSpc>
                <a:spcPct val="90000"/>
              </a:lnSpc>
              <a:spcAft>
                <a:spcPts val="600"/>
              </a:spcAft>
              <a:buClr>
                <a:schemeClr val="accent1"/>
              </a:buClr>
            </a:pPr>
            <a:r>
              <a:rPr lang="en-US" sz="1500" dirty="0"/>
              <a:t> </a:t>
            </a:r>
          </a:p>
        </p:txBody>
      </p:sp>
    </p:spTree>
    <p:extLst>
      <p:ext uri="{BB962C8B-B14F-4D97-AF65-F5344CB8AC3E}">
        <p14:creationId xmlns:p14="http://schemas.microsoft.com/office/powerpoint/2010/main" val="108358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B16C1-AF70-4730-9A75-CCB049E3E3D6}"/>
              </a:ext>
            </a:extLst>
          </p:cNvPr>
          <p:cNvSpPr>
            <a:spLocks noGrp="1"/>
          </p:cNvSpPr>
          <p:nvPr>
            <p:ph type="ctrTitle"/>
          </p:nvPr>
        </p:nvSpPr>
        <p:spPr>
          <a:xfrm>
            <a:off x="797105" y="1625608"/>
            <a:ext cx="6696972" cy="2722164"/>
          </a:xfrm>
        </p:spPr>
        <p:txBody>
          <a:bodyPr>
            <a:normAutofit/>
          </a:bodyPr>
          <a:lstStyle/>
          <a:p>
            <a:r>
              <a:rPr lang="en-US" dirty="0"/>
              <a:t>Special Programs</a:t>
            </a:r>
          </a:p>
        </p:txBody>
      </p:sp>
      <p:sp>
        <p:nvSpPr>
          <p:cNvPr id="3" name="Subtitle 2">
            <a:extLst>
              <a:ext uri="{FF2B5EF4-FFF2-40B4-BE49-F238E27FC236}">
                <a16:creationId xmlns:a16="http://schemas.microsoft.com/office/drawing/2014/main" id="{041BC1FF-0FE4-4F53-A180-BA6361DEF6F8}"/>
              </a:ext>
            </a:extLst>
          </p:cNvPr>
          <p:cNvSpPr>
            <a:spLocks noGrp="1"/>
          </p:cNvSpPr>
          <p:nvPr>
            <p:ph type="subTitle" idx="1"/>
          </p:nvPr>
        </p:nvSpPr>
        <p:spPr>
          <a:xfrm>
            <a:off x="797105" y="4466845"/>
            <a:ext cx="6696972" cy="882904"/>
          </a:xfrm>
        </p:spPr>
        <p:txBody>
          <a:bodyPr>
            <a:normAutofit/>
          </a:bodyPr>
          <a:lstStyle/>
          <a:p>
            <a:r>
              <a:rPr lang="en-US" dirty="0"/>
              <a:t>Available through Paulding County School District and North Paulding High School</a:t>
            </a:r>
          </a:p>
        </p:txBody>
      </p:sp>
      <p:pic>
        <p:nvPicPr>
          <p:cNvPr id="7" name="Graphic 6" descr="Handshake">
            <a:extLst>
              <a:ext uri="{FF2B5EF4-FFF2-40B4-BE49-F238E27FC236}">
                <a16:creationId xmlns:a16="http://schemas.microsoft.com/office/drawing/2014/main" id="{1D1A6379-D255-464C-A7D0-F1FC45089D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25541" y="2164438"/>
            <a:ext cx="2792794" cy="2792794"/>
          </a:xfrm>
          <a:prstGeom prst="rect">
            <a:avLst/>
          </a:prstGeom>
        </p:spPr>
      </p:pic>
    </p:spTree>
    <p:extLst>
      <p:ext uri="{BB962C8B-B14F-4D97-AF65-F5344CB8AC3E}">
        <p14:creationId xmlns:p14="http://schemas.microsoft.com/office/powerpoint/2010/main" val="2299359690"/>
      </p:ext>
    </p:extLst>
  </p:cSld>
  <p:clrMapOvr>
    <a:masterClrMapping/>
  </p:clrMapOvr>
  <mc:AlternateContent xmlns:mc="http://schemas.openxmlformats.org/markup-compatibility/2006" xmlns:p14="http://schemas.microsoft.com/office/powerpoint/2010/main">
    <mc:Choice Requires="p14">
      <p:transition spd="slow" p14:dur="2000" advTm="19814"/>
    </mc:Choice>
    <mc:Fallback xmlns="">
      <p:transition spd="slow" advTm="1981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6A081-6B9C-4269-B16C-C90F62956824}"/>
              </a:ext>
            </a:extLst>
          </p:cNvPr>
          <p:cNvSpPr>
            <a:spLocks noGrp="1"/>
          </p:cNvSpPr>
          <p:nvPr>
            <p:ph type="title"/>
          </p:nvPr>
        </p:nvSpPr>
        <p:spPr>
          <a:xfrm>
            <a:off x="926698" y="257095"/>
            <a:ext cx="8267296" cy="1446550"/>
          </a:xfrm>
        </p:spPr>
        <p:txBody>
          <a:bodyPr>
            <a:normAutofit/>
          </a:bodyPr>
          <a:lstStyle/>
          <a:p>
            <a:r>
              <a:rPr lang="en-US" dirty="0"/>
              <a:t>Paulding College and Career Academy (PCCA)</a:t>
            </a:r>
          </a:p>
        </p:txBody>
      </p:sp>
      <p:sp>
        <p:nvSpPr>
          <p:cNvPr id="4" name="Content Placeholder 3">
            <a:extLst>
              <a:ext uri="{FF2B5EF4-FFF2-40B4-BE49-F238E27FC236}">
                <a16:creationId xmlns:a16="http://schemas.microsoft.com/office/drawing/2014/main" id="{80405368-F392-4CCF-9953-079F0270AFC8}"/>
              </a:ext>
            </a:extLst>
          </p:cNvPr>
          <p:cNvSpPr>
            <a:spLocks noGrp="1"/>
          </p:cNvSpPr>
          <p:nvPr>
            <p:ph sz="half" idx="1"/>
          </p:nvPr>
        </p:nvSpPr>
        <p:spPr>
          <a:xfrm>
            <a:off x="565111" y="1858837"/>
            <a:ext cx="4832512" cy="3180269"/>
          </a:xfrm>
        </p:spPr>
        <p:txBody>
          <a:bodyPr>
            <a:normAutofit/>
          </a:bodyPr>
          <a:lstStyle/>
          <a:p>
            <a:pPr>
              <a:buFont typeface="Arial" panose="020B0604020202020204" pitchFamily="34" charset="0"/>
              <a:buChar char="•"/>
            </a:pPr>
            <a:r>
              <a:rPr lang="en-US" dirty="0"/>
              <a:t>Serves all 5 high schools in Paulding County.</a:t>
            </a:r>
          </a:p>
          <a:p>
            <a:pPr>
              <a:buFont typeface="Arial" panose="020B0604020202020204" pitchFamily="34" charset="0"/>
              <a:buChar char="•"/>
            </a:pPr>
            <a:r>
              <a:rPr lang="en-US" dirty="0"/>
              <a:t>Programs are housed at New Hope Education Center</a:t>
            </a:r>
          </a:p>
          <a:p>
            <a:pPr>
              <a:buFont typeface="Arial" panose="020B0604020202020204" pitchFamily="34" charset="0"/>
              <a:buChar char="•"/>
            </a:pPr>
            <a:r>
              <a:rPr lang="en-US" dirty="0"/>
              <a:t>Transportation is provided to and from NPHS for classes.</a:t>
            </a:r>
          </a:p>
          <a:p>
            <a:pPr>
              <a:buFont typeface="Arial" panose="020B0604020202020204" pitchFamily="34" charset="0"/>
              <a:buChar char="•"/>
            </a:pPr>
            <a:r>
              <a:rPr lang="en-US" dirty="0"/>
              <a:t>Offers courses and pathways specifically selected based upon the work needs of the surrounding area and the state. </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pic>
        <p:nvPicPr>
          <p:cNvPr id="6" name="Picture 6" descr="Image result for Paulding College &amp; Career Academy">
            <a:extLst>
              <a:ext uri="{FF2B5EF4-FFF2-40B4-BE49-F238E27FC236}">
                <a16:creationId xmlns:a16="http://schemas.microsoft.com/office/drawing/2014/main" id="{86EE886E-BA75-42CC-9457-F62ACCA5675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9193994" y="101902"/>
            <a:ext cx="1531123" cy="1183141"/>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EB22802-2ED2-4D9F-B455-9CABDF428669}"/>
              </a:ext>
            </a:extLst>
          </p:cNvPr>
          <p:cNvSpPr txBox="1"/>
          <p:nvPr/>
        </p:nvSpPr>
        <p:spPr>
          <a:xfrm>
            <a:off x="6096000" y="1410355"/>
            <a:ext cx="5027615" cy="5447645"/>
          </a:xfrm>
          <a:prstGeom prst="rect">
            <a:avLst/>
          </a:prstGeom>
          <a:noFill/>
        </p:spPr>
        <p:txBody>
          <a:bodyPr wrap="square" rtlCol="0">
            <a:spAutoFit/>
          </a:bodyPr>
          <a:lstStyle/>
          <a:p>
            <a:pPr algn="ctr"/>
            <a:r>
              <a:rPr lang="en-US" sz="2400" b="1" dirty="0"/>
              <a:t>Pathways Offered</a:t>
            </a:r>
          </a:p>
          <a:p>
            <a:pPr algn="ctr"/>
            <a:endParaRPr lang="en-US" sz="2400" b="1" dirty="0"/>
          </a:p>
          <a:p>
            <a:r>
              <a:rPr lang="en-US" sz="2000" b="1" u="sng" dirty="0"/>
              <a:t>Healthcare</a:t>
            </a:r>
            <a:r>
              <a:rPr lang="en-US" sz="2000" dirty="0"/>
              <a:t> </a:t>
            </a:r>
          </a:p>
          <a:p>
            <a:pPr marL="285750" indent="-285750">
              <a:buFont typeface="Arial" panose="020B0604020202020204" pitchFamily="34" charset="0"/>
              <a:buChar char="•"/>
            </a:pPr>
            <a:r>
              <a:rPr lang="en-US" sz="2000" dirty="0"/>
              <a:t>Dual Enrollment Opportunities</a:t>
            </a:r>
          </a:p>
          <a:p>
            <a:pPr marL="285750" indent="-285750">
              <a:buFont typeface="Arial" panose="020B0604020202020204" pitchFamily="34" charset="0"/>
              <a:buChar char="•"/>
            </a:pPr>
            <a:r>
              <a:rPr lang="en-US" sz="2000" dirty="0"/>
              <a:t>Certified Nursing Assistant &amp; Certified Medical Assistant</a:t>
            </a:r>
          </a:p>
          <a:p>
            <a:pPr marL="285750" indent="-285750">
              <a:buFont typeface="Arial" panose="020B0604020202020204" pitchFamily="34" charset="0"/>
              <a:buChar char="•"/>
            </a:pPr>
            <a:r>
              <a:rPr lang="en-US" sz="2000" dirty="0"/>
              <a:t>Patient Care Technician Opportunity</a:t>
            </a:r>
          </a:p>
          <a:p>
            <a:r>
              <a:rPr lang="en-US" sz="2000" b="1" u="sng" dirty="0"/>
              <a:t>Mechatronics/Manufacturing</a:t>
            </a:r>
          </a:p>
          <a:p>
            <a:pPr marL="285750" indent="-285750">
              <a:buFont typeface="Arial" panose="020B0604020202020204" pitchFamily="34" charset="0"/>
              <a:buChar char="•"/>
            </a:pPr>
            <a:r>
              <a:rPr lang="en-US" sz="2000" dirty="0"/>
              <a:t>Electronics, Computers/drafting, Robotics</a:t>
            </a:r>
          </a:p>
          <a:p>
            <a:pPr marL="285750" indent="-285750">
              <a:buFont typeface="Arial" panose="020B0604020202020204" pitchFamily="34" charset="0"/>
              <a:buChar char="•"/>
            </a:pPr>
            <a:r>
              <a:rPr lang="en-US" sz="2000" dirty="0"/>
              <a:t>Dual Enrollment Opportunities</a:t>
            </a:r>
          </a:p>
          <a:p>
            <a:r>
              <a:rPr lang="en-US" sz="2000" b="1" u="sng" dirty="0"/>
              <a:t>Energy</a:t>
            </a:r>
          </a:p>
          <a:p>
            <a:pPr marL="285750" indent="-285750">
              <a:buFont typeface="Arial" panose="020B0604020202020204" pitchFamily="34" charset="0"/>
              <a:buChar char="•"/>
            </a:pPr>
            <a:r>
              <a:rPr lang="en-US" sz="2000" dirty="0"/>
              <a:t>Lineman/Technician</a:t>
            </a:r>
          </a:p>
          <a:p>
            <a:r>
              <a:rPr lang="en-US" sz="2000" b="1" u="sng" dirty="0"/>
              <a:t>Cybersecurity</a:t>
            </a:r>
          </a:p>
          <a:p>
            <a:pPr marL="285750" indent="-285750">
              <a:buFont typeface="Arial" panose="020B0604020202020204" pitchFamily="34" charset="0"/>
              <a:buChar char="•"/>
            </a:pPr>
            <a:r>
              <a:rPr lang="en-US" sz="2000" dirty="0"/>
              <a:t>Dual Enrollment Opportunities</a:t>
            </a:r>
          </a:p>
          <a:p>
            <a:pPr marL="285750" indent="-285750">
              <a:buFont typeface="Arial" panose="020B0604020202020204" pitchFamily="34" charset="0"/>
              <a:buChar char="•"/>
            </a:pPr>
            <a:r>
              <a:rPr lang="en-US" sz="2000" dirty="0"/>
              <a:t>IT</a:t>
            </a:r>
          </a:p>
          <a:p>
            <a:pPr marL="285750" indent="-285750">
              <a:buFont typeface="Arial" panose="020B0604020202020204" pitchFamily="34" charset="0"/>
              <a:buChar char="•"/>
            </a:pPr>
            <a:r>
              <a:rPr lang="en-US" sz="2000" dirty="0"/>
              <a:t>DELL Certificate</a:t>
            </a:r>
          </a:p>
        </p:txBody>
      </p:sp>
      <p:sp>
        <p:nvSpPr>
          <p:cNvPr id="3" name="TextBox 2">
            <a:extLst>
              <a:ext uri="{FF2B5EF4-FFF2-40B4-BE49-F238E27FC236}">
                <a16:creationId xmlns:a16="http://schemas.microsoft.com/office/drawing/2014/main" id="{82D86AB8-1CD1-F45E-151A-1BCD7549E1B2}"/>
              </a:ext>
            </a:extLst>
          </p:cNvPr>
          <p:cNvSpPr txBox="1"/>
          <p:nvPr/>
        </p:nvSpPr>
        <p:spPr>
          <a:xfrm>
            <a:off x="665825" y="5353235"/>
            <a:ext cx="3781888" cy="1200329"/>
          </a:xfrm>
          <a:prstGeom prst="rect">
            <a:avLst/>
          </a:prstGeom>
          <a:noFill/>
        </p:spPr>
        <p:txBody>
          <a:bodyPr wrap="square" rtlCol="0">
            <a:spAutoFit/>
          </a:bodyPr>
          <a:lstStyle/>
          <a:p>
            <a:r>
              <a:rPr lang="en-US" b="1" u="sng" dirty="0">
                <a:highlight>
                  <a:srgbClr val="FF00FF"/>
                </a:highlight>
              </a:rPr>
              <a:t>Let your counselor know via email if you are interested in attending PCCA for Fall 2024, before the last day of school.</a:t>
            </a:r>
          </a:p>
        </p:txBody>
      </p:sp>
    </p:spTree>
    <p:extLst>
      <p:ext uri="{BB962C8B-B14F-4D97-AF65-F5344CB8AC3E}">
        <p14:creationId xmlns:p14="http://schemas.microsoft.com/office/powerpoint/2010/main" val="3630864344"/>
      </p:ext>
    </p:extLst>
  </p:cSld>
  <p:clrMapOvr>
    <a:masterClrMapping/>
  </p:clrMapOvr>
  <mc:AlternateContent xmlns:mc="http://schemas.openxmlformats.org/markup-compatibility/2006" xmlns:p14="http://schemas.microsoft.com/office/powerpoint/2010/main">
    <mc:Choice Requires="p14">
      <p:transition spd="slow" p14:dur="2000" advTm="56252"/>
    </mc:Choice>
    <mc:Fallback xmlns="">
      <p:transition spd="slow" advTm="5625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C1F9109-6217-F57D-F944-FB4B3DA294AB}"/>
              </a:ext>
            </a:extLst>
          </p:cNvPr>
          <p:cNvSpPr>
            <a:spLocks noGrp="1"/>
          </p:cNvSpPr>
          <p:nvPr>
            <p:ph type="subTitle" idx="1"/>
          </p:nvPr>
        </p:nvSpPr>
        <p:spPr>
          <a:xfrm>
            <a:off x="985438" y="1752601"/>
            <a:ext cx="9964108" cy="4780917"/>
          </a:xfrm>
        </p:spPr>
        <p:txBody>
          <a:bodyPr>
            <a:normAutofit fontScale="85000" lnSpcReduction="20000"/>
          </a:bodyPr>
          <a:lstStyle/>
          <a:p>
            <a:pPr marL="342900" indent="-342900" algn="l">
              <a:buFont typeface="Arial" panose="020B0604020202020204" pitchFamily="34" charset="0"/>
              <a:buChar char="•"/>
            </a:pPr>
            <a:r>
              <a:rPr lang="en-US" sz="2300" dirty="0">
                <a:solidFill>
                  <a:schemeClr val="tx1"/>
                </a:solidFill>
              </a:rPr>
              <a:t>Graduation Requirements</a:t>
            </a:r>
          </a:p>
          <a:p>
            <a:pPr marL="342900" indent="-342900" algn="l">
              <a:buFont typeface="Arial" panose="020B0604020202020204" pitchFamily="34" charset="0"/>
              <a:buChar char="•"/>
            </a:pPr>
            <a:r>
              <a:rPr lang="en-US" sz="2300" dirty="0">
                <a:solidFill>
                  <a:schemeClr val="tx1"/>
                </a:solidFill>
              </a:rPr>
              <a:t>Understanding Academic Recommendations for Next School Year</a:t>
            </a:r>
          </a:p>
          <a:p>
            <a:pPr marL="342900" indent="-342900" algn="l">
              <a:buFont typeface="Arial" panose="020B0604020202020204" pitchFamily="34" charset="0"/>
              <a:buChar char="•"/>
            </a:pPr>
            <a:r>
              <a:rPr lang="en-US" sz="2300" dirty="0">
                <a:solidFill>
                  <a:schemeClr val="tx1"/>
                </a:solidFill>
              </a:rPr>
              <a:t>Special Programs</a:t>
            </a:r>
          </a:p>
          <a:p>
            <a:pPr marL="342900" indent="-342900" algn="l">
              <a:buFont typeface="Arial" panose="020B0604020202020204" pitchFamily="34" charset="0"/>
              <a:buChar char="•"/>
            </a:pPr>
            <a:r>
              <a:rPr lang="en-US" sz="2300" dirty="0">
                <a:solidFill>
                  <a:schemeClr val="tx1"/>
                </a:solidFill>
              </a:rPr>
              <a:t>Work-Based Learning</a:t>
            </a:r>
          </a:p>
          <a:p>
            <a:pPr marL="342900" indent="-342900" algn="l">
              <a:buFont typeface="Arial" panose="020B0604020202020204" pitchFamily="34" charset="0"/>
              <a:buChar char="•"/>
            </a:pPr>
            <a:r>
              <a:rPr lang="en-US" sz="2300" dirty="0">
                <a:solidFill>
                  <a:schemeClr val="tx1"/>
                </a:solidFill>
              </a:rPr>
              <a:t>Early Graduation</a:t>
            </a:r>
          </a:p>
          <a:p>
            <a:pPr marL="342900" indent="-342900" algn="l">
              <a:buFont typeface="Arial" panose="020B0604020202020204" pitchFamily="34" charset="0"/>
              <a:buChar char="•"/>
            </a:pPr>
            <a:r>
              <a:rPr lang="en-US" sz="2300" dirty="0">
                <a:solidFill>
                  <a:schemeClr val="tx1"/>
                </a:solidFill>
              </a:rPr>
              <a:t>Minimum Day</a:t>
            </a:r>
          </a:p>
          <a:p>
            <a:pPr marL="342900" indent="-342900" algn="l">
              <a:buFont typeface="Arial" panose="020B0604020202020204" pitchFamily="34" charset="0"/>
              <a:buChar char="•"/>
            </a:pPr>
            <a:r>
              <a:rPr lang="en-US" sz="2300" dirty="0">
                <a:solidFill>
                  <a:schemeClr val="tx1"/>
                </a:solidFill>
              </a:rPr>
              <a:t>0 - Period</a:t>
            </a:r>
          </a:p>
          <a:p>
            <a:pPr marL="342900" indent="-342900" algn="l">
              <a:buFont typeface="Arial" panose="020B0604020202020204" pitchFamily="34" charset="0"/>
              <a:buChar char="•"/>
            </a:pPr>
            <a:r>
              <a:rPr lang="en-US" sz="2300" dirty="0">
                <a:solidFill>
                  <a:schemeClr val="tx1"/>
                </a:solidFill>
              </a:rPr>
              <a:t>Elective Registration</a:t>
            </a:r>
          </a:p>
          <a:p>
            <a:pPr marL="342900" indent="-342900" algn="l">
              <a:buFont typeface="Arial" panose="020B0604020202020204" pitchFamily="34" charset="0"/>
              <a:buChar char="•"/>
            </a:pPr>
            <a:r>
              <a:rPr lang="en-US" sz="2300" dirty="0">
                <a:solidFill>
                  <a:schemeClr val="tx1"/>
                </a:solidFill>
              </a:rPr>
              <a:t>Mental Health Resources</a:t>
            </a:r>
          </a:p>
          <a:p>
            <a:pPr marL="342900" indent="-342900" algn="l">
              <a:buFont typeface="Arial" panose="020B0604020202020204" pitchFamily="34" charset="0"/>
              <a:buChar char="•"/>
            </a:pPr>
            <a:r>
              <a:rPr lang="en-US" sz="2300" dirty="0">
                <a:solidFill>
                  <a:schemeClr val="tx1"/>
                </a:solidFill>
              </a:rPr>
              <a:t>Bridge Bill</a:t>
            </a:r>
          </a:p>
          <a:p>
            <a:pPr marL="342900" indent="-342900" algn="l">
              <a:buFont typeface="Arial" panose="020B0604020202020204" pitchFamily="34" charset="0"/>
              <a:buChar char="•"/>
            </a:pPr>
            <a:r>
              <a:rPr lang="en-US" sz="2300" dirty="0">
                <a:solidFill>
                  <a:schemeClr val="tx1"/>
                </a:solidFill>
              </a:rPr>
              <a:t>Health Survey </a:t>
            </a:r>
          </a:p>
          <a:p>
            <a:pPr marL="342900" indent="-342900" algn="l">
              <a:buFont typeface="Arial" panose="020B0604020202020204" pitchFamily="34" charset="0"/>
              <a:buChar char="•"/>
            </a:pPr>
            <a:endParaRPr lang="en-US" sz="2300" dirty="0">
              <a:solidFill>
                <a:schemeClr val="tx1"/>
              </a:solidFill>
            </a:endParaRPr>
          </a:p>
          <a:p>
            <a:endParaRPr lang="en-US" dirty="0"/>
          </a:p>
        </p:txBody>
      </p:sp>
      <p:pic>
        <p:nvPicPr>
          <p:cNvPr id="5" name="Picture 4">
            <a:extLst>
              <a:ext uri="{FF2B5EF4-FFF2-40B4-BE49-F238E27FC236}">
                <a16:creationId xmlns:a16="http://schemas.microsoft.com/office/drawing/2014/main" id="{EF0E6093-8C8D-1B13-A8F1-E6D2882FF7E5}"/>
              </a:ext>
            </a:extLst>
          </p:cNvPr>
          <p:cNvPicPr>
            <a:picLocks noChangeAspect="1"/>
          </p:cNvPicPr>
          <p:nvPr/>
        </p:nvPicPr>
        <p:blipFill>
          <a:blip r:embed="rId2"/>
          <a:stretch>
            <a:fillRect/>
          </a:stretch>
        </p:blipFill>
        <p:spPr>
          <a:xfrm>
            <a:off x="5725550" y="330815"/>
            <a:ext cx="4038350" cy="1421786"/>
          </a:xfrm>
          <a:prstGeom prst="rect">
            <a:avLst/>
          </a:prstGeom>
        </p:spPr>
      </p:pic>
    </p:spTree>
    <p:extLst>
      <p:ext uri="{BB962C8B-B14F-4D97-AF65-F5344CB8AC3E}">
        <p14:creationId xmlns:p14="http://schemas.microsoft.com/office/powerpoint/2010/main" val="1469207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D1E83-9AFC-4371-AEF2-DE4DB6E42B07}"/>
              </a:ext>
            </a:extLst>
          </p:cNvPr>
          <p:cNvSpPr>
            <a:spLocks noGrp="1"/>
          </p:cNvSpPr>
          <p:nvPr>
            <p:ph type="title"/>
          </p:nvPr>
        </p:nvSpPr>
        <p:spPr>
          <a:xfrm>
            <a:off x="455207" y="0"/>
            <a:ext cx="8266175" cy="841570"/>
          </a:xfrm>
        </p:spPr>
        <p:txBody>
          <a:bodyPr/>
          <a:lstStyle/>
          <a:p>
            <a:r>
              <a:rPr lang="en-US" dirty="0"/>
              <a:t>Online Opportunities</a:t>
            </a:r>
          </a:p>
        </p:txBody>
      </p:sp>
      <p:sp>
        <p:nvSpPr>
          <p:cNvPr id="3" name="Text Placeholder 2">
            <a:extLst>
              <a:ext uri="{FF2B5EF4-FFF2-40B4-BE49-F238E27FC236}">
                <a16:creationId xmlns:a16="http://schemas.microsoft.com/office/drawing/2014/main" id="{5D00231F-FFD7-4966-AB6B-434ECDA327A6}"/>
              </a:ext>
            </a:extLst>
          </p:cNvPr>
          <p:cNvSpPr>
            <a:spLocks noGrp="1"/>
          </p:cNvSpPr>
          <p:nvPr>
            <p:ph type="body" idx="1"/>
          </p:nvPr>
        </p:nvSpPr>
        <p:spPr>
          <a:xfrm>
            <a:off x="455207" y="782122"/>
            <a:ext cx="4946644" cy="487498"/>
          </a:xfrm>
        </p:spPr>
        <p:txBody>
          <a:bodyPr>
            <a:normAutofit/>
          </a:bodyPr>
          <a:lstStyle/>
          <a:p>
            <a:r>
              <a:rPr lang="en-US" u="sng" dirty="0"/>
              <a:t>Online at NPHS</a:t>
            </a:r>
          </a:p>
        </p:txBody>
      </p:sp>
      <p:graphicFrame>
        <p:nvGraphicFramePr>
          <p:cNvPr id="9" name="Content Placeholder 3">
            <a:extLst>
              <a:ext uri="{FF2B5EF4-FFF2-40B4-BE49-F238E27FC236}">
                <a16:creationId xmlns:a16="http://schemas.microsoft.com/office/drawing/2014/main" id="{DC541987-A86B-4EF4-9AEE-BB9D6F9839DD}"/>
              </a:ext>
            </a:extLst>
          </p:cNvPr>
          <p:cNvGraphicFramePr>
            <a:graphicFrameLocks noGrp="1"/>
          </p:cNvGraphicFramePr>
          <p:nvPr>
            <p:ph sz="half" idx="2"/>
            <p:extLst>
              <p:ext uri="{D42A27DB-BD31-4B8C-83A1-F6EECF244321}">
                <p14:modId xmlns:p14="http://schemas.microsoft.com/office/powerpoint/2010/main" val="2652175252"/>
              </p:ext>
            </p:extLst>
          </p:nvPr>
        </p:nvGraphicFramePr>
        <p:xfrm>
          <a:off x="374887" y="1369716"/>
          <a:ext cx="5511756" cy="4141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a:extLst>
              <a:ext uri="{FF2B5EF4-FFF2-40B4-BE49-F238E27FC236}">
                <a16:creationId xmlns:a16="http://schemas.microsoft.com/office/drawing/2014/main" id="{C68525A8-25AF-4D82-8B95-6CCC221AE719}"/>
              </a:ext>
            </a:extLst>
          </p:cNvPr>
          <p:cNvSpPr>
            <a:spLocks noGrp="1"/>
          </p:cNvSpPr>
          <p:nvPr>
            <p:ph type="body" sz="quarter" idx="3"/>
          </p:nvPr>
        </p:nvSpPr>
        <p:spPr>
          <a:xfrm>
            <a:off x="6305359" y="957760"/>
            <a:ext cx="4946644" cy="823912"/>
          </a:xfrm>
        </p:spPr>
        <p:txBody>
          <a:bodyPr>
            <a:normAutofit/>
          </a:bodyPr>
          <a:lstStyle/>
          <a:p>
            <a:r>
              <a:rPr lang="en-US" u="sng" dirty="0"/>
              <a:t>Online at Home with Paulding Virtual Academy</a:t>
            </a:r>
          </a:p>
        </p:txBody>
      </p:sp>
      <p:sp>
        <p:nvSpPr>
          <p:cNvPr id="6" name="Content Placeholder 5">
            <a:extLst>
              <a:ext uri="{FF2B5EF4-FFF2-40B4-BE49-F238E27FC236}">
                <a16:creationId xmlns:a16="http://schemas.microsoft.com/office/drawing/2014/main" id="{44A1FDC9-B3B8-4E69-9711-75987B84D3C3}"/>
              </a:ext>
            </a:extLst>
          </p:cNvPr>
          <p:cNvSpPr>
            <a:spLocks noGrp="1"/>
          </p:cNvSpPr>
          <p:nvPr>
            <p:ph sz="quarter" idx="4"/>
          </p:nvPr>
        </p:nvSpPr>
        <p:spPr>
          <a:xfrm>
            <a:off x="6305359" y="1897862"/>
            <a:ext cx="4946644" cy="3231897"/>
          </a:xfrm>
        </p:spPr>
        <p:txBody>
          <a:bodyPr>
            <a:normAutofit/>
          </a:bodyPr>
          <a:lstStyle/>
          <a:p>
            <a:r>
              <a:rPr lang="en-US" dirty="0"/>
              <a:t>For a fully online experience while remaining a North Paulding student, applications for Paulding Virtual Academy will </a:t>
            </a:r>
            <a:r>
              <a:rPr lang="en-US" b="1" dirty="0"/>
              <a:t>soon be provided to parents and students.</a:t>
            </a:r>
          </a:p>
          <a:p>
            <a:r>
              <a:rPr lang="en-US" b="1" u="sng" dirty="0"/>
              <a:t>Please note that this is a yearlong commitment. </a:t>
            </a:r>
          </a:p>
        </p:txBody>
      </p:sp>
      <p:pic>
        <p:nvPicPr>
          <p:cNvPr id="7" name="Picture 1">
            <a:extLst>
              <a:ext uri="{FF2B5EF4-FFF2-40B4-BE49-F238E27FC236}">
                <a16:creationId xmlns:a16="http://schemas.microsoft.com/office/drawing/2014/main" id="{7DE822F0-E7C7-4920-9A60-F2053A8BDC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33970" y="4701247"/>
            <a:ext cx="1774823" cy="161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Rounded Corners 3">
            <a:extLst>
              <a:ext uri="{FF2B5EF4-FFF2-40B4-BE49-F238E27FC236}">
                <a16:creationId xmlns:a16="http://schemas.microsoft.com/office/drawing/2014/main" id="{740B72C6-ACA9-46CE-78F6-844FBFE0A29D}"/>
              </a:ext>
            </a:extLst>
          </p:cNvPr>
          <p:cNvSpPr/>
          <p:nvPr/>
        </p:nvSpPr>
        <p:spPr>
          <a:xfrm>
            <a:off x="397948" y="5693001"/>
            <a:ext cx="5511756" cy="819119"/>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0" name="Rectangle 9" descr="Connections">
            <a:extLst>
              <a:ext uri="{FF2B5EF4-FFF2-40B4-BE49-F238E27FC236}">
                <a16:creationId xmlns:a16="http://schemas.microsoft.com/office/drawing/2014/main" id="{1EFD6188-B55C-2890-C2A0-742BFCA9DEB8}"/>
              </a:ext>
            </a:extLst>
          </p:cNvPr>
          <p:cNvSpPr/>
          <p:nvPr/>
        </p:nvSpPr>
        <p:spPr>
          <a:xfrm>
            <a:off x="625090" y="5850620"/>
            <a:ext cx="450955" cy="450515"/>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11" name="TextBox 10">
            <a:extLst>
              <a:ext uri="{FF2B5EF4-FFF2-40B4-BE49-F238E27FC236}">
                <a16:creationId xmlns:a16="http://schemas.microsoft.com/office/drawing/2014/main" id="{498D7C01-412E-7CCB-26BB-17D4CA572452}"/>
              </a:ext>
            </a:extLst>
          </p:cNvPr>
          <p:cNvSpPr txBox="1"/>
          <p:nvPr/>
        </p:nvSpPr>
        <p:spPr>
          <a:xfrm>
            <a:off x="1286557" y="5733228"/>
            <a:ext cx="4579797" cy="738664"/>
          </a:xfrm>
          <a:prstGeom prst="rect">
            <a:avLst/>
          </a:prstGeom>
          <a:noFill/>
        </p:spPr>
        <p:txBody>
          <a:bodyPr wrap="square" rtlCol="0">
            <a:spAutoFit/>
          </a:bodyPr>
          <a:lstStyle/>
          <a:p>
            <a:r>
              <a:rPr lang="en-US" sz="1400" dirty="0">
                <a:highlight>
                  <a:srgbClr val="00FFFF"/>
                </a:highlight>
              </a:rPr>
              <a:t>Students who want to take a new credit course online should complete the SB 289 application available in April on the PCSD website. </a:t>
            </a:r>
          </a:p>
        </p:txBody>
      </p:sp>
    </p:spTree>
    <p:extLst>
      <p:ext uri="{BB962C8B-B14F-4D97-AF65-F5344CB8AC3E}">
        <p14:creationId xmlns:p14="http://schemas.microsoft.com/office/powerpoint/2010/main" val="2119029655"/>
      </p:ext>
    </p:extLst>
  </p:cSld>
  <p:clrMapOvr>
    <a:masterClrMapping/>
  </p:clrMapOvr>
  <mc:AlternateContent xmlns:mc="http://schemas.openxmlformats.org/markup-compatibility/2006" xmlns:p14="http://schemas.microsoft.com/office/powerpoint/2010/main">
    <mc:Choice Requires="p14">
      <p:transition spd="slow" p14:dur="2000" advTm="58726"/>
    </mc:Choice>
    <mc:Fallback xmlns="">
      <p:transition spd="slow" advTm="58726"/>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EC6BD-B900-D165-A1BF-FC892EFD9EDB}"/>
              </a:ext>
            </a:extLst>
          </p:cNvPr>
          <p:cNvSpPr>
            <a:spLocks noGrp="1"/>
          </p:cNvSpPr>
          <p:nvPr>
            <p:ph type="ctrTitle"/>
          </p:nvPr>
        </p:nvSpPr>
        <p:spPr>
          <a:xfrm>
            <a:off x="1113012" y="116523"/>
            <a:ext cx="10295750" cy="1801388"/>
          </a:xfrm>
        </p:spPr>
        <p:txBody>
          <a:bodyPr vert="horz" lIns="91440" tIns="45720" rIns="91440" bIns="45720" rtlCol="0" anchor="t">
            <a:normAutofit/>
          </a:bodyPr>
          <a:lstStyle/>
          <a:p>
            <a:pPr algn="ctr"/>
            <a:r>
              <a:rPr lang="en-US" sz="5500" b="1" kern="1200" cap="none" baseline="0" dirty="0">
                <a:solidFill>
                  <a:schemeClr val="tx1"/>
                </a:solidFill>
                <a:latin typeface="+mj-lt"/>
                <a:ea typeface="+mj-ea"/>
                <a:cs typeface="+mj-cs"/>
              </a:rPr>
              <a:t>Work-Based Learning</a:t>
            </a:r>
            <a:br>
              <a:rPr lang="en-US" sz="5500" b="1" kern="1200" cap="none" baseline="0" dirty="0">
                <a:solidFill>
                  <a:schemeClr val="tx1"/>
                </a:solidFill>
                <a:latin typeface="+mj-lt"/>
                <a:ea typeface="+mj-ea"/>
                <a:cs typeface="+mj-cs"/>
              </a:rPr>
            </a:br>
            <a:r>
              <a:rPr lang="en-US" sz="5500" b="1" kern="1200" cap="none" baseline="0" dirty="0">
                <a:solidFill>
                  <a:schemeClr val="tx1"/>
                </a:solidFill>
                <a:latin typeface="+mj-lt"/>
                <a:ea typeface="+mj-ea"/>
                <a:cs typeface="+mj-cs"/>
              </a:rPr>
              <a:t>(Juniors and Seniors only)</a:t>
            </a:r>
          </a:p>
        </p:txBody>
      </p:sp>
      <p:sp>
        <p:nvSpPr>
          <p:cNvPr id="3" name="Subtitle 2">
            <a:extLst>
              <a:ext uri="{FF2B5EF4-FFF2-40B4-BE49-F238E27FC236}">
                <a16:creationId xmlns:a16="http://schemas.microsoft.com/office/drawing/2014/main" id="{2E85736C-F542-6B04-25BA-E6B13B4C80AD}"/>
              </a:ext>
            </a:extLst>
          </p:cNvPr>
          <p:cNvSpPr>
            <a:spLocks noGrp="1"/>
          </p:cNvSpPr>
          <p:nvPr>
            <p:ph type="subTitle" idx="1"/>
          </p:nvPr>
        </p:nvSpPr>
        <p:spPr>
          <a:xfrm>
            <a:off x="431800" y="1792831"/>
            <a:ext cx="8094977" cy="4487590"/>
          </a:xfrm>
        </p:spPr>
        <p:txBody>
          <a:bodyPr vert="horz" lIns="91440" tIns="45720" rIns="91440" bIns="45720" rtlCol="0">
            <a:noAutofit/>
          </a:bodyPr>
          <a:lstStyle/>
          <a:p>
            <a:pPr marL="342900" indent="-228600">
              <a:buFont typeface="Neue Haas Grotesk Text Pro" panose="020B0504020202020204" pitchFamily="34" charset="0"/>
              <a:buChar char="-"/>
            </a:pPr>
            <a:r>
              <a:rPr lang="en-US" sz="1900" dirty="0">
                <a:solidFill>
                  <a:schemeClr val="tx1"/>
                </a:solidFill>
              </a:rPr>
              <a:t>Program available for students who have a job and would like to earn credit for working while also having an abbreviated high school schedule.</a:t>
            </a:r>
          </a:p>
          <a:p>
            <a:pPr marL="342900" indent="-228600">
              <a:buFont typeface="Neue Haas Grotesk Text Pro" panose="020B0504020202020204" pitchFamily="34" charset="0"/>
              <a:buChar char="-"/>
            </a:pPr>
            <a:r>
              <a:rPr lang="en-US" sz="1900" dirty="0">
                <a:solidFill>
                  <a:schemeClr val="tx1"/>
                </a:solidFill>
              </a:rPr>
              <a:t>Students who work 7.5 hours a week qualify for 1 block of WBL. Students who work 15+ hours a week qualify for 2 periods of WBL. </a:t>
            </a:r>
          </a:p>
          <a:p>
            <a:pPr marL="342900" indent="-228600">
              <a:buFont typeface="Neue Haas Grotesk Text Pro" panose="020B0504020202020204" pitchFamily="34" charset="0"/>
              <a:buChar char="-"/>
            </a:pPr>
            <a:r>
              <a:rPr lang="en-US" sz="1900" dirty="0">
                <a:solidFill>
                  <a:schemeClr val="tx1"/>
                </a:solidFill>
              </a:rPr>
              <a:t>Students </a:t>
            </a:r>
            <a:r>
              <a:rPr lang="en-US" sz="1900" b="1" u="sng" dirty="0">
                <a:solidFill>
                  <a:schemeClr val="tx1"/>
                </a:solidFill>
              </a:rPr>
              <a:t>MUST</a:t>
            </a:r>
            <a:r>
              <a:rPr lang="en-US" sz="1900" dirty="0">
                <a:solidFill>
                  <a:schemeClr val="tx1"/>
                </a:solidFill>
              </a:rPr>
              <a:t> have a job by the start of the school year, and must have transportation, be on track for graduation, and have a good attendance record. </a:t>
            </a:r>
          </a:p>
          <a:p>
            <a:pPr marL="342900" indent="-228600">
              <a:buFont typeface="Neue Haas Grotesk Text Pro" panose="020B0504020202020204" pitchFamily="34" charset="0"/>
              <a:buChar char="-"/>
            </a:pPr>
            <a:r>
              <a:rPr lang="en-US" sz="1900" b="1" i="1" u="sng" dirty="0">
                <a:solidFill>
                  <a:srgbClr val="FFFF00"/>
                </a:solidFill>
              </a:rPr>
              <a:t>Junior students are not guaranteed a parking pass. Students may apply for the WBL program and will be approved based on parking availability. </a:t>
            </a:r>
          </a:p>
          <a:p>
            <a:pPr marL="342900" indent="-228600">
              <a:buFont typeface="Neue Haas Grotesk Text Pro" panose="020B0504020202020204" pitchFamily="34" charset="0"/>
              <a:buChar char="-"/>
            </a:pPr>
            <a:r>
              <a:rPr lang="en-US" sz="1900" dirty="0">
                <a:solidFill>
                  <a:schemeClr val="tx1"/>
                </a:solidFill>
              </a:rPr>
              <a:t>Students interested in the Work-Based-Learning (WBL) program, will need to complete the application (scan QR code). </a:t>
            </a:r>
          </a:p>
          <a:p>
            <a:pPr marL="342900" indent="-228600">
              <a:buFont typeface="Neue Haas Grotesk Text Pro" panose="020B0504020202020204" pitchFamily="34" charset="0"/>
              <a:buChar char="-"/>
            </a:pPr>
            <a:r>
              <a:rPr lang="en-US" sz="2000" b="1" u="sng" dirty="0">
                <a:solidFill>
                  <a:srgbClr val="FFFF00"/>
                </a:solidFill>
              </a:rPr>
              <a:t>Due April 1, 2024</a:t>
            </a:r>
          </a:p>
        </p:txBody>
      </p:sp>
      <p:pic>
        <p:nvPicPr>
          <p:cNvPr id="1026" name="Picture 2" descr="Image preview">
            <a:extLst>
              <a:ext uri="{FF2B5EF4-FFF2-40B4-BE49-F238E27FC236}">
                <a16:creationId xmlns:a16="http://schemas.microsoft.com/office/drawing/2014/main" id="{69930AE3-1453-B0AF-735E-5C988FFA17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1269" y="2836931"/>
            <a:ext cx="2980559" cy="2999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62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5C3ADF0-D035-435B-B9A2-C013CE6B1004}"/>
              </a:ext>
            </a:extLst>
          </p:cNvPr>
          <p:cNvSpPr txBox="1"/>
          <p:nvPr/>
        </p:nvSpPr>
        <p:spPr>
          <a:xfrm>
            <a:off x="6095999" y="5429603"/>
            <a:ext cx="4810539" cy="1477328"/>
          </a:xfrm>
          <a:prstGeom prst="rect">
            <a:avLst/>
          </a:prstGeom>
          <a:noFill/>
        </p:spPr>
        <p:txBody>
          <a:bodyPr wrap="square" rtlCol="0">
            <a:spAutoFit/>
          </a:bodyPr>
          <a:lstStyle/>
          <a:p>
            <a:pPr marL="285750" indent="-285750">
              <a:buFont typeface="Arial" panose="020B0604020202020204" pitchFamily="34" charset="0"/>
              <a:buChar char="•"/>
            </a:pPr>
            <a:r>
              <a:rPr lang="en-US" dirty="0"/>
              <a:t>Maturity Level</a:t>
            </a:r>
          </a:p>
          <a:p>
            <a:pPr marL="285750" indent="-285750">
              <a:buFont typeface="Arial" panose="020B0604020202020204" pitchFamily="34" charset="0"/>
              <a:buChar char="•"/>
            </a:pPr>
            <a:r>
              <a:rPr lang="en-US" dirty="0"/>
              <a:t>Do you meet admission requirements?</a:t>
            </a:r>
          </a:p>
          <a:p>
            <a:pPr marL="285750" indent="-285750">
              <a:buFont typeface="Arial" panose="020B0604020202020204" pitchFamily="34" charset="0"/>
              <a:buChar char="•"/>
            </a:pPr>
            <a:r>
              <a:rPr lang="en-US" dirty="0"/>
              <a:t>Transportation (</a:t>
            </a:r>
            <a:r>
              <a:rPr lang="en-US" dirty="0">
                <a:highlight>
                  <a:srgbClr val="00FFFF"/>
                </a:highlight>
              </a:rPr>
              <a:t>Dual Enrollment does not guarantee a parking pass.)</a:t>
            </a:r>
          </a:p>
          <a:p>
            <a:pPr marL="285750" indent="-285750">
              <a:buFont typeface="Arial" panose="020B0604020202020204" pitchFamily="34" charset="0"/>
              <a:buChar char="•"/>
            </a:pPr>
            <a:endParaRPr lang="en-US" dirty="0"/>
          </a:p>
        </p:txBody>
      </p:sp>
      <p:sp>
        <p:nvSpPr>
          <p:cNvPr id="4" name="Title 3">
            <a:extLst>
              <a:ext uri="{FF2B5EF4-FFF2-40B4-BE49-F238E27FC236}">
                <a16:creationId xmlns:a16="http://schemas.microsoft.com/office/drawing/2014/main" id="{BBEACAC0-25C1-417E-AB62-E2387F3E2527}"/>
              </a:ext>
            </a:extLst>
          </p:cNvPr>
          <p:cNvSpPr>
            <a:spLocks noGrp="1"/>
          </p:cNvSpPr>
          <p:nvPr>
            <p:ph type="title"/>
          </p:nvPr>
        </p:nvSpPr>
        <p:spPr>
          <a:xfrm>
            <a:off x="1310614" y="124208"/>
            <a:ext cx="8266175" cy="1444752"/>
          </a:xfrm>
        </p:spPr>
        <p:txBody>
          <a:bodyPr/>
          <a:lstStyle/>
          <a:p>
            <a:pPr algn="ctr"/>
            <a:r>
              <a:rPr lang="en-US" dirty="0"/>
              <a:t>Dual Enrollment </a:t>
            </a:r>
            <a:br>
              <a:rPr lang="en-US" dirty="0"/>
            </a:br>
            <a:r>
              <a:rPr lang="en-US" dirty="0"/>
              <a:t>(Juniors &amp; Seniors Only)</a:t>
            </a:r>
          </a:p>
        </p:txBody>
      </p:sp>
      <p:sp>
        <p:nvSpPr>
          <p:cNvPr id="6" name="Text Placeholder 5">
            <a:extLst>
              <a:ext uri="{FF2B5EF4-FFF2-40B4-BE49-F238E27FC236}">
                <a16:creationId xmlns:a16="http://schemas.microsoft.com/office/drawing/2014/main" id="{4B6832CD-B332-4DB4-968C-D0544C4BB8D2}"/>
              </a:ext>
            </a:extLst>
          </p:cNvPr>
          <p:cNvSpPr>
            <a:spLocks noGrp="1"/>
          </p:cNvSpPr>
          <p:nvPr>
            <p:ph type="body" idx="1"/>
          </p:nvPr>
        </p:nvSpPr>
        <p:spPr>
          <a:xfrm>
            <a:off x="622558" y="1049946"/>
            <a:ext cx="4946644" cy="823912"/>
          </a:xfrm>
        </p:spPr>
        <p:txBody>
          <a:bodyPr/>
          <a:lstStyle/>
          <a:p>
            <a:r>
              <a:rPr lang="en-US" dirty="0"/>
              <a:t>What is it?</a:t>
            </a:r>
          </a:p>
        </p:txBody>
      </p:sp>
      <p:sp>
        <p:nvSpPr>
          <p:cNvPr id="5" name="Content Placeholder 4">
            <a:extLst>
              <a:ext uri="{FF2B5EF4-FFF2-40B4-BE49-F238E27FC236}">
                <a16:creationId xmlns:a16="http://schemas.microsoft.com/office/drawing/2014/main" id="{5476688B-4742-46D9-95D0-23B32EE02A7C}"/>
              </a:ext>
            </a:extLst>
          </p:cNvPr>
          <p:cNvSpPr>
            <a:spLocks noGrp="1"/>
          </p:cNvSpPr>
          <p:nvPr>
            <p:ph sz="half" idx="2"/>
          </p:nvPr>
        </p:nvSpPr>
        <p:spPr>
          <a:xfrm>
            <a:off x="497058" y="1996843"/>
            <a:ext cx="4946644" cy="3190684"/>
          </a:xfrm>
        </p:spPr>
        <p:txBody>
          <a:bodyPr>
            <a:normAutofit fontScale="55000" lnSpcReduction="20000"/>
          </a:bodyPr>
          <a:lstStyle/>
          <a:p>
            <a:r>
              <a:rPr lang="en-US" sz="4400" dirty="0"/>
              <a:t>Students can take courses from a state public or private college while still enrolled as a high school student and receive credit both at the high school and at the postsecondary institution. </a:t>
            </a:r>
          </a:p>
          <a:p>
            <a:r>
              <a:rPr lang="en-US" sz="4400" dirty="0"/>
              <a:t>Most college classes (up to 30 hours) are free for high school students.</a:t>
            </a:r>
          </a:p>
          <a:p>
            <a:endParaRPr lang="en-US" dirty="0"/>
          </a:p>
        </p:txBody>
      </p:sp>
      <p:sp>
        <p:nvSpPr>
          <p:cNvPr id="7" name="Text Placeholder 6">
            <a:extLst>
              <a:ext uri="{FF2B5EF4-FFF2-40B4-BE49-F238E27FC236}">
                <a16:creationId xmlns:a16="http://schemas.microsoft.com/office/drawing/2014/main" id="{69868DC5-36E5-4A90-B82E-FCAA1ED888CB}"/>
              </a:ext>
            </a:extLst>
          </p:cNvPr>
          <p:cNvSpPr>
            <a:spLocks noGrp="1"/>
          </p:cNvSpPr>
          <p:nvPr>
            <p:ph type="body" sz="quarter" idx="3"/>
          </p:nvPr>
        </p:nvSpPr>
        <p:spPr>
          <a:xfrm>
            <a:off x="6131024" y="1236614"/>
            <a:ext cx="4946644" cy="823912"/>
          </a:xfrm>
        </p:spPr>
        <p:txBody>
          <a:bodyPr/>
          <a:lstStyle/>
          <a:p>
            <a:r>
              <a:rPr lang="en-US" dirty="0"/>
              <a:t>What are the Benefits?</a:t>
            </a:r>
          </a:p>
        </p:txBody>
      </p:sp>
      <p:sp>
        <p:nvSpPr>
          <p:cNvPr id="8" name="Content Placeholder 7">
            <a:extLst>
              <a:ext uri="{FF2B5EF4-FFF2-40B4-BE49-F238E27FC236}">
                <a16:creationId xmlns:a16="http://schemas.microsoft.com/office/drawing/2014/main" id="{603B6541-D47D-4AC3-9457-C97D95D5CC30}"/>
              </a:ext>
            </a:extLst>
          </p:cNvPr>
          <p:cNvSpPr>
            <a:spLocks noGrp="1"/>
          </p:cNvSpPr>
          <p:nvPr>
            <p:ph sz="quarter" idx="4"/>
          </p:nvPr>
        </p:nvSpPr>
        <p:spPr>
          <a:xfrm>
            <a:off x="6027947" y="2268329"/>
            <a:ext cx="4946644" cy="1443992"/>
          </a:xfrm>
        </p:spPr>
        <p:txBody>
          <a:bodyPr>
            <a:noAutofit/>
          </a:bodyPr>
          <a:lstStyle/>
          <a:p>
            <a:r>
              <a:rPr lang="en-US" sz="2000" dirty="0"/>
              <a:t>Expand course offerings</a:t>
            </a:r>
          </a:p>
          <a:p>
            <a:r>
              <a:rPr lang="en-US" sz="2000" dirty="0"/>
              <a:t>Save money on college.</a:t>
            </a:r>
          </a:p>
          <a:p>
            <a:r>
              <a:rPr lang="en-US" sz="2000" dirty="0"/>
              <a:t>Get ahead on college coursework. </a:t>
            </a:r>
          </a:p>
          <a:p>
            <a:r>
              <a:rPr lang="en-US" sz="2000" dirty="0"/>
              <a:t>Flexible schedule. </a:t>
            </a:r>
          </a:p>
          <a:p>
            <a:r>
              <a:rPr lang="en-US" sz="2000" dirty="0"/>
              <a:t>Quicker entry into the workforce. </a:t>
            </a:r>
          </a:p>
        </p:txBody>
      </p:sp>
      <p:sp>
        <p:nvSpPr>
          <p:cNvPr id="9" name="TextBox 8">
            <a:extLst>
              <a:ext uri="{FF2B5EF4-FFF2-40B4-BE49-F238E27FC236}">
                <a16:creationId xmlns:a16="http://schemas.microsoft.com/office/drawing/2014/main" id="{3BAFDA30-9822-4CF2-B38A-581CC8236F92}"/>
              </a:ext>
            </a:extLst>
          </p:cNvPr>
          <p:cNvSpPr txBox="1"/>
          <p:nvPr/>
        </p:nvSpPr>
        <p:spPr>
          <a:xfrm>
            <a:off x="6131024" y="4826773"/>
            <a:ext cx="5208104" cy="523220"/>
          </a:xfrm>
          <a:prstGeom prst="rect">
            <a:avLst/>
          </a:prstGeom>
          <a:noFill/>
        </p:spPr>
        <p:txBody>
          <a:bodyPr wrap="square" rtlCol="0">
            <a:spAutoFit/>
          </a:bodyPr>
          <a:lstStyle/>
          <a:p>
            <a:r>
              <a:rPr lang="en-US" sz="2800" b="1" dirty="0"/>
              <a:t>Considerations</a:t>
            </a:r>
          </a:p>
        </p:txBody>
      </p:sp>
      <p:sp>
        <p:nvSpPr>
          <p:cNvPr id="12" name="Rectangle 11">
            <a:extLst>
              <a:ext uri="{FF2B5EF4-FFF2-40B4-BE49-F238E27FC236}">
                <a16:creationId xmlns:a16="http://schemas.microsoft.com/office/drawing/2014/main" id="{8EC1D9CE-BF44-4834-8C8D-8F05A97FEB69}"/>
              </a:ext>
            </a:extLst>
          </p:cNvPr>
          <p:cNvSpPr/>
          <p:nvPr/>
        </p:nvSpPr>
        <p:spPr>
          <a:xfrm>
            <a:off x="241535" y="5349992"/>
            <a:ext cx="5708690" cy="143784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4DEBB88-3919-4C19-BF15-6D2F713D9C4A}"/>
              </a:ext>
            </a:extLst>
          </p:cNvPr>
          <p:cNvSpPr txBox="1"/>
          <p:nvPr/>
        </p:nvSpPr>
        <p:spPr>
          <a:xfrm>
            <a:off x="403323" y="5310512"/>
            <a:ext cx="5565913" cy="1477328"/>
          </a:xfrm>
          <a:prstGeom prst="rect">
            <a:avLst/>
          </a:prstGeom>
          <a:noFill/>
        </p:spPr>
        <p:txBody>
          <a:bodyPr wrap="square" rtlCol="0">
            <a:spAutoFit/>
          </a:bodyPr>
          <a:lstStyle/>
          <a:p>
            <a:r>
              <a:rPr lang="en-US" dirty="0"/>
              <a:t>Deadlines for Fall of 2024 are usually early spring, so if you are interested, please review all requirements at </a:t>
            </a:r>
            <a:r>
              <a:rPr lang="en-US" dirty="0">
                <a:hlinkClick r:id="rId3">
                  <a:extLst>
                    <a:ext uri="{A12FA001-AC4F-418D-AE19-62706E023703}">
                      <ahyp:hlinkClr xmlns:ahyp="http://schemas.microsoft.com/office/drawing/2018/hyperlinkcolor" val="tx"/>
                    </a:ext>
                  </a:extLst>
                </a:hlinkClick>
              </a:rPr>
              <a:t>www.gonphs.weebly.com</a:t>
            </a:r>
            <a:r>
              <a:rPr lang="en-US" dirty="0"/>
              <a:t>, click on the Dual Enrollment Tab to read, and contact your counselor. </a:t>
            </a:r>
          </a:p>
        </p:txBody>
      </p:sp>
    </p:spTree>
    <p:extLst>
      <p:ext uri="{BB962C8B-B14F-4D97-AF65-F5344CB8AC3E}">
        <p14:creationId xmlns:p14="http://schemas.microsoft.com/office/powerpoint/2010/main" val="1305376617"/>
      </p:ext>
    </p:extLst>
  </p:cSld>
  <p:clrMapOvr>
    <a:masterClrMapping/>
  </p:clrMapOvr>
  <mc:AlternateContent xmlns:mc="http://schemas.openxmlformats.org/markup-compatibility/2006" xmlns:p14="http://schemas.microsoft.com/office/powerpoint/2010/main">
    <mc:Choice Requires="p14">
      <p:transition spd="slow" p14:dur="2000" advTm="65281"/>
    </mc:Choice>
    <mc:Fallback xmlns="">
      <p:transition spd="slow" advTm="65281"/>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B6D324E-2D03-4162-AF1E-D5E32234E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EE89D3E-31B5-C28B-FAB0-B823687A260A}"/>
              </a:ext>
            </a:extLst>
          </p:cNvPr>
          <p:cNvSpPr>
            <a:spLocks noGrp="1"/>
          </p:cNvSpPr>
          <p:nvPr>
            <p:ph type="title"/>
          </p:nvPr>
        </p:nvSpPr>
        <p:spPr>
          <a:xfrm>
            <a:off x="1211139" y="0"/>
            <a:ext cx="5997678" cy="1325562"/>
          </a:xfrm>
        </p:spPr>
        <p:txBody>
          <a:bodyPr vert="horz" lIns="91440" tIns="45720" rIns="91440" bIns="45720" rtlCol="0" anchor="b">
            <a:normAutofit/>
          </a:bodyPr>
          <a:lstStyle/>
          <a:p>
            <a:r>
              <a:rPr lang="en-US" sz="3700" dirty="0"/>
              <a:t>Early Graduation </a:t>
            </a:r>
            <a:br>
              <a:rPr lang="en-US" sz="3700" dirty="0"/>
            </a:br>
            <a:r>
              <a:rPr lang="en-US" sz="3700" dirty="0"/>
              <a:t>(Juniors and Seniors only)</a:t>
            </a:r>
          </a:p>
        </p:txBody>
      </p:sp>
      <p:sp>
        <p:nvSpPr>
          <p:cNvPr id="14" name="Rectangle 13">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Content Placeholder 5">
            <a:extLst>
              <a:ext uri="{FF2B5EF4-FFF2-40B4-BE49-F238E27FC236}">
                <a16:creationId xmlns:a16="http://schemas.microsoft.com/office/drawing/2014/main" id="{13EB3BBA-FFE5-DF40-66DE-816EC06538FE}"/>
              </a:ext>
            </a:extLst>
          </p:cNvPr>
          <p:cNvSpPr>
            <a:spLocks noGrp="1"/>
          </p:cNvSpPr>
          <p:nvPr>
            <p:ph sz="quarter" idx="4"/>
          </p:nvPr>
        </p:nvSpPr>
        <p:spPr>
          <a:xfrm>
            <a:off x="1211139" y="1541462"/>
            <a:ext cx="6806190" cy="5532437"/>
          </a:xfrm>
        </p:spPr>
        <p:txBody>
          <a:bodyPr vert="horz" lIns="91440" tIns="45720" rIns="91440" bIns="45720" rtlCol="0">
            <a:normAutofit lnSpcReduction="10000"/>
          </a:bodyPr>
          <a:lstStyle/>
          <a:p>
            <a:r>
              <a:rPr lang="en-US" sz="2000" dirty="0"/>
              <a:t>Students have an option to graduate early from one of the following options:</a:t>
            </a:r>
          </a:p>
          <a:p>
            <a:pPr lvl="1"/>
            <a:r>
              <a:rPr lang="en-US" sz="2000" dirty="0"/>
              <a:t>Spring semester Junior Year</a:t>
            </a:r>
          </a:p>
          <a:p>
            <a:pPr lvl="1"/>
            <a:r>
              <a:rPr lang="en-US" sz="2000" dirty="0"/>
              <a:t>Fall Semester Senior Year</a:t>
            </a:r>
          </a:p>
          <a:p>
            <a:pPr marL="274320" lvl="1" indent="0">
              <a:buNone/>
            </a:pPr>
            <a:endParaRPr lang="en-US" sz="2000" dirty="0"/>
          </a:p>
          <a:p>
            <a:pPr lvl="1"/>
            <a:r>
              <a:rPr lang="en-US" sz="2000" dirty="0"/>
              <a:t>Students may still participate in prom and senior activities. </a:t>
            </a:r>
          </a:p>
          <a:p>
            <a:pPr lvl="1"/>
            <a:r>
              <a:rPr lang="en-US" sz="2000" dirty="0"/>
              <a:t>If you are considering applying for early graduation, talk with your parent/guardian and school counselor to review options. </a:t>
            </a:r>
          </a:p>
          <a:p>
            <a:pPr lvl="1"/>
            <a:r>
              <a:rPr lang="en-US" sz="2000" dirty="0"/>
              <a:t>Students must turn in a letter of intent to their school counselor by the last day of school (May 22, 2024)</a:t>
            </a:r>
          </a:p>
          <a:p>
            <a:pPr lvl="1"/>
            <a:r>
              <a:rPr lang="en-US" sz="2000" dirty="0"/>
              <a:t>Students can find the early graduation letter of intent and more about the early graduation program by visiting our counseling website and selecting “early graduation” or selecting this link: </a:t>
            </a:r>
            <a:r>
              <a:rPr lang="en-US" sz="2000" dirty="0">
                <a:hlinkClick r:id="rId2"/>
              </a:rPr>
              <a:t>https://gonphs.weebly.com/early-graduation.html</a:t>
            </a:r>
            <a:endParaRPr lang="en-US" sz="2000" dirty="0"/>
          </a:p>
          <a:p>
            <a:pPr lvl="1"/>
            <a:endParaRPr lang="en-US" sz="1700" dirty="0"/>
          </a:p>
        </p:txBody>
      </p:sp>
      <p:pic>
        <p:nvPicPr>
          <p:cNvPr id="8" name="Picture 7" descr="High angle view of a rolled paper, brown notebook, and black notepad on a wooden table">
            <a:extLst>
              <a:ext uri="{FF2B5EF4-FFF2-40B4-BE49-F238E27FC236}">
                <a16:creationId xmlns:a16="http://schemas.microsoft.com/office/drawing/2014/main" id="{98364463-D052-3EF6-E8F7-C9848BF56027}"/>
              </a:ext>
            </a:extLst>
          </p:cNvPr>
          <p:cNvPicPr>
            <a:picLocks noChangeAspect="1"/>
          </p:cNvPicPr>
          <p:nvPr/>
        </p:nvPicPr>
        <p:blipFill rotWithShape="1">
          <a:blip r:embed="rId3"/>
          <a:srcRect l="1187" r="53521" b="-1"/>
          <a:stretch/>
        </p:blipFill>
        <p:spPr>
          <a:xfrm>
            <a:off x="8017329" y="10"/>
            <a:ext cx="4174671" cy="6857990"/>
          </a:xfrm>
          <a:prstGeom prst="rect">
            <a:avLst/>
          </a:prstGeom>
        </p:spPr>
      </p:pic>
    </p:spTree>
    <p:extLst>
      <p:ext uri="{BB962C8B-B14F-4D97-AF65-F5344CB8AC3E}">
        <p14:creationId xmlns:p14="http://schemas.microsoft.com/office/powerpoint/2010/main" val="2803313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7" name="Rectangle 2054">
            <a:extLst>
              <a:ext uri="{FF2B5EF4-FFF2-40B4-BE49-F238E27FC236}">
                <a16:creationId xmlns:a16="http://schemas.microsoft.com/office/drawing/2014/main" id="{6FA0A1AD-DEE2-4598-8D3B-C1F65F315A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7B5C153-05CB-A1B1-FFC4-BEDF535DA7D8}"/>
              </a:ext>
            </a:extLst>
          </p:cNvPr>
          <p:cNvSpPr>
            <a:spLocks noGrp="1"/>
          </p:cNvSpPr>
          <p:nvPr>
            <p:ph type="title"/>
          </p:nvPr>
        </p:nvSpPr>
        <p:spPr>
          <a:xfrm>
            <a:off x="979714" y="182880"/>
            <a:ext cx="8481026" cy="764178"/>
          </a:xfrm>
        </p:spPr>
        <p:txBody>
          <a:bodyPr vert="horz" lIns="91440" tIns="45720" rIns="91440" bIns="45720" rtlCol="0" anchor="b">
            <a:normAutofit/>
          </a:bodyPr>
          <a:lstStyle/>
          <a:p>
            <a:r>
              <a:rPr lang="en-US" dirty="0"/>
              <a:t>Minimum Day (Seniors Only)</a:t>
            </a:r>
          </a:p>
        </p:txBody>
      </p:sp>
      <p:pic>
        <p:nvPicPr>
          <p:cNvPr id="2050" name="Picture 2" descr="Event Calendar - First Minimum Day">
            <a:extLst>
              <a:ext uri="{FF2B5EF4-FFF2-40B4-BE49-F238E27FC236}">
                <a16:creationId xmlns:a16="http://schemas.microsoft.com/office/drawing/2014/main" id="{EACEA5E0-9C33-5D24-3B00-7839ED21552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8054" y="2490944"/>
            <a:ext cx="4019312" cy="2855826"/>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5F70CA7D-1E7D-C6F2-0DE9-64050999BB53}"/>
              </a:ext>
            </a:extLst>
          </p:cNvPr>
          <p:cNvSpPr>
            <a:spLocks noGrp="1"/>
          </p:cNvSpPr>
          <p:nvPr>
            <p:ph type="body" idx="1"/>
          </p:nvPr>
        </p:nvSpPr>
        <p:spPr>
          <a:xfrm>
            <a:off x="4227366" y="1143000"/>
            <a:ext cx="7065474" cy="5532121"/>
          </a:xfrm>
        </p:spPr>
        <p:txBody>
          <a:bodyPr vert="horz" lIns="91440" tIns="45720" rIns="91440" bIns="45720" rtlCol="0">
            <a:normAutofit lnSpcReduction="10000"/>
          </a:bodyPr>
          <a:lstStyle/>
          <a:p>
            <a:pPr marL="342900" indent="-182880">
              <a:buFont typeface="Arial" panose="020B0604020202020204" pitchFamily="34" charset="0"/>
              <a:buChar char="•"/>
            </a:pPr>
            <a:r>
              <a:rPr lang="en-US" dirty="0">
                <a:solidFill>
                  <a:schemeClr val="tx1"/>
                </a:solidFill>
              </a:rPr>
              <a:t>Senior students on track to graduate may apply for minimum Day</a:t>
            </a:r>
          </a:p>
          <a:p>
            <a:pPr indent="-182880"/>
            <a:endParaRPr lang="en-US" dirty="0">
              <a:solidFill>
                <a:schemeClr val="tx1"/>
              </a:solidFill>
            </a:endParaRPr>
          </a:p>
          <a:p>
            <a:pPr marL="342900" indent="-182880">
              <a:buFont typeface="Arial" panose="020B0604020202020204" pitchFamily="34" charset="0"/>
              <a:buChar char="•"/>
            </a:pPr>
            <a:r>
              <a:rPr lang="en-US" dirty="0">
                <a:solidFill>
                  <a:schemeClr val="tx1"/>
                </a:solidFill>
              </a:rPr>
              <a:t>Students may have only one period of minimum day</a:t>
            </a:r>
          </a:p>
          <a:p>
            <a:pPr marL="800100" lvl="1" indent="-182880">
              <a:buFont typeface="Arial" panose="020B0604020202020204" pitchFamily="34" charset="0"/>
              <a:buChar char="•"/>
            </a:pPr>
            <a:r>
              <a:rPr lang="en-US" dirty="0">
                <a:solidFill>
                  <a:schemeClr val="tx1"/>
                </a:solidFill>
              </a:rPr>
              <a:t>AM Minimum Day (1</a:t>
            </a:r>
            <a:r>
              <a:rPr lang="en-US" baseline="30000" dirty="0">
                <a:solidFill>
                  <a:schemeClr val="tx1"/>
                </a:solidFill>
              </a:rPr>
              <a:t>st</a:t>
            </a:r>
            <a:r>
              <a:rPr lang="en-US" dirty="0">
                <a:solidFill>
                  <a:schemeClr val="tx1"/>
                </a:solidFill>
              </a:rPr>
              <a:t> period) </a:t>
            </a:r>
            <a:r>
              <a:rPr lang="en-US" u="sng" dirty="0">
                <a:solidFill>
                  <a:schemeClr val="tx1"/>
                </a:solidFill>
              </a:rPr>
              <a:t>OR</a:t>
            </a:r>
          </a:p>
          <a:p>
            <a:pPr marL="800100" lvl="1" indent="-182880">
              <a:buFont typeface="Arial" panose="020B0604020202020204" pitchFamily="34" charset="0"/>
              <a:buChar char="•"/>
            </a:pPr>
            <a:r>
              <a:rPr lang="en-US" dirty="0">
                <a:solidFill>
                  <a:schemeClr val="tx1"/>
                </a:solidFill>
              </a:rPr>
              <a:t>PM Minimum Day (4</a:t>
            </a:r>
            <a:r>
              <a:rPr lang="en-US" baseline="30000" dirty="0">
                <a:solidFill>
                  <a:schemeClr val="tx1"/>
                </a:solidFill>
              </a:rPr>
              <a:t>th</a:t>
            </a:r>
            <a:r>
              <a:rPr lang="en-US" dirty="0">
                <a:solidFill>
                  <a:schemeClr val="tx1"/>
                </a:solidFill>
              </a:rPr>
              <a:t> Period)</a:t>
            </a:r>
          </a:p>
          <a:p>
            <a:pPr lvl="1" indent="-182880"/>
            <a:endParaRPr lang="en-US" dirty="0">
              <a:solidFill>
                <a:schemeClr val="tx1"/>
              </a:solidFill>
            </a:endParaRPr>
          </a:p>
          <a:p>
            <a:pPr marL="342900" indent="-182880">
              <a:buFont typeface="Arial" panose="020B0604020202020204" pitchFamily="34" charset="0"/>
              <a:buChar char="•"/>
            </a:pPr>
            <a:r>
              <a:rPr lang="en-US" dirty="0">
                <a:solidFill>
                  <a:schemeClr val="tx1"/>
                </a:solidFill>
              </a:rPr>
              <a:t>Students must have their own transportation</a:t>
            </a:r>
          </a:p>
          <a:p>
            <a:pPr marL="342900" indent="-182880">
              <a:buFont typeface="Arial" panose="020B0604020202020204" pitchFamily="34" charset="0"/>
              <a:buChar char="•"/>
            </a:pPr>
            <a:endParaRPr lang="en-US" dirty="0">
              <a:solidFill>
                <a:schemeClr val="tx1"/>
              </a:solidFill>
            </a:endParaRPr>
          </a:p>
          <a:p>
            <a:pPr marL="342900" indent="-182880">
              <a:buFont typeface="Arial" panose="020B0604020202020204" pitchFamily="34" charset="0"/>
              <a:buChar char="•"/>
            </a:pPr>
            <a:r>
              <a:rPr lang="en-US" dirty="0">
                <a:solidFill>
                  <a:schemeClr val="tx1"/>
                </a:solidFill>
              </a:rPr>
              <a:t>Keep in mind when choosing minimum day: athletics and after school activities</a:t>
            </a:r>
          </a:p>
          <a:p>
            <a:pPr marL="342900" indent="-182880">
              <a:buFont typeface="Arial" panose="020B0604020202020204" pitchFamily="34" charset="0"/>
              <a:buChar char="•"/>
            </a:pPr>
            <a:endParaRPr lang="en-US" dirty="0">
              <a:solidFill>
                <a:schemeClr val="tx1"/>
              </a:solidFill>
            </a:endParaRPr>
          </a:p>
          <a:p>
            <a:pPr marL="342900" indent="-182880">
              <a:buFont typeface="Arial" panose="020B0604020202020204" pitchFamily="34" charset="0"/>
              <a:buChar char="•"/>
            </a:pPr>
            <a:r>
              <a:rPr lang="en-US" dirty="0">
                <a:solidFill>
                  <a:schemeClr val="tx1"/>
                </a:solidFill>
              </a:rPr>
              <a:t>Minimum Day forms must be turned into the counseling office before the last day of school (May 22, 2024)</a:t>
            </a:r>
          </a:p>
          <a:p>
            <a:pPr marL="342900" indent="-182880">
              <a:buFont typeface="Arial" panose="020B0604020202020204" pitchFamily="34" charset="0"/>
              <a:buChar char="•"/>
            </a:pPr>
            <a:endParaRPr lang="en-US" dirty="0">
              <a:solidFill>
                <a:schemeClr val="tx1"/>
              </a:solidFill>
            </a:endParaRPr>
          </a:p>
          <a:p>
            <a:pPr marL="342900" indent="-182880">
              <a:buFont typeface="Arial" panose="020B0604020202020204" pitchFamily="34" charset="0"/>
              <a:buChar char="•"/>
            </a:pPr>
            <a:r>
              <a:rPr lang="en-US" dirty="0">
                <a:solidFill>
                  <a:schemeClr val="tx1"/>
                </a:solidFill>
                <a:highlight>
                  <a:srgbClr val="FFFF00"/>
                </a:highlight>
              </a:rPr>
              <a:t>Minimum Day does not guarantee students a parking pass.</a:t>
            </a:r>
          </a:p>
          <a:p>
            <a:pPr marL="342900" indent="-182880">
              <a:buFont typeface="Arial" panose="020B0604020202020204" pitchFamily="34" charset="0"/>
              <a:buChar char="•"/>
            </a:pPr>
            <a:endParaRPr lang="en-US" sz="1600" dirty="0"/>
          </a:p>
          <a:p>
            <a:pPr marL="800100" lvl="1" indent="-182880">
              <a:buFont typeface="Arial" panose="020B0604020202020204" pitchFamily="34" charset="0"/>
              <a:buChar char="•"/>
            </a:pPr>
            <a:endParaRPr lang="en-US" sz="1600" dirty="0"/>
          </a:p>
        </p:txBody>
      </p:sp>
    </p:spTree>
    <p:extLst>
      <p:ext uri="{BB962C8B-B14F-4D97-AF65-F5344CB8AC3E}">
        <p14:creationId xmlns:p14="http://schemas.microsoft.com/office/powerpoint/2010/main" val="2106232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5C153-05CB-A1B1-FFC4-BEDF535DA7D8}"/>
              </a:ext>
            </a:extLst>
          </p:cNvPr>
          <p:cNvSpPr>
            <a:spLocks noGrp="1"/>
          </p:cNvSpPr>
          <p:nvPr>
            <p:ph type="title"/>
          </p:nvPr>
        </p:nvSpPr>
        <p:spPr>
          <a:xfrm>
            <a:off x="5962918" y="296830"/>
            <a:ext cx="5971762" cy="522882"/>
          </a:xfrm>
        </p:spPr>
        <p:txBody>
          <a:bodyPr>
            <a:normAutofit fontScale="90000"/>
          </a:bodyPr>
          <a:lstStyle/>
          <a:p>
            <a:pPr algn="ctr"/>
            <a:r>
              <a:rPr lang="en-US" dirty="0"/>
              <a:t>0 Period</a:t>
            </a:r>
          </a:p>
        </p:txBody>
      </p:sp>
      <p:sp>
        <p:nvSpPr>
          <p:cNvPr id="3" name="Text Placeholder 2">
            <a:extLst>
              <a:ext uri="{FF2B5EF4-FFF2-40B4-BE49-F238E27FC236}">
                <a16:creationId xmlns:a16="http://schemas.microsoft.com/office/drawing/2014/main" id="{5F70CA7D-1E7D-C6F2-0DE9-64050999BB53}"/>
              </a:ext>
            </a:extLst>
          </p:cNvPr>
          <p:cNvSpPr>
            <a:spLocks noGrp="1"/>
          </p:cNvSpPr>
          <p:nvPr>
            <p:ph type="body" idx="1"/>
          </p:nvPr>
        </p:nvSpPr>
        <p:spPr>
          <a:xfrm>
            <a:off x="257320" y="1"/>
            <a:ext cx="5838680" cy="2911876"/>
          </a:xfrm>
        </p:spPr>
        <p:txBody>
          <a:bodyPr>
            <a:normAutofit fontScale="77500" lnSpcReduction="20000"/>
          </a:bodyPr>
          <a:lstStyle/>
          <a:p>
            <a:pPr marL="342900" indent="-342900">
              <a:buFont typeface="Arial" panose="020B0604020202020204" pitchFamily="34" charset="0"/>
              <a:buChar char="•"/>
            </a:pPr>
            <a:r>
              <a:rPr lang="en-US" dirty="0">
                <a:solidFill>
                  <a:schemeClr val="tx1"/>
                </a:solidFill>
              </a:rPr>
              <a:t>0 period is from </a:t>
            </a:r>
            <a:r>
              <a:rPr lang="en-US" b="1" u="sng" dirty="0">
                <a:solidFill>
                  <a:schemeClr val="tx1"/>
                </a:solidFill>
              </a:rPr>
              <a:t>7:30am to 8:30am. </a:t>
            </a:r>
            <a:r>
              <a:rPr lang="en-US" dirty="0">
                <a:solidFill>
                  <a:schemeClr val="tx1"/>
                </a:solidFill>
              </a:rPr>
              <a:t>This option allows students to leave school a period earlier since they started the day earlier. </a:t>
            </a:r>
          </a:p>
          <a:p>
            <a:endParaRPr lang="en-US" dirty="0">
              <a:solidFill>
                <a:schemeClr val="tx1"/>
              </a:solidFill>
            </a:endParaRPr>
          </a:p>
          <a:p>
            <a:pPr marL="342900" indent="-342900">
              <a:buFont typeface="Arial" panose="020B0604020202020204" pitchFamily="34" charset="0"/>
              <a:buChar char="•"/>
            </a:pPr>
            <a:r>
              <a:rPr lang="en-US" dirty="0">
                <a:solidFill>
                  <a:schemeClr val="tx1"/>
                </a:solidFill>
              </a:rPr>
              <a:t>Students may combine this option with Minimum Day </a:t>
            </a:r>
            <a:r>
              <a:rPr lang="en-US" b="1" u="sng" dirty="0">
                <a:solidFill>
                  <a:schemeClr val="tx1"/>
                </a:solidFill>
              </a:rPr>
              <a:t>OR</a:t>
            </a:r>
            <a:r>
              <a:rPr lang="en-US" dirty="0">
                <a:solidFill>
                  <a:schemeClr val="tx1"/>
                </a:solidFill>
              </a:rPr>
              <a:t> Work-Based Learning</a:t>
            </a:r>
          </a:p>
          <a:p>
            <a:endParaRPr lang="en-US" dirty="0">
              <a:solidFill>
                <a:schemeClr val="tx1"/>
              </a:solidFill>
            </a:endParaRPr>
          </a:p>
          <a:p>
            <a:pPr marL="342900" indent="-342900">
              <a:buFont typeface="Arial" panose="020B0604020202020204" pitchFamily="34" charset="0"/>
              <a:buChar char="•"/>
            </a:pPr>
            <a:r>
              <a:rPr lang="en-US" dirty="0">
                <a:solidFill>
                  <a:schemeClr val="tx1"/>
                </a:solidFill>
              </a:rPr>
              <a:t>Students must have their own transportation.</a:t>
            </a:r>
          </a:p>
          <a:p>
            <a:endParaRPr lang="en-US" dirty="0">
              <a:solidFill>
                <a:schemeClr val="tx1"/>
              </a:solidFill>
            </a:endParaRPr>
          </a:p>
          <a:p>
            <a:pPr marL="342900" indent="-342900">
              <a:buFont typeface="Arial" panose="020B0604020202020204" pitchFamily="34" charset="0"/>
              <a:buChar char="•"/>
            </a:pPr>
            <a:r>
              <a:rPr lang="en-US" dirty="0">
                <a:solidFill>
                  <a:schemeClr val="tx1"/>
                </a:solidFill>
              </a:rPr>
              <a:t>Course options include Statistical Reasoning and/or Economics/Personal Finance &amp; American Government</a:t>
            </a:r>
          </a:p>
          <a:p>
            <a:endParaRPr lang="en-US" dirty="0">
              <a:solidFill>
                <a:schemeClr val="tx1"/>
              </a:solidFill>
            </a:endParaRPr>
          </a:p>
          <a:p>
            <a:pPr marL="342900" indent="-342900">
              <a:buFont typeface="Arial" panose="020B0604020202020204" pitchFamily="34" charset="0"/>
              <a:buChar char="•"/>
            </a:pPr>
            <a:r>
              <a:rPr lang="en-US" dirty="0">
                <a:solidFill>
                  <a:schemeClr val="tx1"/>
                </a:solidFill>
              </a:rPr>
              <a:t>A sample schedule is below of 0 period. </a:t>
            </a:r>
          </a:p>
        </p:txBody>
      </p:sp>
      <p:pic>
        <p:nvPicPr>
          <p:cNvPr id="10" name="Content Placeholder 9">
            <a:extLst>
              <a:ext uri="{FF2B5EF4-FFF2-40B4-BE49-F238E27FC236}">
                <a16:creationId xmlns:a16="http://schemas.microsoft.com/office/drawing/2014/main" id="{565C2509-6004-6EE8-E53F-B9A169AC655C}"/>
              </a:ext>
            </a:extLst>
          </p:cNvPr>
          <p:cNvPicPr>
            <a:picLocks noGrp="1" noChangeAspect="1"/>
          </p:cNvPicPr>
          <p:nvPr>
            <p:ph sz="half" idx="2"/>
          </p:nvPr>
        </p:nvPicPr>
        <p:blipFill>
          <a:blip r:embed="rId2"/>
          <a:stretch>
            <a:fillRect/>
          </a:stretch>
        </p:blipFill>
        <p:spPr>
          <a:xfrm>
            <a:off x="274393" y="3206224"/>
            <a:ext cx="6808362" cy="3651776"/>
          </a:xfrm>
        </p:spPr>
      </p:pic>
      <p:sp>
        <p:nvSpPr>
          <p:cNvPr id="5" name="Text Placeholder 4">
            <a:extLst>
              <a:ext uri="{FF2B5EF4-FFF2-40B4-BE49-F238E27FC236}">
                <a16:creationId xmlns:a16="http://schemas.microsoft.com/office/drawing/2014/main" id="{4A07337E-7AB2-F8EA-C1AF-3D44E583D1AA}"/>
              </a:ext>
            </a:extLst>
          </p:cNvPr>
          <p:cNvSpPr>
            <a:spLocks noGrp="1"/>
          </p:cNvSpPr>
          <p:nvPr>
            <p:ph type="body" sz="quarter" idx="3"/>
          </p:nvPr>
        </p:nvSpPr>
        <p:spPr>
          <a:xfrm>
            <a:off x="7404585" y="2009104"/>
            <a:ext cx="3549927" cy="1303580"/>
          </a:xfrm>
        </p:spPr>
        <p:txBody>
          <a:bodyPr>
            <a:noAutofit/>
          </a:bodyPr>
          <a:lstStyle/>
          <a:p>
            <a:pPr algn="ctr"/>
            <a:r>
              <a:rPr lang="en-US" sz="2400" b="1" dirty="0"/>
              <a:t>Scan this QR Code if interested in 0 period</a:t>
            </a:r>
          </a:p>
          <a:p>
            <a:pPr algn="ctr"/>
            <a:r>
              <a:rPr lang="en-US" sz="2400" b="1" dirty="0"/>
              <a:t> (</a:t>
            </a:r>
            <a:r>
              <a:rPr lang="en-US" sz="2400" b="1" dirty="0">
                <a:highlight>
                  <a:srgbClr val="FFFF00"/>
                </a:highlight>
              </a:rPr>
              <a:t>seniors only</a:t>
            </a:r>
            <a:r>
              <a:rPr lang="en-US" sz="2400" dirty="0"/>
              <a:t>)</a:t>
            </a:r>
          </a:p>
        </p:txBody>
      </p:sp>
      <p:pic>
        <p:nvPicPr>
          <p:cNvPr id="9" name="Content Placeholder 8" descr="A qr code on a white background&#10;&#10;Description automatically generated">
            <a:extLst>
              <a:ext uri="{FF2B5EF4-FFF2-40B4-BE49-F238E27FC236}">
                <a16:creationId xmlns:a16="http://schemas.microsoft.com/office/drawing/2014/main" id="{94B7F61A-BF39-D705-CA52-1D868B892835}"/>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770730" y="3621747"/>
            <a:ext cx="2939423" cy="2939423"/>
          </a:xfrm>
        </p:spPr>
      </p:pic>
    </p:spTree>
    <p:extLst>
      <p:ext uri="{BB962C8B-B14F-4D97-AF65-F5344CB8AC3E}">
        <p14:creationId xmlns:p14="http://schemas.microsoft.com/office/powerpoint/2010/main" val="922253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cellence in Electives – Pelladium">
            <a:extLst>
              <a:ext uri="{FF2B5EF4-FFF2-40B4-BE49-F238E27FC236}">
                <a16:creationId xmlns:a16="http://schemas.microsoft.com/office/drawing/2014/main" id="{9DCB3A75-DCAC-CE3D-0058-33E430EC80AE}"/>
              </a:ext>
            </a:extLst>
          </p:cNvPr>
          <p:cNvPicPr>
            <a:picLocks noChangeAspect="1" noChangeArrowheads="1"/>
          </p:cNvPicPr>
          <p:nvPr/>
        </p:nvPicPr>
        <p:blipFill rotWithShape="1">
          <a:blip r:embed="rId3">
            <a:alphaModFix amt="60000"/>
            <a:extLst>
              <a:ext uri="{28A0092B-C50C-407E-A947-70E740481C1C}">
                <a14:useLocalDpi xmlns:a14="http://schemas.microsoft.com/office/drawing/2010/main" val="0"/>
              </a:ext>
            </a:extLst>
          </a:blip>
          <a:srcRect t="15029" b="997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A0D1E83-9AFC-4371-AEF2-DE4DB6E42B07}"/>
              </a:ext>
            </a:extLst>
          </p:cNvPr>
          <p:cNvSpPr>
            <a:spLocks noGrp="1"/>
          </p:cNvSpPr>
          <p:nvPr>
            <p:ph type="title"/>
          </p:nvPr>
        </p:nvSpPr>
        <p:spPr>
          <a:xfrm>
            <a:off x="1052146" y="1077626"/>
            <a:ext cx="9958754" cy="3317443"/>
          </a:xfrm>
        </p:spPr>
        <p:txBody>
          <a:bodyPr vert="horz" lIns="91440" tIns="45720" rIns="91440" bIns="45720" rtlCol="0" anchor="t">
            <a:normAutofit/>
          </a:bodyPr>
          <a:lstStyle/>
          <a:p>
            <a:r>
              <a:rPr lang="en-US" sz="8000" cap="all" dirty="0"/>
              <a:t>Elective Registration</a:t>
            </a:r>
          </a:p>
        </p:txBody>
      </p:sp>
    </p:spTree>
    <p:extLst>
      <p:ext uri="{BB962C8B-B14F-4D97-AF65-F5344CB8AC3E}">
        <p14:creationId xmlns:p14="http://schemas.microsoft.com/office/powerpoint/2010/main" val="3628347585"/>
      </p:ext>
    </p:extLst>
  </p:cSld>
  <p:clrMapOvr>
    <a:masterClrMapping/>
  </p:clrMapOvr>
  <mc:AlternateContent xmlns:mc="http://schemas.openxmlformats.org/markup-compatibility/2006" xmlns:p14="http://schemas.microsoft.com/office/powerpoint/2010/main">
    <mc:Choice Requires="p14">
      <p:transition spd="slow" p14:dur="2000" advTm="58726"/>
    </mc:Choice>
    <mc:Fallback xmlns="">
      <p:transition spd="slow" advTm="58726"/>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475C8-F033-431B-9242-BF5D3DEFFA3A}"/>
              </a:ext>
            </a:extLst>
          </p:cNvPr>
          <p:cNvSpPr>
            <a:spLocks noGrp="1"/>
          </p:cNvSpPr>
          <p:nvPr>
            <p:ph type="title"/>
          </p:nvPr>
        </p:nvSpPr>
        <p:spPr>
          <a:xfrm>
            <a:off x="136554" y="466324"/>
            <a:ext cx="5376263" cy="5959876"/>
          </a:xfrm>
        </p:spPr>
        <p:txBody>
          <a:bodyPr>
            <a:normAutofit fontScale="90000"/>
          </a:bodyPr>
          <a:lstStyle/>
          <a:p>
            <a:pPr algn="ctr"/>
            <a:r>
              <a:rPr lang="en-US" sz="6600" dirty="0">
                <a:solidFill>
                  <a:schemeClr val="tx1">
                    <a:lumMod val="75000"/>
                    <a:lumOff val="25000"/>
                  </a:schemeClr>
                </a:solidFill>
              </a:rPr>
              <a:t>Electives with Applications:</a:t>
            </a:r>
            <a:br>
              <a:rPr lang="en-US" sz="6600" dirty="0">
                <a:solidFill>
                  <a:schemeClr val="tx1">
                    <a:lumMod val="75000"/>
                    <a:lumOff val="25000"/>
                  </a:schemeClr>
                </a:solidFill>
              </a:rPr>
            </a:br>
            <a:br>
              <a:rPr lang="en-US" sz="6600" dirty="0">
                <a:solidFill>
                  <a:schemeClr val="tx1">
                    <a:lumMod val="75000"/>
                    <a:lumOff val="25000"/>
                  </a:schemeClr>
                </a:solidFill>
              </a:rPr>
            </a:br>
            <a:r>
              <a:rPr lang="en-US" sz="6600" dirty="0">
                <a:solidFill>
                  <a:schemeClr val="tx1">
                    <a:lumMod val="75000"/>
                    <a:lumOff val="25000"/>
                  </a:schemeClr>
                </a:solidFill>
              </a:rPr>
              <a:t>Journalism</a:t>
            </a:r>
            <a:br>
              <a:rPr lang="en-US" sz="6600" dirty="0">
                <a:solidFill>
                  <a:schemeClr val="tx1">
                    <a:lumMod val="75000"/>
                    <a:lumOff val="25000"/>
                  </a:schemeClr>
                </a:solidFill>
              </a:rPr>
            </a:br>
            <a:br>
              <a:rPr lang="en-US" sz="6600" dirty="0">
                <a:solidFill>
                  <a:schemeClr val="tx1">
                    <a:lumMod val="75000"/>
                    <a:lumOff val="25000"/>
                  </a:schemeClr>
                </a:solidFill>
              </a:rPr>
            </a:br>
            <a:endParaRPr lang="en-US" sz="6600" dirty="0">
              <a:solidFill>
                <a:schemeClr val="tx1">
                  <a:lumMod val="75000"/>
                  <a:lumOff val="25000"/>
                </a:schemeClr>
              </a:solidFill>
            </a:endParaRPr>
          </a:p>
        </p:txBody>
      </p:sp>
      <p:pic>
        <p:nvPicPr>
          <p:cNvPr id="6" name="Picture 5">
            <a:extLst>
              <a:ext uri="{FF2B5EF4-FFF2-40B4-BE49-F238E27FC236}">
                <a16:creationId xmlns:a16="http://schemas.microsoft.com/office/drawing/2014/main" id="{9405AE69-674D-5557-D667-2590905AA8F2}"/>
              </a:ext>
            </a:extLst>
          </p:cNvPr>
          <p:cNvPicPr>
            <a:picLocks noChangeAspect="1"/>
          </p:cNvPicPr>
          <p:nvPr/>
        </p:nvPicPr>
        <p:blipFill>
          <a:blip r:embed="rId3"/>
          <a:stretch>
            <a:fillRect/>
          </a:stretch>
        </p:blipFill>
        <p:spPr>
          <a:xfrm>
            <a:off x="5902175" y="87549"/>
            <a:ext cx="4956807" cy="6595353"/>
          </a:xfrm>
          <a:prstGeom prst="rect">
            <a:avLst/>
          </a:prstGeom>
        </p:spPr>
      </p:pic>
    </p:spTree>
    <p:extLst>
      <p:ext uri="{BB962C8B-B14F-4D97-AF65-F5344CB8AC3E}">
        <p14:creationId xmlns:p14="http://schemas.microsoft.com/office/powerpoint/2010/main" val="462492852"/>
      </p:ext>
    </p:extLst>
  </p:cSld>
  <p:clrMapOvr>
    <a:masterClrMapping/>
  </p:clrMapOvr>
  <mc:AlternateContent xmlns:mc="http://schemas.openxmlformats.org/markup-compatibility/2006" xmlns:p14="http://schemas.microsoft.com/office/powerpoint/2010/main">
    <mc:Choice Requires="p14">
      <p:transition spd="slow" p14:dur="2000" advTm="13942"/>
    </mc:Choice>
    <mc:Fallback xmlns="">
      <p:transition spd="slow" advTm="13942"/>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B11C4-262B-4D2E-B744-9A14A93C1DC4}"/>
              </a:ext>
            </a:extLst>
          </p:cNvPr>
          <p:cNvSpPr>
            <a:spLocks noGrp="1"/>
          </p:cNvSpPr>
          <p:nvPr>
            <p:ph type="title"/>
          </p:nvPr>
        </p:nvSpPr>
        <p:spPr>
          <a:xfrm>
            <a:off x="398741" y="1648870"/>
            <a:ext cx="3670301" cy="3685130"/>
          </a:xfrm>
        </p:spPr>
        <p:txBody>
          <a:bodyPr>
            <a:normAutofit/>
          </a:bodyPr>
          <a:lstStyle/>
          <a:p>
            <a:pPr algn="r"/>
            <a:r>
              <a:rPr lang="en-US" sz="6100" dirty="0"/>
              <a:t>Yearlong Electives</a:t>
            </a:r>
          </a:p>
        </p:txBody>
      </p:sp>
      <p:sp>
        <p:nvSpPr>
          <p:cNvPr id="3" name="Content Placeholder 2">
            <a:extLst>
              <a:ext uri="{FF2B5EF4-FFF2-40B4-BE49-F238E27FC236}">
                <a16:creationId xmlns:a16="http://schemas.microsoft.com/office/drawing/2014/main" id="{CE15EB41-86F8-4F28-8F2B-3FCDEEE1127F}"/>
              </a:ext>
            </a:extLst>
          </p:cNvPr>
          <p:cNvSpPr>
            <a:spLocks noGrp="1"/>
          </p:cNvSpPr>
          <p:nvPr>
            <p:ph idx="1"/>
          </p:nvPr>
        </p:nvSpPr>
        <p:spPr>
          <a:xfrm>
            <a:off x="5255260" y="1648870"/>
            <a:ext cx="4702848" cy="3560260"/>
          </a:xfrm>
        </p:spPr>
        <p:txBody>
          <a:bodyPr anchor="ctr">
            <a:normAutofit fontScale="77500" lnSpcReduction="20000"/>
          </a:bodyPr>
          <a:lstStyle/>
          <a:p>
            <a:pPr marL="0" indent="0" algn="ctr">
              <a:buNone/>
            </a:pPr>
            <a:r>
              <a:rPr lang="en-US" sz="2400" dirty="0"/>
              <a:t>If you sign up for the following electives, you are making a yearlong commitment. </a:t>
            </a:r>
          </a:p>
          <a:p>
            <a:pPr marL="0" indent="0">
              <a:buNone/>
            </a:pPr>
            <a:endParaRPr lang="en-US" sz="2400" dirty="0"/>
          </a:p>
          <a:p>
            <a:pPr marL="0" indent="0" algn="ctr">
              <a:buNone/>
            </a:pPr>
            <a:r>
              <a:rPr lang="en-US" sz="4400" dirty="0"/>
              <a:t>Band</a:t>
            </a:r>
          </a:p>
          <a:p>
            <a:pPr marL="0" indent="0" algn="ctr">
              <a:buNone/>
            </a:pPr>
            <a:r>
              <a:rPr lang="en-US" sz="4400" dirty="0"/>
              <a:t>Chorus</a:t>
            </a:r>
          </a:p>
          <a:p>
            <a:pPr marL="0" indent="0" algn="ctr">
              <a:buNone/>
            </a:pPr>
            <a:r>
              <a:rPr lang="en-US" sz="4400" dirty="0"/>
              <a:t>JROTC</a:t>
            </a:r>
          </a:p>
          <a:p>
            <a:pPr marL="0" indent="0" algn="ctr">
              <a:buNone/>
            </a:pPr>
            <a:r>
              <a:rPr lang="en-US" sz="4400" dirty="0"/>
              <a:t>Journalism</a:t>
            </a:r>
          </a:p>
          <a:p>
            <a:pPr marL="0" indent="0">
              <a:buNone/>
            </a:pPr>
            <a:endParaRPr lang="en-US" sz="2400" dirty="0"/>
          </a:p>
        </p:txBody>
      </p:sp>
    </p:spTree>
    <p:extLst>
      <p:ext uri="{BB962C8B-B14F-4D97-AF65-F5344CB8AC3E}">
        <p14:creationId xmlns:p14="http://schemas.microsoft.com/office/powerpoint/2010/main" val="3838960143"/>
      </p:ext>
    </p:extLst>
  </p:cSld>
  <p:clrMapOvr>
    <a:masterClrMapping/>
  </p:clrMapOvr>
  <mc:AlternateContent xmlns:mc="http://schemas.openxmlformats.org/markup-compatibility/2006" xmlns:p14="http://schemas.microsoft.com/office/powerpoint/2010/main">
    <mc:Choice Requires="p14">
      <p:transition spd="slow" p14:dur="2000" advTm="16681"/>
    </mc:Choice>
    <mc:Fallback xmlns="">
      <p:transition spd="slow" advTm="16681"/>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7">
            <a:extLst>
              <a:ext uri="{FF2B5EF4-FFF2-40B4-BE49-F238E27FC236}">
                <a16:creationId xmlns:a16="http://schemas.microsoft.com/office/drawing/2014/main" id="{21FFDA05-9640-4040-B33E-D46FD0443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F9502067-16AD-4130-AD6C-62BCF8E4E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6382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2" name="Rectangle 21">
            <a:extLst>
              <a:ext uri="{FF2B5EF4-FFF2-40B4-BE49-F238E27FC236}">
                <a16:creationId xmlns:a16="http://schemas.microsoft.com/office/drawing/2014/main" id="{B6F14B1B-8BB6-4733-8DD0-15785C4E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63824" y="0"/>
            <a:ext cx="812901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87863BEB-8BE4-4D72-A28C-E25B975962BF}"/>
              </a:ext>
            </a:extLst>
          </p:cNvPr>
          <p:cNvSpPr>
            <a:spLocks noGrp="1"/>
          </p:cNvSpPr>
          <p:nvPr>
            <p:ph type="title"/>
          </p:nvPr>
        </p:nvSpPr>
        <p:spPr>
          <a:xfrm>
            <a:off x="1262063" y="114300"/>
            <a:ext cx="9858383" cy="892228"/>
          </a:xfrm>
        </p:spPr>
        <p:txBody>
          <a:bodyPr>
            <a:normAutofit/>
          </a:bodyPr>
          <a:lstStyle/>
          <a:p>
            <a:r>
              <a:rPr lang="en-US"/>
              <a:t>Required Electives</a:t>
            </a:r>
            <a:endParaRPr lang="en-US" dirty="0"/>
          </a:p>
        </p:txBody>
      </p:sp>
      <p:graphicFrame>
        <p:nvGraphicFramePr>
          <p:cNvPr id="5" name="Content Placeholder 2">
            <a:extLst>
              <a:ext uri="{FF2B5EF4-FFF2-40B4-BE49-F238E27FC236}">
                <a16:creationId xmlns:a16="http://schemas.microsoft.com/office/drawing/2014/main" id="{0B391BE3-8E1E-EC6E-A45E-2AD22E6618A7}"/>
              </a:ext>
            </a:extLst>
          </p:cNvPr>
          <p:cNvGraphicFramePr>
            <a:graphicFrameLocks noGrp="1"/>
          </p:cNvGraphicFramePr>
          <p:nvPr>
            <p:ph idx="1"/>
            <p:extLst>
              <p:ext uri="{D42A27DB-BD31-4B8C-83A1-F6EECF244321}">
                <p14:modId xmlns:p14="http://schemas.microsoft.com/office/powerpoint/2010/main" val="3971049369"/>
              </p:ext>
            </p:extLst>
          </p:nvPr>
        </p:nvGraphicFramePr>
        <p:xfrm>
          <a:off x="1262063" y="1517147"/>
          <a:ext cx="9858191" cy="4830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7410937"/>
      </p:ext>
    </p:extLst>
  </p:cSld>
  <p:clrMapOvr>
    <a:masterClrMapping/>
  </p:clrMapOvr>
  <mc:AlternateContent xmlns:mc="http://schemas.openxmlformats.org/markup-compatibility/2006" xmlns:p14="http://schemas.microsoft.com/office/powerpoint/2010/main">
    <mc:Choice Requires="p14">
      <p:transition spd="slow" p14:dur="2000" advTm="64004"/>
    </mc:Choice>
    <mc:Fallback xmlns="">
      <p:transition spd="slow" advTm="6400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3B675-8E15-2AA4-B055-B30B3DD43724}"/>
              </a:ext>
            </a:extLst>
          </p:cNvPr>
          <p:cNvSpPr>
            <a:spLocks noGrp="1"/>
          </p:cNvSpPr>
          <p:nvPr>
            <p:ph type="title"/>
          </p:nvPr>
        </p:nvSpPr>
        <p:spPr>
          <a:xfrm>
            <a:off x="1276042" y="306032"/>
            <a:ext cx="9922764" cy="1294228"/>
          </a:xfrm>
        </p:spPr>
        <p:txBody>
          <a:bodyPr/>
          <a:lstStyle/>
          <a:p>
            <a:pPr algn="ctr"/>
            <a:r>
              <a:rPr lang="en-US" dirty="0"/>
              <a:t>Graduation Requirements</a:t>
            </a:r>
          </a:p>
        </p:txBody>
      </p:sp>
      <p:sp>
        <p:nvSpPr>
          <p:cNvPr id="3" name="Content Placeholder 2">
            <a:extLst>
              <a:ext uri="{FF2B5EF4-FFF2-40B4-BE49-F238E27FC236}">
                <a16:creationId xmlns:a16="http://schemas.microsoft.com/office/drawing/2014/main" id="{18885ACB-F858-F80C-9D86-13B5FAE8BCEC}"/>
              </a:ext>
            </a:extLst>
          </p:cNvPr>
          <p:cNvSpPr>
            <a:spLocks noGrp="1"/>
          </p:cNvSpPr>
          <p:nvPr>
            <p:ph idx="1"/>
          </p:nvPr>
        </p:nvSpPr>
        <p:spPr>
          <a:xfrm>
            <a:off x="650240" y="1600260"/>
            <a:ext cx="10659110" cy="5114440"/>
          </a:xfrm>
        </p:spPr>
        <p:txBody>
          <a:bodyPr>
            <a:normAutofit fontScale="62500" lnSpcReduction="20000"/>
          </a:bodyPr>
          <a:lstStyle/>
          <a:p>
            <a:pPr>
              <a:lnSpc>
                <a:spcPct val="140000"/>
              </a:lnSpc>
            </a:pPr>
            <a:r>
              <a:rPr lang="en-US" sz="3000" b="1" dirty="0"/>
              <a:t>Students must complete and pass </a:t>
            </a:r>
            <a:r>
              <a:rPr lang="en-US" sz="3000" b="1" i="1" u="sng" dirty="0">
                <a:solidFill>
                  <a:srgbClr val="FF0000"/>
                </a:solidFill>
              </a:rPr>
              <a:t>23</a:t>
            </a:r>
            <a:r>
              <a:rPr lang="en-US" sz="3000" b="1" dirty="0"/>
              <a:t> classes to graduate per the Georgia Department of Education. These credits must be earned in </a:t>
            </a:r>
            <a:r>
              <a:rPr lang="en-US" sz="3000" b="1" u="sng" dirty="0"/>
              <a:t>specific subject </a:t>
            </a:r>
            <a:r>
              <a:rPr lang="en-US" sz="3000" b="1" dirty="0"/>
              <a:t>areas. </a:t>
            </a:r>
          </a:p>
          <a:p>
            <a:pPr>
              <a:lnSpc>
                <a:spcPct val="140000"/>
              </a:lnSpc>
            </a:pPr>
            <a:endParaRPr lang="en-US" sz="2000" b="1" dirty="0"/>
          </a:p>
          <a:p>
            <a:pPr marL="285750" indent="-285750">
              <a:lnSpc>
                <a:spcPct val="140000"/>
              </a:lnSpc>
              <a:buFont typeface="Arial" panose="020B0604020202020204" pitchFamily="34" charset="0"/>
              <a:buChar char="•"/>
            </a:pPr>
            <a:r>
              <a:rPr lang="en-US" sz="2900" b="1" dirty="0"/>
              <a:t>4 credits in English</a:t>
            </a:r>
          </a:p>
          <a:p>
            <a:pPr marL="285750" indent="-285750">
              <a:lnSpc>
                <a:spcPct val="140000"/>
              </a:lnSpc>
              <a:buFont typeface="Arial" panose="020B0604020202020204" pitchFamily="34" charset="0"/>
              <a:buChar char="•"/>
            </a:pPr>
            <a:r>
              <a:rPr lang="en-US" sz="2900" b="1" dirty="0"/>
              <a:t>4 credits in Math</a:t>
            </a:r>
          </a:p>
          <a:p>
            <a:pPr marL="285750" indent="-285750">
              <a:lnSpc>
                <a:spcPct val="140000"/>
              </a:lnSpc>
              <a:buFont typeface="Arial" panose="020B0604020202020204" pitchFamily="34" charset="0"/>
              <a:buChar char="•"/>
            </a:pPr>
            <a:r>
              <a:rPr lang="en-US" sz="2900" b="1" dirty="0"/>
              <a:t>4 credits in Science</a:t>
            </a:r>
          </a:p>
          <a:p>
            <a:pPr marL="285750" indent="-285750">
              <a:lnSpc>
                <a:spcPct val="140000"/>
              </a:lnSpc>
              <a:buFont typeface="Arial" panose="020B0604020202020204" pitchFamily="34" charset="0"/>
              <a:buChar char="•"/>
            </a:pPr>
            <a:r>
              <a:rPr lang="en-US" sz="2900" b="1" dirty="0"/>
              <a:t>3 credits in Social Studies</a:t>
            </a:r>
          </a:p>
          <a:p>
            <a:pPr marL="285750" indent="-285750">
              <a:lnSpc>
                <a:spcPct val="140000"/>
              </a:lnSpc>
              <a:buFont typeface="Arial" panose="020B0604020202020204" pitchFamily="34" charset="0"/>
              <a:buChar char="•"/>
            </a:pPr>
            <a:r>
              <a:rPr lang="en-US" sz="2900" b="1" dirty="0"/>
              <a:t>1 Personal Fitness and Health </a:t>
            </a:r>
            <a:r>
              <a:rPr lang="en-US" sz="2900" b="1" i="1" u="sng" dirty="0"/>
              <a:t>or</a:t>
            </a:r>
            <a:r>
              <a:rPr lang="en-US" sz="2900" b="1" dirty="0"/>
              <a:t> 3 credits in JROTC</a:t>
            </a:r>
          </a:p>
          <a:p>
            <a:pPr marL="285750" indent="-285750">
              <a:lnSpc>
                <a:spcPct val="140000"/>
              </a:lnSpc>
              <a:buFont typeface="Arial" panose="020B0604020202020204" pitchFamily="34" charset="0"/>
              <a:buChar char="•"/>
            </a:pPr>
            <a:r>
              <a:rPr lang="en-US" sz="2900" b="1" dirty="0"/>
              <a:t>3 credits in CTAE/Fine Arts/World Language</a:t>
            </a:r>
          </a:p>
          <a:p>
            <a:pPr marL="285750" indent="-285750">
              <a:lnSpc>
                <a:spcPct val="140000"/>
              </a:lnSpc>
              <a:buFont typeface="Arial" panose="020B0604020202020204" pitchFamily="34" charset="0"/>
              <a:buChar char="•"/>
            </a:pPr>
            <a:r>
              <a:rPr lang="en-US" sz="2900" b="1" dirty="0"/>
              <a:t>4 Electives</a:t>
            </a:r>
          </a:p>
          <a:p>
            <a:endParaRPr lang="en-US" dirty="0"/>
          </a:p>
        </p:txBody>
      </p:sp>
      <p:pic>
        <p:nvPicPr>
          <p:cNvPr id="4" name="Picture 2" descr="Black Number 23 On Door Stock Photo, Picture And Royalty Free Image. Image  12826469.">
            <a:extLst>
              <a:ext uri="{FF2B5EF4-FFF2-40B4-BE49-F238E27FC236}">
                <a16:creationId xmlns:a16="http://schemas.microsoft.com/office/drawing/2014/main" id="{6AC92668-E477-F44C-8BF6-8D9A429785B3}"/>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8580" r="12657" b="2"/>
          <a:stretch/>
        </p:blipFill>
        <p:spPr bwMode="auto">
          <a:xfrm>
            <a:off x="7800514" y="2792038"/>
            <a:ext cx="3175864" cy="311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966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3B675-8E15-2AA4-B055-B30B3DD43724}"/>
              </a:ext>
            </a:extLst>
          </p:cNvPr>
          <p:cNvSpPr>
            <a:spLocks noGrp="1"/>
          </p:cNvSpPr>
          <p:nvPr>
            <p:ph type="title"/>
          </p:nvPr>
        </p:nvSpPr>
        <p:spPr>
          <a:xfrm>
            <a:off x="1015917" y="84759"/>
            <a:ext cx="5352937" cy="1606948"/>
          </a:xfrm>
        </p:spPr>
        <p:txBody>
          <a:bodyPr>
            <a:normAutofit/>
          </a:bodyPr>
          <a:lstStyle/>
          <a:p>
            <a:r>
              <a:rPr lang="en-US" dirty="0"/>
              <a:t>Elective Registration Link</a:t>
            </a:r>
          </a:p>
        </p:txBody>
      </p:sp>
      <p:sp>
        <p:nvSpPr>
          <p:cNvPr id="3" name="Content Placeholder 2">
            <a:extLst>
              <a:ext uri="{FF2B5EF4-FFF2-40B4-BE49-F238E27FC236}">
                <a16:creationId xmlns:a16="http://schemas.microsoft.com/office/drawing/2014/main" id="{18885ACB-F858-F80C-9D86-13B5FAE8BCEC}"/>
              </a:ext>
            </a:extLst>
          </p:cNvPr>
          <p:cNvSpPr>
            <a:spLocks noGrp="1"/>
          </p:cNvSpPr>
          <p:nvPr>
            <p:ph idx="1"/>
          </p:nvPr>
        </p:nvSpPr>
        <p:spPr>
          <a:xfrm>
            <a:off x="-1" y="1530627"/>
            <a:ext cx="7384775" cy="5123092"/>
          </a:xfrm>
        </p:spPr>
        <p:txBody>
          <a:bodyPr>
            <a:normAutofit lnSpcReduction="10000"/>
          </a:bodyPr>
          <a:lstStyle/>
          <a:p>
            <a:endParaRPr lang="en-US" sz="1300" b="1" dirty="0"/>
          </a:p>
          <a:p>
            <a:r>
              <a:rPr lang="en-US" dirty="0"/>
              <a:t>If you’ve</a:t>
            </a:r>
            <a:r>
              <a:rPr lang="en-US" b="1" u="sng" dirty="0"/>
              <a:t> NOT </a:t>
            </a:r>
            <a:r>
              <a:rPr lang="en-US" dirty="0"/>
              <a:t>submitted your elective registration form, you must do so at this time. Scan the QR code OR find the Registration page from our counseling website at www.gonphs.weebly.com</a:t>
            </a:r>
          </a:p>
          <a:p>
            <a:r>
              <a:rPr lang="en-US" dirty="0"/>
              <a:t>Complete only one entry. If you need to make a change to your elective requests, you need to email your assigned counselor.</a:t>
            </a:r>
            <a:r>
              <a:rPr lang="en-US" b="1" dirty="0"/>
              <a:t> Entering more than one entry, may cause confusion for your schedule next school year. </a:t>
            </a:r>
          </a:p>
          <a:p>
            <a:r>
              <a:rPr lang="en-US" b="0" i="0" dirty="0">
                <a:effectLst/>
              </a:rPr>
              <a:t>Students will choose </a:t>
            </a:r>
            <a:r>
              <a:rPr lang="en-US" b="1" i="1" u="sng" dirty="0">
                <a:effectLst/>
              </a:rPr>
              <a:t>EIGHT (8)</a:t>
            </a:r>
            <a:r>
              <a:rPr lang="en-US" b="0" i="0" dirty="0">
                <a:effectLst/>
              </a:rPr>
              <a:t> elective courses/pathways. Rank the courses in order (first choice is selection 1, second choice is selection 2, etc.). </a:t>
            </a:r>
          </a:p>
          <a:p>
            <a:r>
              <a:rPr lang="en-US" b="1" dirty="0"/>
              <a:t>Students may be scheduled for any of the 8 electives they chose. </a:t>
            </a:r>
            <a:r>
              <a:rPr lang="en-US" b="1" u="sng" dirty="0"/>
              <a:t>Choose wisely</a:t>
            </a:r>
            <a:r>
              <a:rPr lang="en-US" b="1" dirty="0"/>
              <a:t>. No elective changes may be made when school begins. </a:t>
            </a:r>
            <a:endParaRPr lang="en-US" b="1" i="0" dirty="0">
              <a:effectLst/>
            </a:endParaRPr>
          </a:p>
          <a:p>
            <a:r>
              <a:rPr lang="en-US" dirty="0"/>
              <a:t>Don’t forget your World Language if you plan to attend a 4-year college. This should be your first elective choice. </a:t>
            </a:r>
          </a:p>
        </p:txBody>
      </p:sp>
      <p:pic>
        <p:nvPicPr>
          <p:cNvPr id="5" name="Picture 4" descr="A qr code on a white background&#10;&#10;Description automatically generated">
            <a:extLst>
              <a:ext uri="{FF2B5EF4-FFF2-40B4-BE49-F238E27FC236}">
                <a16:creationId xmlns:a16="http://schemas.microsoft.com/office/drawing/2014/main" id="{28395DB9-C2FB-4D43-9454-B0EAC80AF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1258" y="485167"/>
            <a:ext cx="2628899" cy="2628899"/>
          </a:xfrm>
          <a:prstGeom prst="rect">
            <a:avLst/>
          </a:prstGeom>
        </p:spPr>
      </p:pic>
      <p:pic>
        <p:nvPicPr>
          <p:cNvPr id="1026" name="Picture 2" descr="Picture">
            <a:extLst>
              <a:ext uri="{FF2B5EF4-FFF2-40B4-BE49-F238E27FC236}">
                <a16:creationId xmlns:a16="http://schemas.microsoft.com/office/drawing/2014/main" id="{C545C148-6856-930E-FC0D-84E0D8E4936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71258" y="3743935"/>
            <a:ext cx="3480399" cy="197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559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2A01-9CE0-92A1-11FB-2337EE1784F8}"/>
              </a:ext>
            </a:extLst>
          </p:cNvPr>
          <p:cNvSpPr>
            <a:spLocks noGrp="1"/>
          </p:cNvSpPr>
          <p:nvPr>
            <p:ph type="title"/>
          </p:nvPr>
        </p:nvSpPr>
        <p:spPr>
          <a:xfrm>
            <a:off x="5120050" y="194554"/>
            <a:ext cx="5842918" cy="1040860"/>
          </a:xfrm>
        </p:spPr>
        <p:txBody>
          <a:bodyPr>
            <a:normAutofit/>
          </a:bodyPr>
          <a:lstStyle/>
          <a:p>
            <a:r>
              <a:rPr lang="en-US" dirty="0"/>
              <a:t>Counseling Resources</a:t>
            </a:r>
          </a:p>
        </p:txBody>
      </p:sp>
      <p:pic>
        <p:nvPicPr>
          <p:cNvPr id="3074" name="Picture 2" descr="Adventist Health - 988: Help for crisis support is three numbers away |  Adventist Health">
            <a:extLst>
              <a:ext uri="{FF2B5EF4-FFF2-40B4-BE49-F238E27FC236}">
                <a16:creationId xmlns:a16="http://schemas.microsoft.com/office/drawing/2014/main" id="{23220A3F-FCAD-0102-7227-B2A1E8A693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45" b="-3"/>
          <a:stretch/>
        </p:blipFill>
        <p:spPr bwMode="auto">
          <a:xfrm>
            <a:off x="633999" y="640081"/>
            <a:ext cx="4019312" cy="270848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FA07341-5BA2-7A12-8F0C-A1340ACED089}"/>
              </a:ext>
            </a:extLst>
          </p:cNvPr>
          <p:cNvSpPr>
            <a:spLocks noGrp="1"/>
          </p:cNvSpPr>
          <p:nvPr>
            <p:ph idx="1"/>
          </p:nvPr>
        </p:nvSpPr>
        <p:spPr>
          <a:xfrm>
            <a:off x="4805464" y="1352145"/>
            <a:ext cx="6175397" cy="5311301"/>
          </a:xfrm>
        </p:spPr>
        <p:txBody>
          <a:bodyPr>
            <a:normAutofit lnSpcReduction="10000"/>
          </a:bodyPr>
          <a:lstStyle/>
          <a:p>
            <a:pPr algn="ctr"/>
            <a:r>
              <a:rPr lang="en-US" sz="2000" dirty="0"/>
              <a:t>Did you know that school counselors hold at least a master’s degree and are trained in mental health? We are here to support students through social, emotional, and academic needs. </a:t>
            </a:r>
          </a:p>
          <a:p>
            <a:pPr algn="ctr"/>
            <a:endParaRPr lang="en-US" sz="2000" dirty="0"/>
          </a:p>
          <a:p>
            <a:pPr marL="0" indent="0" algn="ctr">
              <a:buNone/>
            </a:pPr>
            <a:r>
              <a:rPr lang="en-US" sz="2000" b="1" i="1" u="sng" dirty="0">
                <a:highlight>
                  <a:srgbClr val="FF0000"/>
                </a:highlight>
              </a:rPr>
              <a:t>Crisis Numbers – Free, Confidential, 24-hours/Day, 7 Days/Week</a:t>
            </a:r>
          </a:p>
          <a:p>
            <a:pPr marL="0" indent="0" algn="ctr">
              <a:buNone/>
            </a:pPr>
            <a:endParaRPr lang="en-US" sz="2000" b="1" i="1" u="sng" dirty="0"/>
          </a:p>
          <a:p>
            <a:pPr lvl="1" algn="ctr"/>
            <a:r>
              <a:rPr lang="en-US" sz="2000" dirty="0"/>
              <a:t>Text the number </a:t>
            </a:r>
            <a:r>
              <a:rPr lang="en-US" sz="2000" b="1" i="1" u="sng" dirty="0"/>
              <a:t>988</a:t>
            </a:r>
            <a:r>
              <a:rPr lang="en-US" sz="2000" dirty="0"/>
              <a:t> or see their website at 988lifeline.org for resources</a:t>
            </a:r>
          </a:p>
          <a:p>
            <a:pPr marL="274320" lvl="1" indent="0" algn="ctr">
              <a:buNone/>
            </a:pPr>
            <a:r>
              <a:rPr lang="en-US" sz="2000" b="1" u="sng" dirty="0"/>
              <a:t>OR</a:t>
            </a:r>
          </a:p>
          <a:p>
            <a:pPr lvl="1" algn="ctr"/>
            <a:r>
              <a:rPr lang="en-US" sz="2000" dirty="0"/>
              <a:t>Text the “Hello” to 741741</a:t>
            </a:r>
          </a:p>
          <a:p>
            <a:pPr lvl="1" algn="ctr"/>
            <a:endParaRPr lang="en-US" sz="2000" dirty="0"/>
          </a:p>
          <a:p>
            <a:pPr lvl="1" algn="ctr"/>
            <a:r>
              <a:rPr lang="en-US" sz="2000" dirty="0"/>
              <a:t>Additional mental health resources are available on our counseling website, under the “more counseling resources” tab</a:t>
            </a:r>
            <a:r>
              <a:rPr lang="en-US" sz="1500" dirty="0"/>
              <a:t>.</a:t>
            </a:r>
          </a:p>
        </p:txBody>
      </p:sp>
      <p:pic>
        <p:nvPicPr>
          <p:cNvPr id="3076" name="Picture 4" descr="Crisis Support">
            <a:extLst>
              <a:ext uri="{FF2B5EF4-FFF2-40B4-BE49-F238E27FC236}">
                <a16:creationId xmlns:a16="http://schemas.microsoft.com/office/drawing/2014/main" id="{04F02F48-35B7-ECCB-D567-1567BF56D6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29" r="8815" b="3"/>
          <a:stretch/>
        </p:blipFill>
        <p:spPr bwMode="auto">
          <a:xfrm>
            <a:off x="633999" y="3509435"/>
            <a:ext cx="4019312" cy="2708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316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885ACB-F858-F80C-9D86-13B5FAE8BCEC}"/>
              </a:ext>
            </a:extLst>
          </p:cNvPr>
          <p:cNvSpPr>
            <a:spLocks noGrp="1"/>
          </p:cNvSpPr>
          <p:nvPr>
            <p:ph idx="1"/>
          </p:nvPr>
        </p:nvSpPr>
        <p:spPr>
          <a:xfrm>
            <a:off x="426453" y="1883502"/>
            <a:ext cx="11118850" cy="5276715"/>
          </a:xfrm>
        </p:spPr>
        <p:txBody>
          <a:bodyPr>
            <a:normAutofit/>
          </a:bodyPr>
          <a:lstStyle/>
          <a:p>
            <a:endParaRPr lang="en-US" b="1" dirty="0"/>
          </a:p>
          <a:p>
            <a:endParaRPr lang="en-US" dirty="0"/>
          </a:p>
          <a:p>
            <a:endParaRPr lang="en-US" dirty="0"/>
          </a:p>
          <a:p>
            <a:endParaRPr lang="en-US" dirty="0"/>
          </a:p>
          <a:p>
            <a:pPr marL="0" indent="0">
              <a:buNone/>
            </a:pPr>
            <a:endParaRPr lang="en-US" dirty="0"/>
          </a:p>
        </p:txBody>
      </p:sp>
      <p:sp>
        <p:nvSpPr>
          <p:cNvPr id="6" name="Title 5">
            <a:extLst>
              <a:ext uri="{FF2B5EF4-FFF2-40B4-BE49-F238E27FC236}">
                <a16:creationId xmlns:a16="http://schemas.microsoft.com/office/drawing/2014/main" id="{A1A1606A-C4CC-7F89-C91D-148D63C3558D}"/>
              </a:ext>
            </a:extLst>
          </p:cNvPr>
          <p:cNvSpPr>
            <a:spLocks noGrp="1"/>
          </p:cNvSpPr>
          <p:nvPr>
            <p:ph type="title"/>
          </p:nvPr>
        </p:nvSpPr>
        <p:spPr>
          <a:xfrm>
            <a:off x="426453" y="0"/>
            <a:ext cx="10659110" cy="968333"/>
          </a:xfrm>
        </p:spPr>
        <p:txBody>
          <a:bodyPr/>
          <a:lstStyle/>
          <a:p>
            <a:pPr algn="ctr"/>
            <a:r>
              <a:rPr lang="en-US" dirty="0"/>
              <a:t>Counselor Contact</a:t>
            </a:r>
          </a:p>
        </p:txBody>
      </p:sp>
      <p:pic>
        <p:nvPicPr>
          <p:cNvPr id="5" name="Picture 4">
            <a:extLst>
              <a:ext uri="{FF2B5EF4-FFF2-40B4-BE49-F238E27FC236}">
                <a16:creationId xmlns:a16="http://schemas.microsoft.com/office/drawing/2014/main" id="{9DCE981B-16D0-8CCD-8917-540A0170D6E2}"/>
              </a:ext>
            </a:extLst>
          </p:cNvPr>
          <p:cNvPicPr>
            <a:picLocks noChangeAspect="1"/>
          </p:cNvPicPr>
          <p:nvPr/>
        </p:nvPicPr>
        <p:blipFill>
          <a:blip r:embed="rId2"/>
          <a:stretch>
            <a:fillRect/>
          </a:stretch>
        </p:blipFill>
        <p:spPr>
          <a:xfrm>
            <a:off x="1576887" y="968333"/>
            <a:ext cx="8817981" cy="5205796"/>
          </a:xfrm>
          <a:prstGeom prst="rect">
            <a:avLst/>
          </a:prstGeom>
        </p:spPr>
      </p:pic>
    </p:spTree>
    <p:extLst>
      <p:ext uri="{BB962C8B-B14F-4D97-AF65-F5344CB8AC3E}">
        <p14:creationId xmlns:p14="http://schemas.microsoft.com/office/powerpoint/2010/main" val="3017827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5D5E0904-721C-4D68-9EB8-1C9752E32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57" name="Rectangle 2056">
            <a:extLst>
              <a:ext uri="{FF2B5EF4-FFF2-40B4-BE49-F238E27FC236}">
                <a16:creationId xmlns:a16="http://schemas.microsoft.com/office/drawing/2014/main" id="{7466C88B-B170-4C69-85D3-FD6AD975F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4"/>
            <a:ext cx="45720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080FE256-DF37-4639-8CB7-2E2F1897A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3564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1419CD5-1E35-4BF9-94CF-F44058F4E538}"/>
              </a:ext>
            </a:extLst>
          </p:cNvPr>
          <p:cNvSpPr>
            <a:spLocks noGrp="1"/>
          </p:cNvSpPr>
          <p:nvPr>
            <p:ph type="title"/>
          </p:nvPr>
        </p:nvSpPr>
        <p:spPr>
          <a:xfrm>
            <a:off x="5522600" y="758952"/>
            <a:ext cx="5157591" cy="4041648"/>
          </a:xfrm>
        </p:spPr>
        <p:txBody>
          <a:bodyPr vert="horz" lIns="91440" tIns="45720" rIns="91440" bIns="45720" rtlCol="0" anchor="b">
            <a:normAutofit fontScale="90000"/>
          </a:bodyPr>
          <a:lstStyle/>
          <a:p>
            <a:pPr>
              <a:lnSpc>
                <a:spcPct val="85000"/>
              </a:lnSpc>
            </a:pPr>
            <a:r>
              <a:rPr lang="en-US" sz="6700" dirty="0">
                <a:solidFill>
                  <a:srgbClr val="FFFFFF"/>
                </a:solidFill>
              </a:rPr>
              <a:t>Send a text to 81010 or use the Remind App</a:t>
            </a:r>
            <a:br>
              <a:rPr lang="en-US" sz="6700" dirty="0">
                <a:solidFill>
                  <a:srgbClr val="FFFFFF"/>
                </a:solidFill>
              </a:rPr>
            </a:br>
            <a:endParaRPr lang="en-US" sz="6700" dirty="0">
              <a:solidFill>
                <a:srgbClr val="FFFFFF"/>
              </a:solidFill>
            </a:endParaRPr>
          </a:p>
        </p:txBody>
      </p:sp>
      <p:sp>
        <p:nvSpPr>
          <p:cNvPr id="3" name="Content Placeholder 2">
            <a:extLst>
              <a:ext uri="{FF2B5EF4-FFF2-40B4-BE49-F238E27FC236}">
                <a16:creationId xmlns:a16="http://schemas.microsoft.com/office/drawing/2014/main" id="{651A2607-D54C-0659-3D68-1DE523B29DF8}"/>
              </a:ext>
            </a:extLst>
          </p:cNvPr>
          <p:cNvSpPr>
            <a:spLocks noGrp="1"/>
          </p:cNvSpPr>
          <p:nvPr>
            <p:ph idx="1"/>
          </p:nvPr>
        </p:nvSpPr>
        <p:spPr>
          <a:xfrm>
            <a:off x="5522600" y="4800600"/>
            <a:ext cx="5157592" cy="1691640"/>
          </a:xfrm>
        </p:spPr>
        <p:txBody>
          <a:bodyPr vert="horz" lIns="91440" tIns="45720" rIns="91440" bIns="45720" rtlCol="0">
            <a:normAutofit/>
          </a:bodyPr>
          <a:lstStyle/>
          <a:p>
            <a:pPr marL="0" indent="0">
              <a:buNone/>
            </a:pPr>
            <a:r>
              <a:rPr lang="en-US" sz="6000" dirty="0">
                <a:solidFill>
                  <a:srgbClr val="D9D9D9"/>
                </a:solidFill>
                <a:highlight>
                  <a:srgbClr val="008000"/>
                </a:highlight>
              </a:rPr>
              <a:t>@NPHS-2025</a:t>
            </a:r>
          </a:p>
        </p:txBody>
      </p:sp>
      <p:sp useBgFill="1">
        <p:nvSpPr>
          <p:cNvPr id="2061" name="Rectangle 2060">
            <a:extLst>
              <a:ext uri="{FF2B5EF4-FFF2-40B4-BE49-F238E27FC236}">
                <a16:creationId xmlns:a16="http://schemas.microsoft.com/office/drawing/2014/main" id="{FDD1039A-772C-4213-A092-0D8A9EF4AC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284" y="0"/>
            <a:ext cx="461996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Remind Notifications">
            <a:extLst>
              <a:ext uri="{FF2B5EF4-FFF2-40B4-BE49-F238E27FC236}">
                <a16:creationId xmlns:a16="http://schemas.microsoft.com/office/drawing/2014/main" id="{E0504932-7AFA-5907-ED16-9EDFC441EBE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02987" y="2025911"/>
            <a:ext cx="3718563" cy="2799690"/>
          </a:xfrm>
          <a:prstGeom prst="rect">
            <a:avLst/>
          </a:prstGeom>
          <a:noFill/>
          <a:extLst>
            <a:ext uri="{909E8E84-426E-40DD-AFC4-6F175D3DCCD1}">
              <a14:hiddenFill xmlns:a14="http://schemas.microsoft.com/office/drawing/2010/main">
                <a:solidFill>
                  <a:srgbClr val="FFFFFF"/>
                </a:solidFill>
              </a14:hiddenFill>
            </a:ext>
          </a:extLst>
        </p:spPr>
      </p:pic>
      <p:sp>
        <p:nvSpPr>
          <p:cNvPr id="2063" name="Rectangle 2062">
            <a:extLst>
              <a:ext uri="{FF2B5EF4-FFF2-40B4-BE49-F238E27FC236}">
                <a16:creationId xmlns:a16="http://schemas.microsoft.com/office/drawing/2014/main" id="{0B39728D-66CA-4175-956D-FE26F3225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89916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12770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739E50-1D3B-90D9-4EED-E5A86E2D7CB1}"/>
              </a:ext>
            </a:extLst>
          </p:cNvPr>
          <p:cNvPicPr>
            <a:picLocks noChangeAspect="1"/>
          </p:cNvPicPr>
          <p:nvPr/>
        </p:nvPicPr>
        <p:blipFill>
          <a:blip r:embed="rId2"/>
          <a:stretch>
            <a:fillRect/>
          </a:stretch>
        </p:blipFill>
        <p:spPr>
          <a:xfrm>
            <a:off x="1844810" y="4867275"/>
            <a:ext cx="2019300" cy="1990725"/>
          </a:xfrm>
          <a:prstGeom prst="rect">
            <a:avLst/>
          </a:prstGeom>
        </p:spPr>
      </p:pic>
      <p:sp>
        <p:nvSpPr>
          <p:cNvPr id="8" name="TextBox 7">
            <a:extLst>
              <a:ext uri="{FF2B5EF4-FFF2-40B4-BE49-F238E27FC236}">
                <a16:creationId xmlns:a16="http://schemas.microsoft.com/office/drawing/2014/main" id="{5E0A13C8-DBA2-7753-4949-E7B31D5EE785}"/>
              </a:ext>
            </a:extLst>
          </p:cNvPr>
          <p:cNvSpPr txBox="1"/>
          <p:nvPr/>
        </p:nvSpPr>
        <p:spPr>
          <a:xfrm>
            <a:off x="776996" y="4319884"/>
            <a:ext cx="4388391" cy="461665"/>
          </a:xfrm>
          <a:prstGeom prst="rect">
            <a:avLst/>
          </a:prstGeom>
          <a:noFill/>
        </p:spPr>
        <p:txBody>
          <a:bodyPr wrap="square" rtlCol="0">
            <a:spAutoFit/>
          </a:bodyPr>
          <a:lstStyle/>
          <a:p>
            <a:r>
              <a:rPr lang="en-US" sz="2400" b="1" i="1" u="sng" dirty="0"/>
              <a:t>Ga Student Health Survey</a:t>
            </a:r>
          </a:p>
        </p:txBody>
      </p:sp>
      <p:sp>
        <p:nvSpPr>
          <p:cNvPr id="10" name="Title 9">
            <a:extLst>
              <a:ext uri="{FF2B5EF4-FFF2-40B4-BE49-F238E27FC236}">
                <a16:creationId xmlns:a16="http://schemas.microsoft.com/office/drawing/2014/main" id="{EFB1AE49-96FA-A986-6305-82896A42F916}"/>
              </a:ext>
            </a:extLst>
          </p:cNvPr>
          <p:cNvSpPr>
            <a:spLocks noGrp="1"/>
          </p:cNvSpPr>
          <p:nvPr>
            <p:ph type="title"/>
          </p:nvPr>
        </p:nvSpPr>
        <p:spPr>
          <a:xfrm>
            <a:off x="63386" y="1"/>
            <a:ext cx="9692640" cy="673773"/>
          </a:xfrm>
        </p:spPr>
        <p:txBody>
          <a:bodyPr>
            <a:normAutofit fontScale="90000"/>
          </a:bodyPr>
          <a:lstStyle/>
          <a:p>
            <a:pPr algn="ctr"/>
            <a:r>
              <a:rPr lang="en-US" dirty="0"/>
              <a:t>What to work on…</a:t>
            </a:r>
          </a:p>
        </p:txBody>
      </p:sp>
      <p:sp>
        <p:nvSpPr>
          <p:cNvPr id="11" name="TextBox 10">
            <a:extLst>
              <a:ext uri="{FF2B5EF4-FFF2-40B4-BE49-F238E27FC236}">
                <a16:creationId xmlns:a16="http://schemas.microsoft.com/office/drawing/2014/main" id="{99F4A7B7-4135-A943-066A-8DED899EB8EB}"/>
              </a:ext>
            </a:extLst>
          </p:cNvPr>
          <p:cNvSpPr txBox="1"/>
          <p:nvPr/>
        </p:nvSpPr>
        <p:spPr>
          <a:xfrm>
            <a:off x="60398" y="506789"/>
            <a:ext cx="9907480" cy="4062651"/>
          </a:xfrm>
          <a:prstGeom prst="rect">
            <a:avLst/>
          </a:prstGeom>
          <a:noFill/>
        </p:spPr>
        <p:txBody>
          <a:bodyPr wrap="square" rtlCol="0">
            <a:spAutoFit/>
          </a:bodyPr>
          <a:lstStyle/>
          <a:p>
            <a:pPr marL="342900" indent="-342900">
              <a:buAutoNum type="arabicPeriod"/>
            </a:pPr>
            <a:r>
              <a:rPr lang="en-US" sz="2000" dirty="0"/>
              <a:t>Completing the elective form if you’ve not done so (link sent via Canvas) or can be found on our counseling website </a:t>
            </a:r>
            <a:r>
              <a:rPr lang="en-US" sz="2000" dirty="0">
                <a:hlinkClick r:id="rId3"/>
              </a:rPr>
              <a:t>www.gonphs.weebly.com</a:t>
            </a:r>
            <a:endParaRPr lang="en-US" sz="2000" dirty="0"/>
          </a:p>
          <a:p>
            <a:endParaRPr lang="en-US" sz="2000" dirty="0"/>
          </a:p>
          <a:p>
            <a:r>
              <a:rPr lang="en-US" sz="2000" dirty="0"/>
              <a:t>2. Completing your Bridge Bill Activities. Found in your grade level Canvas Advisement Page</a:t>
            </a:r>
          </a:p>
          <a:p>
            <a:endParaRPr lang="en-US" sz="2000" dirty="0"/>
          </a:p>
          <a:p>
            <a:r>
              <a:rPr lang="en-US" sz="2000" dirty="0"/>
              <a:t>3. Completing the Ga Health Survey </a:t>
            </a:r>
            <a:r>
              <a:rPr lang="en-US" sz="2000" b="1" i="1" u="sng" dirty="0"/>
              <a:t>and</a:t>
            </a:r>
            <a:r>
              <a:rPr lang="en-US" sz="2000" dirty="0"/>
              <a:t> Drug Free Paulding Survey (see QR code’s below)</a:t>
            </a:r>
          </a:p>
          <a:p>
            <a:endParaRPr lang="en-US" sz="2000" dirty="0"/>
          </a:p>
          <a:p>
            <a:r>
              <a:rPr lang="en-US" sz="2000" dirty="0"/>
              <a:t>4. Creating your </a:t>
            </a:r>
            <a:r>
              <a:rPr lang="en-US" sz="2000" dirty="0" err="1"/>
              <a:t>GAFutures</a:t>
            </a:r>
            <a:r>
              <a:rPr lang="en-US" sz="2000" dirty="0"/>
              <a:t> account or reviewing your account if you’ve already created one. </a:t>
            </a:r>
            <a:r>
              <a:rPr lang="en-US" sz="2000" b="1" i="1" u="sng" dirty="0"/>
              <a:t>Review your HOPE GPA and Rigor courses</a:t>
            </a:r>
            <a:r>
              <a:rPr lang="en-US" sz="2000" dirty="0"/>
              <a:t>.</a:t>
            </a:r>
          </a:p>
          <a:p>
            <a:r>
              <a:rPr lang="en-US" sz="2000" dirty="0"/>
              <a:t>(Gafutures.org)</a:t>
            </a:r>
          </a:p>
          <a:p>
            <a:pPr marL="285750" indent="-285750">
              <a:buFont typeface="Arial" panose="020B0604020202020204" pitchFamily="34" charset="0"/>
              <a:buChar char="•"/>
            </a:pPr>
            <a:endParaRPr lang="en-US" dirty="0"/>
          </a:p>
        </p:txBody>
      </p:sp>
      <p:pic>
        <p:nvPicPr>
          <p:cNvPr id="13" name="Picture 12">
            <a:extLst>
              <a:ext uri="{FF2B5EF4-FFF2-40B4-BE49-F238E27FC236}">
                <a16:creationId xmlns:a16="http://schemas.microsoft.com/office/drawing/2014/main" id="{0FBB5F20-6F96-0C79-9BBA-790953E77EE9}"/>
              </a:ext>
            </a:extLst>
          </p:cNvPr>
          <p:cNvPicPr>
            <a:picLocks noChangeAspect="1"/>
          </p:cNvPicPr>
          <p:nvPr/>
        </p:nvPicPr>
        <p:blipFill>
          <a:blip r:embed="rId4"/>
          <a:stretch>
            <a:fillRect/>
          </a:stretch>
        </p:blipFill>
        <p:spPr>
          <a:xfrm>
            <a:off x="7551907" y="4781550"/>
            <a:ext cx="2133600" cy="2076450"/>
          </a:xfrm>
          <a:prstGeom prst="rect">
            <a:avLst/>
          </a:prstGeom>
        </p:spPr>
      </p:pic>
      <p:sp>
        <p:nvSpPr>
          <p:cNvPr id="14" name="TextBox 13">
            <a:extLst>
              <a:ext uri="{FF2B5EF4-FFF2-40B4-BE49-F238E27FC236}">
                <a16:creationId xmlns:a16="http://schemas.microsoft.com/office/drawing/2014/main" id="{73851E7B-213A-5515-10EB-D3F56F6D9169}"/>
              </a:ext>
            </a:extLst>
          </p:cNvPr>
          <p:cNvSpPr txBox="1"/>
          <p:nvPr/>
        </p:nvSpPr>
        <p:spPr>
          <a:xfrm>
            <a:off x="6245158" y="4319885"/>
            <a:ext cx="4883287" cy="461665"/>
          </a:xfrm>
          <a:prstGeom prst="rect">
            <a:avLst/>
          </a:prstGeom>
          <a:noFill/>
        </p:spPr>
        <p:txBody>
          <a:bodyPr wrap="square" rtlCol="0">
            <a:spAutoFit/>
          </a:bodyPr>
          <a:lstStyle/>
          <a:p>
            <a:r>
              <a:rPr lang="en-US" sz="2400" b="1" i="1" u="sng" dirty="0"/>
              <a:t>Drug Free Paulding Survey</a:t>
            </a:r>
          </a:p>
        </p:txBody>
      </p:sp>
    </p:spTree>
    <p:extLst>
      <p:ext uri="{BB962C8B-B14F-4D97-AF65-F5344CB8AC3E}">
        <p14:creationId xmlns:p14="http://schemas.microsoft.com/office/powerpoint/2010/main" val="1906383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89683EB-D202-4B4D-B1BD-8BA6965FB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292840"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D3B675-8E15-2AA4-B055-B30B3DD43724}"/>
              </a:ext>
            </a:extLst>
          </p:cNvPr>
          <p:cNvSpPr>
            <a:spLocks noGrp="1"/>
          </p:cNvSpPr>
          <p:nvPr>
            <p:ph type="title"/>
          </p:nvPr>
        </p:nvSpPr>
        <p:spPr>
          <a:xfrm>
            <a:off x="1261872" y="365760"/>
            <a:ext cx="9692640" cy="599440"/>
          </a:xfrm>
        </p:spPr>
        <p:txBody>
          <a:bodyPr>
            <a:normAutofit fontScale="90000"/>
          </a:bodyPr>
          <a:lstStyle/>
          <a:p>
            <a:pPr algn="ctr"/>
            <a:r>
              <a:rPr lang="en-US" sz="4000" u="sng" dirty="0">
                <a:solidFill>
                  <a:schemeClr val="bg1"/>
                </a:solidFill>
              </a:rPr>
              <a:t>Understanding Academic Registration</a:t>
            </a:r>
          </a:p>
        </p:txBody>
      </p:sp>
      <p:graphicFrame>
        <p:nvGraphicFramePr>
          <p:cNvPr id="5" name="Content Placeholder 2">
            <a:extLst>
              <a:ext uri="{FF2B5EF4-FFF2-40B4-BE49-F238E27FC236}">
                <a16:creationId xmlns:a16="http://schemas.microsoft.com/office/drawing/2014/main" id="{14599735-2D9C-CD8D-4A53-4A438E0DC2F2}"/>
              </a:ext>
            </a:extLst>
          </p:cNvPr>
          <p:cNvGraphicFramePr>
            <a:graphicFrameLocks noGrp="1"/>
          </p:cNvGraphicFramePr>
          <p:nvPr>
            <p:ph idx="1"/>
            <p:extLst>
              <p:ext uri="{D42A27DB-BD31-4B8C-83A1-F6EECF244321}">
                <p14:modId xmlns:p14="http://schemas.microsoft.com/office/powerpoint/2010/main" val="4186673681"/>
              </p:ext>
            </p:extLst>
          </p:nvPr>
        </p:nvGraphicFramePr>
        <p:xfrm>
          <a:off x="342900" y="1638300"/>
          <a:ext cx="10490200" cy="50926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8615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3B675-8E15-2AA4-B055-B30B3DD43724}"/>
              </a:ext>
            </a:extLst>
          </p:cNvPr>
          <p:cNvSpPr>
            <a:spLocks noGrp="1"/>
          </p:cNvSpPr>
          <p:nvPr>
            <p:ph type="title"/>
          </p:nvPr>
        </p:nvSpPr>
        <p:spPr>
          <a:xfrm>
            <a:off x="542290" y="-123370"/>
            <a:ext cx="10659110" cy="796471"/>
          </a:xfrm>
        </p:spPr>
        <p:txBody>
          <a:bodyPr/>
          <a:lstStyle/>
          <a:p>
            <a:pPr algn="ctr"/>
            <a:r>
              <a:rPr lang="en-US" dirty="0"/>
              <a:t>Academic Registration</a:t>
            </a:r>
          </a:p>
        </p:txBody>
      </p:sp>
      <p:sp>
        <p:nvSpPr>
          <p:cNvPr id="6" name="Content Placeholder 2">
            <a:extLst>
              <a:ext uri="{FF2B5EF4-FFF2-40B4-BE49-F238E27FC236}">
                <a16:creationId xmlns:a16="http://schemas.microsoft.com/office/drawing/2014/main" id="{8A39345E-9A93-A1F8-8D03-D2A591EDEFE4}"/>
              </a:ext>
            </a:extLst>
          </p:cNvPr>
          <p:cNvSpPr>
            <a:spLocks noGrp="1"/>
          </p:cNvSpPr>
          <p:nvPr>
            <p:ph idx="1"/>
          </p:nvPr>
        </p:nvSpPr>
        <p:spPr>
          <a:xfrm>
            <a:off x="0" y="673101"/>
            <a:ext cx="11201400" cy="5435599"/>
          </a:xfrm>
        </p:spPr>
        <p:txBody>
          <a:bodyPr>
            <a:normAutofit fontScale="25000" lnSpcReduction="20000"/>
          </a:bodyPr>
          <a:lstStyle/>
          <a:p>
            <a:pPr marL="0" indent="0">
              <a:lnSpc>
                <a:spcPct val="140000"/>
              </a:lnSpc>
              <a:buNone/>
            </a:pPr>
            <a:r>
              <a:rPr lang="en-US" sz="2700" b="1" dirty="0"/>
              <a:t>                             </a:t>
            </a:r>
            <a:r>
              <a:rPr lang="en-US" sz="6200" b="1" dirty="0"/>
              <a:t>        Students will typically take the following academic classes for 12</a:t>
            </a:r>
            <a:r>
              <a:rPr lang="en-US" sz="6200" b="1" baseline="30000" dirty="0"/>
              <a:t>th</a:t>
            </a:r>
            <a:r>
              <a:rPr lang="en-US" sz="6200" b="1" dirty="0"/>
              <a:t> grade year:</a:t>
            </a:r>
          </a:p>
          <a:p>
            <a:pPr lvl="1">
              <a:lnSpc>
                <a:spcPct val="140000"/>
              </a:lnSpc>
            </a:pPr>
            <a:r>
              <a:rPr lang="en-US" sz="5800" b="1" u="sng" dirty="0"/>
              <a:t>English:  </a:t>
            </a:r>
            <a:r>
              <a:rPr lang="en-US" sz="5800" dirty="0"/>
              <a:t>Multicultural Literature, Honors Multicultural Literature, or AP Literature. Students who have earned 4 credits in English may take Advanced Composition, Dramatic Writing (embedded course is Advanced Composition), or select to not take an English course their senior year. </a:t>
            </a:r>
          </a:p>
          <a:p>
            <a:pPr lvl="1">
              <a:lnSpc>
                <a:spcPct val="140000"/>
              </a:lnSpc>
            </a:pPr>
            <a:endParaRPr lang="en-US" sz="5800" dirty="0"/>
          </a:p>
          <a:p>
            <a:pPr lvl="1">
              <a:lnSpc>
                <a:spcPct val="140000"/>
              </a:lnSpc>
            </a:pPr>
            <a:r>
              <a:rPr lang="en-US" sz="5800" b="1" u="sng" dirty="0"/>
              <a:t>Math: </a:t>
            </a:r>
            <a:r>
              <a:rPr lang="en-US" sz="5800" dirty="0"/>
              <a:t>Pre-Calculus, Honors Pre-Calculus or Statistical Reasoning. Students who have completed their 4 math credits may take AP Statistics or AP Calculus. </a:t>
            </a:r>
          </a:p>
          <a:p>
            <a:pPr lvl="1">
              <a:lnSpc>
                <a:spcPct val="140000"/>
              </a:lnSpc>
            </a:pPr>
            <a:endParaRPr lang="en-US" sz="5800" b="1" u="sng" dirty="0"/>
          </a:p>
          <a:p>
            <a:pPr lvl="1">
              <a:lnSpc>
                <a:spcPct val="140000"/>
              </a:lnSpc>
            </a:pPr>
            <a:r>
              <a:rPr lang="en-US" sz="5800" b="1" u="sng" dirty="0"/>
              <a:t>Science: </a:t>
            </a:r>
            <a:r>
              <a:rPr lang="en-US" sz="5800" dirty="0"/>
              <a:t>Forensic Science, Zoology, Honors Zoology, AP Biology, Honors Chemistry/AP Chemistry (year-long), AP Physics, or Honors Anatomy (must have not taken Essentials of Healthcare).Students who have completed their 4 science graduation requirements,  may elect to not take a science. </a:t>
            </a:r>
          </a:p>
          <a:p>
            <a:pPr lvl="1">
              <a:lnSpc>
                <a:spcPct val="140000"/>
              </a:lnSpc>
            </a:pPr>
            <a:endParaRPr lang="en-US" sz="5800" b="1" u="sng" dirty="0"/>
          </a:p>
          <a:p>
            <a:pPr lvl="1">
              <a:lnSpc>
                <a:spcPct val="140000"/>
              </a:lnSpc>
            </a:pPr>
            <a:r>
              <a:rPr lang="en-US" sz="5800" b="1" u="sng" dirty="0"/>
              <a:t>Social Studies: </a:t>
            </a:r>
            <a:r>
              <a:rPr lang="en-US" sz="5800" dirty="0"/>
              <a:t>Economics &amp; Government, Honors Econ &amp; Government. AP Government (taken in one semester), and AP Microeconomics (taken in one semester) AP Social Studies courses count as 2 separate credits, but both Economics and Government course are required to graduate. </a:t>
            </a:r>
          </a:p>
          <a:p>
            <a:pPr lvl="1">
              <a:lnSpc>
                <a:spcPct val="140000"/>
              </a:lnSpc>
            </a:pPr>
            <a:endParaRPr lang="en-US" sz="5800" dirty="0"/>
          </a:p>
          <a:p>
            <a:pPr lvl="1">
              <a:lnSpc>
                <a:spcPct val="140000"/>
              </a:lnSpc>
            </a:pPr>
            <a:r>
              <a:rPr lang="en-US" sz="5800" dirty="0">
                <a:highlight>
                  <a:srgbClr val="FFFF00"/>
                </a:highlight>
              </a:rPr>
              <a:t>As a reminder, if you failed a course required to graduate, you will need to take the failed course in summer school (more information to come) or you will need to take it next school year and double up in that subject area</a:t>
            </a:r>
            <a:r>
              <a:rPr lang="en-US" sz="5800" dirty="0"/>
              <a:t>. </a:t>
            </a:r>
          </a:p>
          <a:p>
            <a:endParaRPr lang="en-US" dirty="0"/>
          </a:p>
        </p:txBody>
      </p:sp>
    </p:spTree>
    <p:extLst>
      <p:ext uri="{BB962C8B-B14F-4D97-AF65-F5344CB8AC3E}">
        <p14:creationId xmlns:p14="http://schemas.microsoft.com/office/powerpoint/2010/main" val="2672281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3B675-8E15-2AA4-B055-B30B3DD43724}"/>
              </a:ext>
            </a:extLst>
          </p:cNvPr>
          <p:cNvSpPr>
            <a:spLocks noGrp="1"/>
          </p:cNvSpPr>
          <p:nvPr>
            <p:ph type="title"/>
          </p:nvPr>
        </p:nvSpPr>
        <p:spPr>
          <a:xfrm>
            <a:off x="421640" y="101601"/>
            <a:ext cx="10659110" cy="855662"/>
          </a:xfrm>
        </p:spPr>
        <p:txBody>
          <a:bodyPr/>
          <a:lstStyle/>
          <a:p>
            <a:pPr algn="ctr"/>
            <a:r>
              <a:rPr lang="en-US" dirty="0"/>
              <a:t>Honors/AP</a:t>
            </a:r>
          </a:p>
        </p:txBody>
      </p:sp>
      <p:graphicFrame>
        <p:nvGraphicFramePr>
          <p:cNvPr id="5" name="Content Placeholder 2">
            <a:extLst>
              <a:ext uri="{FF2B5EF4-FFF2-40B4-BE49-F238E27FC236}">
                <a16:creationId xmlns:a16="http://schemas.microsoft.com/office/drawing/2014/main" id="{BF863FEC-182E-8637-C1EC-935C5BE0397D}"/>
              </a:ext>
            </a:extLst>
          </p:cNvPr>
          <p:cNvGraphicFramePr>
            <a:graphicFrameLocks noGrp="1"/>
          </p:cNvGraphicFramePr>
          <p:nvPr>
            <p:ph idx="1"/>
          </p:nvPr>
        </p:nvGraphicFramePr>
        <p:xfrm>
          <a:off x="304800" y="1185863"/>
          <a:ext cx="10775950" cy="5276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4546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30B3D270-B19D-4DB8-BD3C-3E707485B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5416"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D3B675-8E15-2AA4-B055-B30B3DD43724}"/>
              </a:ext>
            </a:extLst>
          </p:cNvPr>
          <p:cNvSpPr>
            <a:spLocks noGrp="1"/>
          </p:cNvSpPr>
          <p:nvPr>
            <p:ph type="title"/>
          </p:nvPr>
        </p:nvSpPr>
        <p:spPr>
          <a:xfrm>
            <a:off x="566058" y="836023"/>
            <a:ext cx="2718788" cy="5183777"/>
          </a:xfrm>
        </p:spPr>
        <p:txBody>
          <a:bodyPr anchor="ctr">
            <a:normAutofit/>
          </a:bodyPr>
          <a:lstStyle/>
          <a:p>
            <a:r>
              <a:rPr lang="en-US" sz="3600">
                <a:solidFill>
                  <a:srgbClr val="FFFFFF"/>
                </a:solidFill>
              </a:rPr>
              <a:t>Academic Planner</a:t>
            </a:r>
          </a:p>
        </p:txBody>
      </p:sp>
      <p:sp>
        <p:nvSpPr>
          <p:cNvPr id="7" name="Rectangle 10">
            <a:extLst>
              <a:ext uri="{FF2B5EF4-FFF2-40B4-BE49-F238E27FC236}">
                <a16:creationId xmlns:a16="http://schemas.microsoft.com/office/drawing/2014/main" id="{49BDAF94-B52E-4307-B54C-EF413086F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8" name="Content Placeholder 2">
            <a:extLst>
              <a:ext uri="{FF2B5EF4-FFF2-40B4-BE49-F238E27FC236}">
                <a16:creationId xmlns:a16="http://schemas.microsoft.com/office/drawing/2014/main" id="{E0379D9F-4673-0E70-86BA-5C6CF9492AB7}"/>
              </a:ext>
            </a:extLst>
          </p:cNvPr>
          <p:cNvGraphicFramePr>
            <a:graphicFrameLocks noGrp="1"/>
          </p:cNvGraphicFramePr>
          <p:nvPr>
            <p:ph idx="1"/>
            <p:extLst>
              <p:ext uri="{D42A27DB-BD31-4B8C-83A1-F6EECF244321}">
                <p14:modId xmlns:p14="http://schemas.microsoft.com/office/powerpoint/2010/main" val="4055446086"/>
              </p:ext>
            </p:extLst>
          </p:nvPr>
        </p:nvGraphicFramePr>
        <p:xfrm>
          <a:off x="4245429" y="277587"/>
          <a:ext cx="6743700" cy="6580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2086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DA65D9-2166-4E3D-AAB6-9D732EF5D567}"/>
              </a:ext>
            </a:extLst>
          </p:cNvPr>
          <p:cNvSpPr txBox="1"/>
          <p:nvPr/>
        </p:nvSpPr>
        <p:spPr>
          <a:xfrm>
            <a:off x="0" y="0"/>
            <a:ext cx="11811000" cy="1092607"/>
          </a:xfrm>
          <a:prstGeom prst="rect">
            <a:avLst/>
          </a:prstGeom>
          <a:noFill/>
        </p:spPr>
        <p:txBody>
          <a:bodyPr wrap="square" rtlCol="0">
            <a:spAutoFit/>
          </a:bodyPr>
          <a:lstStyle/>
          <a:p>
            <a:pPr algn="ctr"/>
            <a:r>
              <a:rPr lang="en-US" sz="4500" b="1" u="sng" dirty="0"/>
              <a:t>Athletics</a:t>
            </a:r>
            <a:br>
              <a:rPr lang="en-US" sz="4000" dirty="0"/>
            </a:br>
            <a:endParaRPr lang="en-US" sz="2000" u="sng" dirty="0"/>
          </a:p>
        </p:txBody>
      </p:sp>
      <p:sp>
        <p:nvSpPr>
          <p:cNvPr id="2" name="TextBox 1">
            <a:extLst>
              <a:ext uri="{FF2B5EF4-FFF2-40B4-BE49-F238E27FC236}">
                <a16:creationId xmlns:a16="http://schemas.microsoft.com/office/drawing/2014/main" id="{8A67A3BD-EC4C-4F51-9E5A-3961023596EB}"/>
              </a:ext>
            </a:extLst>
          </p:cNvPr>
          <p:cNvSpPr txBox="1"/>
          <p:nvPr/>
        </p:nvSpPr>
        <p:spPr>
          <a:xfrm>
            <a:off x="145290" y="1056412"/>
            <a:ext cx="11005310" cy="5801588"/>
          </a:xfrm>
          <a:prstGeom prst="rect">
            <a:avLst/>
          </a:prstGeom>
          <a:noFill/>
        </p:spPr>
        <p:txBody>
          <a:bodyPr wrap="square" rtlCol="0">
            <a:spAutoFit/>
          </a:bodyPr>
          <a:lstStyle/>
          <a:p>
            <a:pPr marL="342900" indent="-342900">
              <a:buFont typeface="Arial" panose="020B0604020202020204" pitchFamily="34" charset="0"/>
              <a:buChar char="•"/>
            </a:pPr>
            <a:r>
              <a:rPr lang="en-US" sz="2200" dirty="0"/>
              <a:t>Students are offered the opportunity to play a sport in high school. Each high school has various sports students may try out for. Be sure to contact the head coach of each sport and ask about conditioning and tryout information.</a:t>
            </a:r>
          </a:p>
          <a:p>
            <a:endParaRPr lang="en-US" sz="2200" dirty="0"/>
          </a:p>
          <a:p>
            <a:pPr marL="342900" indent="-342900">
              <a:buFont typeface="Arial" panose="020B0604020202020204" pitchFamily="34" charset="0"/>
              <a:buChar char="•"/>
            </a:pPr>
            <a:r>
              <a:rPr lang="en-US" sz="2200" dirty="0"/>
              <a:t>Some teams begin conditioning in the summer. </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Students will need a physical on file with North Paulding High School to participate in workouts, conditioning, and tryouts.</a:t>
            </a:r>
          </a:p>
          <a:p>
            <a:endParaRPr lang="en-US" sz="2200" dirty="0"/>
          </a:p>
          <a:p>
            <a:r>
              <a:rPr lang="en-US" sz="2200" dirty="0"/>
              <a:t>Did you know…</a:t>
            </a:r>
          </a:p>
          <a:p>
            <a:endParaRPr lang="en-US" sz="2200" dirty="0"/>
          </a:p>
          <a:p>
            <a:pPr marL="342900" indent="-342900">
              <a:buFont typeface="Arial" panose="020B0604020202020204" pitchFamily="34" charset="0"/>
              <a:buChar char="•"/>
            </a:pPr>
            <a:r>
              <a:rPr lang="en-US" sz="2200" dirty="0"/>
              <a:t>To play sports in high school students must earn </a:t>
            </a:r>
            <a:r>
              <a:rPr lang="en-US" sz="2200" b="1" u="sng" dirty="0"/>
              <a:t>2.5 credits </a:t>
            </a:r>
            <a:r>
              <a:rPr lang="en-US" sz="2200" dirty="0"/>
              <a:t>each semester to be eligible to play. This is a Georgia High School Association (GHSA) guideline that is followed by all Georgia high schools.</a:t>
            </a:r>
          </a:p>
          <a:p>
            <a:endParaRPr lang="en-US" sz="2200" dirty="0"/>
          </a:p>
          <a:p>
            <a:pPr marL="342900" indent="-342900">
              <a:buFont typeface="Arial" panose="020B0604020202020204" pitchFamily="34" charset="0"/>
              <a:buChar char="•"/>
            </a:pPr>
            <a:r>
              <a:rPr lang="en-US" sz="2200" dirty="0"/>
              <a:t>Also, students must be on-track to graduate and in their cohort grade level</a:t>
            </a:r>
          </a:p>
          <a:p>
            <a:pPr marL="285750" indent="-285750">
              <a:buFont typeface="Arial" panose="020B0604020202020204" pitchFamily="34" charset="0"/>
              <a:buChar char="•"/>
            </a:pPr>
            <a:endParaRPr lang="en-US" sz="1900" dirty="0"/>
          </a:p>
        </p:txBody>
      </p:sp>
    </p:spTree>
    <p:extLst>
      <p:ext uri="{BB962C8B-B14F-4D97-AF65-F5344CB8AC3E}">
        <p14:creationId xmlns:p14="http://schemas.microsoft.com/office/powerpoint/2010/main" val="163699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DA65D9-2166-4E3D-AAB6-9D732EF5D567}"/>
              </a:ext>
            </a:extLst>
          </p:cNvPr>
          <p:cNvSpPr txBox="1"/>
          <p:nvPr/>
        </p:nvSpPr>
        <p:spPr>
          <a:xfrm>
            <a:off x="190500" y="129800"/>
            <a:ext cx="11811000" cy="1015663"/>
          </a:xfrm>
          <a:prstGeom prst="rect">
            <a:avLst/>
          </a:prstGeom>
          <a:noFill/>
        </p:spPr>
        <p:txBody>
          <a:bodyPr wrap="square" rtlCol="0">
            <a:spAutoFit/>
          </a:bodyPr>
          <a:lstStyle/>
          <a:p>
            <a:pPr algn="ctr"/>
            <a:r>
              <a:rPr lang="en-US" sz="3800" b="1" u="sng" dirty="0"/>
              <a:t>GA Futures</a:t>
            </a:r>
            <a:br>
              <a:rPr lang="en-US" sz="4000" dirty="0"/>
            </a:br>
            <a:endParaRPr lang="en-US" sz="2000" u="sng" dirty="0"/>
          </a:p>
        </p:txBody>
      </p:sp>
      <p:sp>
        <p:nvSpPr>
          <p:cNvPr id="2" name="TextBox 1">
            <a:extLst>
              <a:ext uri="{FF2B5EF4-FFF2-40B4-BE49-F238E27FC236}">
                <a16:creationId xmlns:a16="http://schemas.microsoft.com/office/drawing/2014/main" id="{BDBA99F4-1BEA-4203-83E7-10BD991B8A46}"/>
              </a:ext>
            </a:extLst>
          </p:cNvPr>
          <p:cNvSpPr txBox="1"/>
          <p:nvPr/>
        </p:nvSpPr>
        <p:spPr>
          <a:xfrm>
            <a:off x="1016000" y="665662"/>
            <a:ext cx="9982200" cy="5533823"/>
          </a:xfrm>
          <a:prstGeom prst="rect">
            <a:avLst/>
          </a:prstGeom>
          <a:noFill/>
        </p:spPr>
        <p:txBody>
          <a:bodyPr wrap="square" rtlCol="0">
            <a:spAutoFit/>
          </a:bodyPr>
          <a:lstStyle/>
          <a:p>
            <a:r>
              <a:rPr lang="en-US" sz="2000" dirty="0"/>
              <a:t> </a:t>
            </a:r>
          </a:p>
          <a:p>
            <a:pPr>
              <a:lnSpc>
                <a:spcPct val="140000"/>
              </a:lnSpc>
            </a:pPr>
            <a:r>
              <a:rPr lang="en-US" sz="2000" dirty="0" err="1"/>
              <a:t>Gafutures</a:t>
            </a:r>
            <a:r>
              <a:rPr lang="en-US" sz="2000" dirty="0"/>
              <a:t> is the website you will use to monitor your Hope GPA. At the end of each semester, when final grades are posted to your transcript, students will be able to log into their GA Futures account and view their HOPE GPA. </a:t>
            </a:r>
          </a:p>
          <a:p>
            <a:pPr>
              <a:lnSpc>
                <a:spcPct val="140000"/>
              </a:lnSpc>
            </a:pPr>
            <a:endParaRPr lang="en-US" sz="2000" dirty="0"/>
          </a:p>
          <a:p>
            <a:pPr>
              <a:lnSpc>
                <a:spcPct val="140000"/>
              </a:lnSpc>
            </a:pPr>
            <a:r>
              <a:rPr lang="en-US" sz="2000" b="1" u="sng" dirty="0"/>
              <a:t>Students will create this account on their own</a:t>
            </a:r>
            <a:r>
              <a:rPr lang="en-US" sz="2000" dirty="0"/>
              <a:t>. They will need to enter their legal information including their social security number to display the HOPE GPA. </a:t>
            </a:r>
          </a:p>
          <a:p>
            <a:pPr>
              <a:lnSpc>
                <a:spcPct val="140000"/>
              </a:lnSpc>
            </a:pPr>
            <a:endParaRPr lang="en-US" sz="2000" dirty="0"/>
          </a:p>
          <a:p>
            <a:pPr>
              <a:lnSpc>
                <a:spcPct val="140000"/>
              </a:lnSpc>
            </a:pPr>
            <a:r>
              <a:rPr lang="en-US" sz="2000" dirty="0"/>
              <a:t>Ga Futures is your go to website to learn all about the HOPE scholarship, look for scholarships, apply to colleges, and so much more! </a:t>
            </a:r>
          </a:p>
          <a:p>
            <a:pPr>
              <a:lnSpc>
                <a:spcPct val="140000"/>
              </a:lnSpc>
            </a:pPr>
            <a:endParaRPr lang="en-US" sz="2000" dirty="0"/>
          </a:p>
          <a:p>
            <a:pPr>
              <a:lnSpc>
                <a:spcPct val="140000"/>
              </a:lnSpc>
            </a:pPr>
            <a:r>
              <a:rPr lang="en-US" sz="2400" dirty="0"/>
              <a:t>www.Gafutures.org</a:t>
            </a:r>
          </a:p>
          <a:p>
            <a:pPr marL="1257300" lvl="2" indent="-342900">
              <a:buFont typeface="Arial" panose="020B0604020202020204" pitchFamily="34" charset="0"/>
              <a:buChar char="•"/>
            </a:pPr>
            <a:endParaRPr lang="en-US" sz="2000" dirty="0"/>
          </a:p>
        </p:txBody>
      </p:sp>
      <p:pic>
        <p:nvPicPr>
          <p:cNvPr id="4" name="Picture 1">
            <a:extLst>
              <a:ext uri="{FF2B5EF4-FFF2-40B4-BE49-F238E27FC236}">
                <a16:creationId xmlns:a16="http://schemas.microsoft.com/office/drawing/2014/main" id="{63FAB623-0C33-4CB1-B16C-E3C4CBE7B11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32700" y="4619513"/>
            <a:ext cx="2959100" cy="20407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5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View</Template>
  <TotalTime>7637</TotalTime>
  <Words>3490</Words>
  <Application>Microsoft Office PowerPoint</Application>
  <PresentationFormat>Widescreen</PresentationFormat>
  <Paragraphs>298</Paragraphs>
  <Slides>34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Century Schoolbook</vt:lpstr>
      <vt:lpstr>Neue Haas Grotesk Text Pro</vt:lpstr>
      <vt:lpstr>Wingdings 2</vt:lpstr>
      <vt:lpstr>View</vt:lpstr>
      <vt:lpstr>Junior Class of 2025 Counselor Meeting</vt:lpstr>
      <vt:lpstr>PowerPoint Presentation</vt:lpstr>
      <vt:lpstr>Graduation Requirements</vt:lpstr>
      <vt:lpstr>Understanding Academic Registration</vt:lpstr>
      <vt:lpstr>Academic Registration</vt:lpstr>
      <vt:lpstr>Honors/AP</vt:lpstr>
      <vt:lpstr>Academic Planner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Special Programs</vt:lpstr>
      <vt:lpstr>Paulding College and Career Academy (PCCA)</vt:lpstr>
      <vt:lpstr>Online Opportunities</vt:lpstr>
      <vt:lpstr>Work-Based Learning (Juniors and Seniors only)</vt:lpstr>
      <vt:lpstr>Dual Enrollment  (Juniors &amp; Seniors Only)</vt:lpstr>
      <vt:lpstr>Early Graduation  (Juniors and Seniors only)</vt:lpstr>
      <vt:lpstr>Minimum Day (Seniors Only)</vt:lpstr>
      <vt:lpstr>0 Period</vt:lpstr>
      <vt:lpstr>Elective Registration</vt:lpstr>
      <vt:lpstr>Electives with Applications:  Journalism  </vt:lpstr>
      <vt:lpstr>Yearlong Electives</vt:lpstr>
      <vt:lpstr>Required Electives</vt:lpstr>
      <vt:lpstr>Elective Registration Link</vt:lpstr>
      <vt:lpstr>Counseling Resources</vt:lpstr>
      <vt:lpstr>Counselor Contact</vt:lpstr>
      <vt:lpstr>Send a text to 81010 or use the Remind App </vt:lpstr>
      <vt:lpstr>What to work 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Junior Class of 2024 Counselor Meeting</dc:title>
  <dc:creator>Lindsey G. Harris</dc:creator>
  <cp:lastModifiedBy>Lindsey G. Harris</cp:lastModifiedBy>
  <cp:revision>2</cp:revision>
  <dcterms:created xsi:type="dcterms:W3CDTF">2023-01-26T17:12:46Z</dcterms:created>
  <dcterms:modified xsi:type="dcterms:W3CDTF">2024-01-31T20:33:41Z</dcterms:modified>
</cp:coreProperties>
</file>