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7" r:id="rId4"/>
    <p:sldId id="268" r:id="rId5"/>
    <p:sldId id="270" r:id="rId6"/>
    <p:sldId id="271" r:id="rId7"/>
    <p:sldId id="281" r:id="rId8"/>
    <p:sldId id="282" r:id="rId9"/>
    <p:sldId id="272" r:id="rId10"/>
    <p:sldId id="273" r:id="rId11"/>
    <p:sldId id="283" r:id="rId12"/>
    <p:sldId id="284" r:id="rId13"/>
    <p:sldId id="275" r:id="rId14"/>
    <p:sldId id="285" r:id="rId15"/>
    <p:sldId id="276" r:id="rId16"/>
    <p:sldId id="286" r:id="rId17"/>
    <p:sldId id="277" r:id="rId18"/>
    <p:sldId id="278" r:id="rId19"/>
    <p:sldId id="287" r:id="rId20"/>
    <p:sldId id="279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228" autoAdjust="0"/>
  </p:normalViewPr>
  <p:slideViewPr>
    <p:cSldViewPr>
      <p:cViewPr varScale="1">
        <p:scale>
          <a:sx n="80" d="100"/>
          <a:sy n="80" d="100"/>
        </p:scale>
        <p:origin x="1734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G. Harris" userId="42c9b87e-2a51-463f-9015-fb52e416d95b" providerId="ADAL" clId="{BB69467B-02E5-4EB9-BF06-719776459294}"/>
    <pc:docChg chg="modSld">
      <pc:chgData name="Lindsey G. Harris" userId="42c9b87e-2a51-463f-9015-fb52e416d95b" providerId="ADAL" clId="{BB69467B-02E5-4EB9-BF06-719776459294}" dt="2024-02-05T20:30:48.609" v="0" actId="20577"/>
      <pc:docMkLst>
        <pc:docMk/>
      </pc:docMkLst>
      <pc:sldChg chg="modNotesTx">
        <pc:chgData name="Lindsey G. Harris" userId="42c9b87e-2a51-463f-9015-fb52e416d95b" providerId="ADAL" clId="{BB69467B-02E5-4EB9-BF06-719776459294}" dt="2024-02-05T20:30:48.609" v="0" actId="20577"/>
        <pc:sldMkLst>
          <pc:docMk/>
          <pc:sldMk cId="1920111014" sldId="256"/>
        </pc:sldMkLst>
      </pc:sldChg>
    </pc:docChg>
  </pc:docChgLst>
  <pc:docChgLst>
    <pc:chgData name="Lindsey G. Harris" userId="42c9b87e-2a51-463f-9015-fb52e416d95b" providerId="ADAL" clId="{DE3B715E-0713-4409-8BE6-30CFF72500D6}"/>
    <pc:docChg chg="custSel addSld delSld modSld sldOrd">
      <pc:chgData name="Lindsey G. Harris" userId="42c9b87e-2a51-463f-9015-fb52e416d95b" providerId="ADAL" clId="{DE3B715E-0713-4409-8BE6-30CFF72500D6}" dt="2023-11-01T19:43:10.903" v="593" actId="20577"/>
      <pc:docMkLst>
        <pc:docMk/>
      </pc:docMkLst>
      <pc:sldChg chg="delSp mod delAnim">
        <pc:chgData name="Lindsey G. Harris" userId="42c9b87e-2a51-463f-9015-fb52e416d95b" providerId="ADAL" clId="{DE3B715E-0713-4409-8BE6-30CFF72500D6}" dt="2023-11-01T18:42:46.627" v="60" actId="21"/>
        <pc:sldMkLst>
          <pc:docMk/>
          <pc:sldMk cId="1920111014" sldId="256"/>
        </pc:sldMkLst>
        <pc:picChg chg="del">
          <ac:chgData name="Lindsey G. Harris" userId="42c9b87e-2a51-463f-9015-fb52e416d95b" providerId="ADAL" clId="{DE3B715E-0713-4409-8BE6-30CFF72500D6}" dt="2023-11-01T18:42:46.627" v="60" actId="21"/>
          <ac:picMkLst>
            <pc:docMk/>
            <pc:sldMk cId="1920111014" sldId="256"/>
            <ac:picMk id="5" creationId="{9348AA4B-F024-0865-76FD-5E5B3A81D576}"/>
          </ac:picMkLst>
        </pc:picChg>
      </pc:sldChg>
      <pc:sldChg chg="delSp mod delAnim modNotesTx">
        <pc:chgData name="Lindsey G. Harris" userId="42c9b87e-2a51-463f-9015-fb52e416d95b" providerId="ADAL" clId="{DE3B715E-0713-4409-8BE6-30CFF72500D6}" dt="2023-11-01T19:25:21.082" v="443" actId="20577"/>
        <pc:sldMkLst>
          <pc:docMk/>
          <pc:sldMk cId="2128536031" sldId="257"/>
        </pc:sldMkLst>
        <pc:picChg chg="del">
          <ac:chgData name="Lindsey G. Harris" userId="42c9b87e-2a51-463f-9015-fb52e416d95b" providerId="ADAL" clId="{DE3B715E-0713-4409-8BE6-30CFF72500D6}" dt="2023-11-01T19:13:57.428" v="61" actId="21"/>
          <ac:picMkLst>
            <pc:docMk/>
            <pc:sldMk cId="2128536031" sldId="257"/>
            <ac:picMk id="2" creationId="{F1C48018-B428-B320-F1E7-81E6A6AC480C}"/>
          </ac:picMkLst>
        </pc:picChg>
      </pc:sldChg>
      <pc:sldChg chg="delSp mod delAnim modNotesTx">
        <pc:chgData name="Lindsey G. Harris" userId="42c9b87e-2a51-463f-9015-fb52e416d95b" providerId="ADAL" clId="{DE3B715E-0713-4409-8BE6-30CFF72500D6}" dt="2023-11-01T19:25:23.732" v="444" actId="20577"/>
        <pc:sldMkLst>
          <pc:docMk/>
          <pc:sldMk cId="3965807363" sldId="267"/>
        </pc:sldMkLst>
        <pc:picChg chg="del">
          <ac:chgData name="Lindsey G. Harris" userId="42c9b87e-2a51-463f-9015-fb52e416d95b" providerId="ADAL" clId="{DE3B715E-0713-4409-8BE6-30CFF72500D6}" dt="2023-11-01T19:14:07.540" v="62" actId="21"/>
          <ac:picMkLst>
            <pc:docMk/>
            <pc:sldMk cId="3965807363" sldId="267"/>
            <ac:picMk id="6" creationId="{2A7EFF64-CBB5-4B14-B6D3-7310A6D4FA6B}"/>
          </ac:picMkLst>
        </pc:picChg>
      </pc:sldChg>
      <pc:sldChg chg="delSp mod delAnim modNotesTx">
        <pc:chgData name="Lindsey G. Harris" userId="42c9b87e-2a51-463f-9015-fb52e416d95b" providerId="ADAL" clId="{DE3B715E-0713-4409-8BE6-30CFF72500D6}" dt="2023-11-01T19:25:26.339" v="445" actId="20577"/>
        <pc:sldMkLst>
          <pc:docMk/>
          <pc:sldMk cId="223730991" sldId="268"/>
        </pc:sldMkLst>
        <pc:picChg chg="del">
          <ac:chgData name="Lindsey G. Harris" userId="42c9b87e-2a51-463f-9015-fb52e416d95b" providerId="ADAL" clId="{DE3B715E-0713-4409-8BE6-30CFF72500D6}" dt="2023-11-01T19:14:13.375" v="63" actId="21"/>
          <ac:picMkLst>
            <pc:docMk/>
            <pc:sldMk cId="223730991" sldId="268"/>
            <ac:picMk id="3" creationId="{7A4117AF-056D-0552-DF25-56EB9FAC6638}"/>
          </ac:picMkLst>
        </pc:picChg>
      </pc:sldChg>
      <pc:sldChg chg="delSp mod delAnim modNotesTx">
        <pc:chgData name="Lindsey G. Harris" userId="42c9b87e-2a51-463f-9015-fb52e416d95b" providerId="ADAL" clId="{DE3B715E-0713-4409-8BE6-30CFF72500D6}" dt="2023-11-01T19:25:28.728" v="446" actId="20577"/>
        <pc:sldMkLst>
          <pc:docMk/>
          <pc:sldMk cId="2100208241" sldId="270"/>
        </pc:sldMkLst>
        <pc:picChg chg="del">
          <ac:chgData name="Lindsey G. Harris" userId="42c9b87e-2a51-463f-9015-fb52e416d95b" providerId="ADAL" clId="{DE3B715E-0713-4409-8BE6-30CFF72500D6}" dt="2023-11-01T19:14:19.577" v="64" actId="21"/>
          <ac:picMkLst>
            <pc:docMk/>
            <pc:sldMk cId="2100208241" sldId="270"/>
            <ac:picMk id="4" creationId="{FB573BDE-A90F-C244-CEC0-A43F0C8BA1FF}"/>
          </ac:picMkLst>
        </pc:picChg>
      </pc:sldChg>
      <pc:sldChg chg="delSp mod delAnim modNotesTx">
        <pc:chgData name="Lindsey G. Harris" userId="42c9b87e-2a51-463f-9015-fb52e416d95b" providerId="ADAL" clId="{DE3B715E-0713-4409-8BE6-30CFF72500D6}" dt="2023-11-01T19:25:31.466" v="447" actId="20577"/>
        <pc:sldMkLst>
          <pc:docMk/>
          <pc:sldMk cId="3354070835" sldId="271"/>
        </pc:sldMkLst>
        <pc:picChg chg="del">
          <ac:chgData name="Lindsey G. Harris" userId="42c9b87e-2a51-463f-9015-fb52e416d95b" providerId="ADAL" clId="{DE3B715E-0713-4409-8BE6-30CFF72500D6}" dt="2023-11-01T19:14:25.831" v="65" actId="21"/>
          <ac:picMkLst>
            <pc:docMk/>
            <pc:sldMk cId="3354070835" sldId="271"/>
            <ac:picMk id="3" creationId="{1B5D9DA3-0BAB-D986-EA66-BD3A7C1CAD93}"/>
          </ac:picMkLst>
        </pc:picChg>
      </pc:sldChg>
      <pc:sldChg chg="delSp modSp mod delAnim modNotesTx">
        <pc:chgData name="Lindsey G. Harris" userId="42c9b87e-2a51-463f-9015-fb52e416d95b" providerId="ADAL" clId="{DE3B715E-0713-4409-8BE6-30CFF72500D6}" dt="2023-11-01T19:25:39.751" v="448" actId="20577"/>
        <pc:sldMkLst>
          <pc:docMk/>
          <pc:sldMk cId="3568532075" sldId="272"/>
        </pc:sldMkLst>
        <pc:spChg chg="mod">
          <ac:chgData name="Lindsey G. Harris" userId="42c9b87e-2a51-463f-9015-fb52e416d95b" providerId="ADAL" clId="{DE3B715E-0713-4409-8BE6-30CFF72500D6}" dt="2023-11-01T16:45:13.002" v="4" actId="20577"/>
          <ac:spMkLst>
            <pc:docMk/>
            <pc:sldMk cId="3568532075" sldId="272"/>
            <ac:spMk id="2" creationId="{00000000-0000-0000-0000-000000000000}"/>
          </ac:spMkLst>
        </pc:spChg>
        <pc:spChg chg="mod">
          <ac:chgData name="Lindsey G. Harris" userId="42c9b87e-2a51-463f-9015-fb52e416d95b" providerId="ADAL" clId="{DE3B715E-0713-4409-8BE6-30CFF72500D6}" dt="2023-11-01T16:45:28.513" v="6" actId="207"/>
          <ac:spMkLst>
            <pc:docMk/>
            <pc:sldMk cId="3568532075" sldId="272"/>
            <ac:spMk id="5" creationId="{00000000-0000-0000-0000-000000000000}"/>
          </ac:spMkLst>
        </pc:spChg>
        <pc:picChg chg="del">
          <ac:chgData name="Lindsey G. Harris" userId="42c9b87e-2a51-463f-9015-fb52e416d95b" providerId="ADAL" clId="{DE3B715E-0713-4409-8BE6-30CFF72500D6}" dt="2023-11-01T19:14:33.348" v="66" actId="21"/>
          <ac:picMkLst>
            <pc:docMk/>
            <pc:sldMk cId="3568532075" sldId="272"/>
            <ac:picMk id="12" creationId="{A7968C02-C12D-94C4-F9C1-5752211288AB}"/>
          </ac:picMkLst>
        </pc:picChg>
      </pc:sldChg>
      <pc:sldChg chg="delSp modSp mod delAnim modNotesTx">
        <pc:chgData name="Lindsey G. Harris" userId="42c9b87e-2a51-463f-9015-fb52e416d95b" providerId="ADAL" clId="{DE3B715E-0713-4409-8BE6-30CFF72500D6}" dt="2023-11-01T19:25:41.608" v="449" actId="20577"/>
        <pc:sldMkLst>
          <pc:docMk/>
          <pc:sldMk cId="55422818" sldId="273"/>
        </pc:sldMkLst>
        <pc:spChg chg="mod">
          <ac:chgData name="Lindsey G. Harris" userId="42c9b87e-2a51-463f-9015-fb52e416d95b" providerId="ADAL" clId="{DE3B715E-0713-4409-8BE6-30CFF72500D6}" dt="2023-11-01T16:45:40.726" v="9" actId="20577"/>
          <ac:spMkLst>
            <pc:docMk/>
            <pc:sldMk cId="55422818" sldId="273"/>
            <ac:spMk id="2" creationId="{00000000-0000-0000-0000-000000000000}"/>
          </ac:spMkLst>
        </pc:spChg>
        <pc:picChg chg="del">
          <ac:chgData name="Lindsey G. Harris" userId="42c9b87e-2a51-463f-9015-fb52e416d95b" providerId="ADAL" clId="{DE3B715E-0713-4409-8BE6-30CFF72500D6}" dt="2023-11-01T19:14:39.194" v="67" actId="21"/>
          <ac:picMkLst>
            <pc:docMk/>
            <pc:sldMk cId="55422818" sldId="273"/>
            <ac:picMk id="6" creationId="{9F0D2364-0DB7-041A-78C2-775EF9A3D660}"/>
          </ac:picMkLst>
        </pc:picChg>
      </pc:sldChg>
      <pc:sldChg chg="modSp del mod">
        <pc:chgData name="Lindsey G. Harris" userId="42c9b87e-2a51-463f-9015-fb52e416d95b" providerId="ADAL" clId="{DE3B715E-0713-4409-8BE6-30CFF72500D6}" dt="2023-11-01T17:52:12.519" v="29" actId="2696"/>
        <pc:sldMkLst>
          <pc:docMk/>
          <pc:sldMk cId="1225750620" sldId="274"/>
        </pc:sldMkLst>
        <pc:spChg chg="mod">
          <ac:chgData name="Lindsey G. Harris" userId="42c9b87e-2a51-463f-9015-fb52e416d95b" providerId="ADAL" clId="{DE3B715E-0713-4409-8BE6-30CFF72500D6}" dt="2023-11-01T16:45:55.737" v="12" actId="20577"/>
          <ac:spMkLst>
            <pc:docMk/>
            <pc:sldMk cId="1225750620" sldId="274"/>
            <ac:spMk id="2" creationId="{00000000-0000-0000-0000-000000000000}"/>
          </ac:spMkLst>
        </pc:spChg>
      </pc:sldChg>
      <pc:sldChg chg="delSp modSp mod delAnim modNotesTx">
        <pc:chgData name="Lindsey G. Harris" userId="42c9b87e-2a51-463f-9015-fb52e416d95b" providerId="ADAL" clId="{DE3B715E-0713-4409-8BE6-30CFF72500D6}" dt="2023-11-01T19:25:47.326" v="450" actId="20577"/>
        <pc:sldMkLst>
          <pc:docMk/>
          <pc:sldMk cId="3837893456" sldId="275"/>
        </pc:sldMkLst>
        <pc:spChg chg="mod">
          <ac:chgData name="Lindsey G. Harris" userId="42c9b87e-2a51-463f-9015-fb52e416d95b" providerId="ADAL" clId="{DE3B715E-0713-4409-8BE6-30CFF72500D6}" dt="2023-11-01T17:53:08.651" v="32" actId="20577"/>
          <ac:spMkLst>
            <pc:docMk/>
            <pc:sldMk cId="3837893456" sldId="275"/>
            <ac:spMk id="2" creationId="{00000000-0000-0000-0000-000000000000}"/>
          </ac:spMkLst>
        </pc:spChg>
        <pc:picChg chg="del">
          <ac:chgData name="Lindsey G. Harris" userId="42c9b87e-2a51-463f-9015-fb52e416d95b" providerId="ADAL" clId="{DE3B715E-0713-4409-8BE6-30CFF72500D6}" dt="2023-11-01T19:14:49.947" v="68" actId="21"/>
          <ac:picMkLst>
            <pc:docMk/>
            <pc:sldMk cId="3837893456" sldId="275"/>
            <ac:picMk id="3" creationId="{144D25AF-E19A-FAC8-64AD-E1E4F255D9D7}"/>
          </ac:picMkLst>
        </pc:picChg>
      </pc:sldChg>
      <pc:sldChg chg="delSp modSp mod ord delAnim modNotesTx">
        <pc:chgData name="Lindsey G. Harris" userId="42c9b87e-2a51-463f-9015-fb52e416d95b" providerId="ADAL" clId="{DE3B715E-0713-4409-8BE6-30CFF72500D6}" dt="2023-11-01T19:27:53.437" v="464" actId="1076"/>
        <pc:sldMkLst>
          <pc:docMk/>
          <pc:sldMk cId="4022531872" sldId="276"/>
        </pc:sldMkLst>
        <pc:spChg chg="mod">
          <ac:chgData name="Lindsey G. Harris" userId="42c9b87e-2a51-463f-9015-fb52e416d95b" providerId="ADAL" clId="{DE3B715E-0713-4409-8BE6-30CFF72500D6}" dt="2023-11-01T19:15:02.666" v="72" actId="20577"/>
          <ac:spMkLst>
            <pc:docMk/>
            <pc:sldMk cId="4022531872" sldId="276"/>
            <ac:spMk id="2" creationId="{00000000-0000-0000-0000-000000000000}"/>
          </ac:spMkLst>
        </pc:spChg>
        <pc:spChg chg="mod">
          <ac:chgData name="Lindsey G. Harris" userId="42c9b87e-2a51-463f-9015-fb52e416d95b" providerId="ADAL" clId="{DE3B715E-0713-4409-8BE6-30CFF72500D6}" dt="2023-11-01T19:27:52.707" v="463" actId="113"/>
          <ac:spMkLst>
            <pc:docMk/>
            <pc:sldMk cId="4022531872" sldId="276"/>
            <ac:spMk id="5" creationId="{00000000-0000-0000-0000-000000000000}"/>
          </ac:spMkLst>
        </pc:spChg>
        <pc:spChg chg="mod">
          <ac:chgData name="Lindsey G. Harris" userId="42c9b87e-2a51-463f-9015-fb52e416d95b" providerId="ADAL" clId="{DE3B715E-0713-4409-8BE6-30CFF72500D6}" dt="2023-11-01T19:27:46.519" v="461" actId="14100"/>
          <ac:spMkLst>
            <pc:docMk/>
            <pc:sldMk cId="4022531872" sldId="276"/>
            <ac:spMk id="9" creationId="{F471FDEC-450F-11BB-DDA2-A9852AE095F5}"/>
          </ac:spMkLst>
        </pc:spChg>
        <pc:picChg chg="mod">
          <ac:chgData name="Lindsey G. Harris" userId="42c9b87e-2a51-463f-9015-fb52e416d95b" providerId="ADAL" clId="{DE3B715E-0713-4409-8BE6-30CFF72500D6}" dt="2023-11-01T19:27:53.437" v="464" actId="1076"/>
          <ac:picMkLst>
            <pc:docMk/>
            <pc:sldMk cId="4022531872" sldId="276"/>
            <ac:picMk id="3" creationId="{11D59A16-CC7D-5236-0D51-F129F4A23632}"/>
          </ac:picMkLst>
        </pc:picChg>
        <pc:picChg chg="del">
          <ac:chgData name="Lindsey G. Harris" userId="42c9b87e-2a51-463f-9015-fb52e416d95b" providerId="ADAL" clId="{DE3B715E-0713-4409-8BE6-30CFF72500D6}" dt="2023-11-01T19:15:05.613" v="73" actId="21"/>
          <ac:picMkLst>
            <pc:docMk/>
            <pc:sldMk cId="4022531872" sldId="276"/>
            <ac:picMk id="4" creationId="{5B902E5B-B920-D6EE-0AF6-EF52E7482848}"/>
          </ac:picMkLst>
        </pc:picChg>
      </pc:sldChg>
      <pc:sldChg chg="delSp modSp mod ord delAnim modNotesTx">
        <pc:chgData name="Lindsey G. Harris" userId="42c9b87e-2a51-463f-9015-fb52e416d95b" providerId="ADAL" clId="{DE3B715E-0713-4409-8BE6-30CFF72500D6}" dt="2023-11-01T19:38:17.437" v="582" actId="20577"/>
        <pc:sldMkLst>
          <pc:docMk/>
          <pc:sldMk cId="2375091379" sldId="277"/>
        </pc:sldMkLst>
        <pc:spChg chg="mod">
          <ac:chgData name="Lindsey G. Harris" userId="42c9b87e-2a51-463f-9015-fb52e416d95b" providerId="ADAL" clId="{DE3B715E-0713-4409-8BE6-30CFF72500D6}" dt="2023-11-01T19:38:17.437" v="582" actId="20577"/>
          <ac:spMkLst>
            <pc:docMk/>
            <pc:sldMk cId="2375091379" sldId="277"/>
            <ac:spMk id="2" creationId="{00000000-0000-0000-0000-000000000000}"/>
          </ac:spMkLst>
        </pc:spChg>
        <pc:picChg chg="del">
          <ac:chgData name="Lindsey G. Harris" userId="42c9b87e-2a51-463f-9015-fb52e416d95b" providerId="ADAL" clId="{DE3B715E-0713-4409-8BE6-30CFF72500D6}" dt="2023-11-01T19:15:14.559" v="76" actId="21"/>
          <ac:picMkLst>
            <pc:docMk/>
            <pc:sldMk cId="2375091379" sldId="277"/>
            <ac:picMk id="3" creationId="{B64ADB33-7CD0-118B-FE61-A75A82AF1241}"/>
          </ac:picMkLst>
        </pc:picChg>
        <pc:picChg chg="mod">
          <ac:chgData name="Lindsey G. Harris" userId="42c9b87e-2a51-463f-9015-fb52e416d95b" providerId="ADAL" clId="{DE3B715E-0713-4409-8BE6-30CFF72500D6}" dt="2023-11-01T19:28:13.360" v="468" actId="1076"/>
          <ac:picMkLst>
            <pc:docMk/>
            <pc:sldMk cId="2375091379" sldId="277"/>
            <ac:picMk id="4" creationId="{0D9B1435-D59E-2066-DC95-F33142F9A593}"/>
          </ac:picMkLst>
        </pc:picChg>
      </pc:sldChg>
      <pc:sldChg chg="delSp modSp mod ord delAnim modNotesTx">
        <pc:chgData name="Lindsey G. Harris" userId="42c9b87e-2a51-463f-9015-fb52e416d95b" providerId="ADAL" clId="{DE3B715E-0713-4409-8BE6-30CFF72500D6}" dt="2023-11-01T19:38:23.549" v="584" actId="20577"/>
        <pc:sldMkLst>
          <pc:docMk/>
          <pc:sldMk cId="131347684" sldId="278"/>
        </pc:sldMkLst>
        <pc:spChg chg="mod">
          <ac:chgData name="Lindsey G. Harris" userId="42c9b87e-2a51-463f-9015-fb52e416d95b" providerId="ADAL" clId="{DE3B715E-0713-4409-8BE6-30CFF72500D6}" dt="2023-11-01T19:38:23.549" v="584" actId="20577"/>
          <ac:spMkLst>
            <pc:docMk/>
            <pc:sldMk cId="131347684" sldId="278"/>
            <ac:spMk id="2" creationId="{00000000-0000-0000-0000-000000000000}"/>
          </ac:spMkLst>
        </pc:spChg>
        <pc:spChg chg="mod">
          <ac:chgData name="Lindsey G. Harris" userId="42c9b87e-2a51-463f-9015-fb52e416d95b" providerId="ADAL" clId="{DE3B715E-0713-4409-8BE6-30CFF72500D6}" dt="2023-11-01T19:25:05.995" v="442" actId="207"/>
          <ac:spMkLst>
            <pc:docMk/>
            <pc:sldMk cId="131347684" sldId="278"/>
            <ac:spMk id="5" creationId="{00000000-0000-0000-0000-000000000000}"/>
          </ac:spMkLst>
        </pc:spChg>
        <pc:picChg chg="del">
          <ac:chgData name="Lindsey G. Harris" userId="42c9b87e-2a51-463f-9015-fb52e416d95b" providerId="ADAL" clId="{DE3B715E-0713-4409-8BE6-30CFF72500D6}" dt="2023-11-01T19:15:22.257" v="79" actId="21"/>
          <ac:picMkLst>
            <pc:docMk/>
            <pc:sldMk cId="131347684" sldId="278"/>
            <ac:picMk id="8" creationId="{7AD13D48-B1BB-B7EB-AEB9-4F40E9BE7192}"/>
          </ac:picMkLst>
        </pc:picChg>
      </pc:sldChg>
      <pc:sldChg chg="delSp modSp mod delAnim modNotesTx">
        <pc:chgData name="Lindsey G. Harris" userId="42c9b87e-2a51-463f-9015-fb52e416d95b" providerId="ADAL" clId="{DE3B715E-0713-4409-8BE6-30CFF72500D6}" dt="2023-11-01T19:38:32.500" v="590" actId="20577"/>
        <pc:sldMkLst>
          <pc:docMk/>
          <pc:sldMk cId="2754139414" sldId="279"/>
        </pc:sldMkLst>
        <pc:spChg chg="mod">
          <ac:chgData name="Lindsey G. Harris" userId="42c9b87e-2a51-463f-9015-fb52e416d95b" providerId="ADAL" clId="{DE3B715E-0713-4409-8BE6-30CFF72500D6}" dt="2023-11-01T19:38:32.500" v="590" actId="20577"/>
          <ac:spMkLst>
            <pc:docMk/>
            <pc:sldMk cId="2754139414" sldId="279"/>
            <ac:spMk id="2" creationId="{00000000-0000-0000-0000-000000000000}"/>
          </ac:spMkLst>
        </pc:spChg>
        <pc:spChg chg="mod">
          <ac:chgData name="Lindsey G. Harris" userId="42c9b87e-2a51-463f-9015-fb52e416d95b" providerId="ADAL" clId="{DE3B715E-0713-4409-8BE6-30CFF72500D6}" dt="2023-11-01T19:30:20.242" v="578" actId="207"/>
          <ac:spMkLst>
            <pc:docMk/>
            <pc:sldMk cId="2754139414" sldId="279"/>
            <ac:spMk id="5" creationId="{00000000-0000-0000-0000-000000000000}"/>
          </ac:spMkLst>
        </pc:spChg>
        <pc:picChg chg="del">
          <ac:chgData name="Lindsey G. Harris" userId="42c9b87e-2a51-463f-9015-fb52e416d95b" providerId="ADAL" clId="{DE3B715E-0713-4409-8BE6-30CFF72500D6}" dt="2023-11-01T19:15:26.041" v="80" actId="21"/>
          <ac:picMkLst>
            <pc:docMk/>
            <pc:sldMk cId="2754139414" sldId="279"/>
            <ac:picMk id="4" creationId="{4E46F490-CFB1-0EA9-7A7F-41A3EFC5702D}"/>
          </ac:picMkLst>
        </pc:picChg>
      </pc:sldChg>
      <pc:sldChg chg="modSp del mod">
        <pc:chgData name="Lindsey G. Harris" userId="42c9b87e-2a51-463f-9015-fb52e416d95b" providerId="ADAL" clId="{DE3B715E-0713-4409-8BE6-30CFF72500D6}" dt="2023-11-01T16:46:47.812" v="27" actId="2696"/>
        <pc:sldMkLst>
          <pc:docMk/>
          <pc:sldMk cId="3476263352" sldId="280"/>
        </pc:sldMkLst>
        <pc:spChg chg="mod">
          <ac:chgData name="Lindsey G. Harris" userId="42c9b87e-2a51-463f-9015-fb52e416d95b" providerId="ADAL" clId="{DE3B715E-0713-4409-8BE6-30CFF72500D6}" dt="2023-11-01T16:46:36.373" v="26" actId="20577"/>
          <ac:spMkLst>
            <pc:docMk/>
            <pc:sldMk cId="3476263352" sldId="280"/>
            <ac:spMk id="5" creationId="{00000000-0000-0000-0000-000000000000}"/>
          </ac:spMkLst>
        </pc:spChg>
      </pc:sldChg>
      <pc:sldChg chg="add">
        <pc:chgData name="Lindsey G. Harris" userId="42c9b87e-2a51-463f-9015-fb52e416d95b" providerId="ADAL" clId="{DE3B715E-0713-4409-8BE6-30CFF72500D6}" dt="2023-11-01T16:44:55.682" v="1"/>
        <pc:sldMkLst>
          <pc:docMk/>
          <pc:sldMk cId="3642205816" sldId="281"/>
        </pc:sldMkLst>
      </pc:sldChg>
      <pc:sldChg chg="add">
        <pc:chgData name="Lindsey G. Harris" userId="42c9b87e-2a51-463f-9015-fb52e416d95b" providerId="ADAL" clId="{DE3B715E-0713-4409-8BE6-30CFF72500D6}" dt="2023-11-01T16:45:07.035" v="2"/>
        <pc:sldMkLst>
          <pc:docMk/>
          <pc:sldMk cId="2798062852" sldId="282"/>
        </pc:sldMkLst>
      </pc:sldChg>
      <pc:sldChg chg="modSp add mod">
        <pc:chgData name="Lindsey G. Harris" userId="42c9b87e-2a51-463f-9015-fb52e416d95b" providerId="ADAL" clId="{DE3B715E-0713-4409-8BE6-30CFF72500D6}" dt="2023-11-01T19:43:10.903" v="593" actId="20577"/>
        <pc:sldMkLst>
          <pc:docMk/>
          <pc:sldMk cId="158385232" sldId="283"/>
        </pc:sldMkLst>
        <pc:spChg chg="mod">
          <ac:chgData name="Lindsey G. Harris" userId="42c9b87e-2a51-463f-9015-fb52e416d95b" providerId="ADAL" clId="{DE3B715E-0713-4409-8BE6-30CFF72500D6}" dt="2023-11-01T19:43:10.903" v="593" actId="20577"/>
          <ac:spMkLst>
            <pc:docMk/>
            <pc:sldMk cId="158385232" sldId="283"/>
            <ac:spMk id="5" creationId="{00000000-0000-0000-0000-000000000000}"/>
          </ac:spMkLst>
        </pc:spChg>
        <pc:spChg chg="mod">
          <ac:chgData name="Lindsey G. Harris" userId="42c9b87e-2a51-463f-9015-fb52e416d95b" providerId="ADAL" clId="{DE3B715E-0713-4409-8BE6-30CFF72500D6}" dt="2023-11-01T19:26:42.919" v="456" actId="1076"/>
          <ac:spMkLst>
            <pc:docMk/>
            <pc:sldMk cId="158385232" sldId="283"/>
            <ac:spMk id="13" creationId="{00FFE573-F27F-4667-50EF-830CF9522DD2}"/>
          </ac:spMkLst>
        </pc:spChg>
        <pc:spChg chg="mod">
          <ac:chgData name="Lindsey G. Harris" userId="42c9b87e-2a51-463f-9015-fb52e416d95b" providerId="ADAL" clId="{DE3B715E-0713-4409-8BE6-30CFF72500D6}" dt="2023-11-01T19:26:46.449" v="457" actId="1076"/>
          <ac:spMkLst>
            <pc:docMk/>
            <pc:sldMk cId="158385232" sldId="283"/>
            <ac:spMk id="14" creationId="{9EBFF8C7-B80C-6E55-44DA-9F98F2849DD7}"/>
          </ac:spMkLst>
        </pc:spChg>
        <pc:picChg chg="mod">
          <ac:chgData name="Lindsey G. Harris" userId="42c9b87e-2a51-463f-9015-fb52e416d95b" providerId="ADAL" clId="{DE3B715E-0713-4409-8BE6-30CFF72500D6}" dt="2023-11-01T19:26:34.441" v="455" actId="1076"/>
          <ac:picMkLst>
            <pc:docMk/>
            <pc:sldMk cId="158385232" sldId="283"/>
            <ac:picMk id="8" creationId="{35C037E9-AAE1-D8B5-D312-6E855F68D641}"/>
          </ac:picMkLst>
        </pc:picChg>
      </pc:sldChg>
      <pc:sldChg chg="add">
        <pc:chgData name="Lindsey G. Harris" userId="42c9b87e-2a51-463f-9015-fb52e416d95b" providerId="ADAL" clId="{DE3B715E-0713-4409-8BE6-30CFF72500D6}" dt="2023-11-01T17:53:02.162" v="30"/>
        <pc:sldMkLst>
          <pc:docMk/>
          <pc:sldMk cId="2429099988" sldId="284"/>
        </pc:sldMkLst>
      </pc:sldChg>
      <pc:sldChg chg="modSp add mod">
        <pc:chgData name="Lindsey G. Harris" userId="42c9b87e-2a51-463f-9015-fb52e416d95b" providerId="ADAL" clId="{DE3B715E-0713-4409-8BE6-30CFF72500D6}" dt="2023-11-01T19:27:31.231" v="460" actId="1036"/>
        <pc:sldMkLst>
          <pc:docMk/>
          <pc:sldMk cId="968886118" sldId="285"/>
        </pc:sldMkLst>
        <pc:spChg chg="mod">
          <ac:chgData name="Lindsey G. Harris" userId="42c9b87e-2a51-463f-9015-fb52e416d95b" providerId="ADAL" clId="{DE3B715E-0713-4409-8BE6-30CFF72500D6}" dt="2023-11-01T19:14:58.084" v="70" actId="20577"/>
          <ac:spMkLst>
            <pc:docMk/>
            <pc:sldMk cId="968886118" sldId="285"/>
            <ac:spMk id="2" creationId="{00000000-0000-0000-0000-000000000000}"/>
          </ac:spMkLst>
        </pc:spChg>
        <pc:spChg chg="mod">
          <ac:chgData name="Lindsey G. Harris" userId="42c9b87e-2a51-463f-9015-fb52e416d95b" providerId="ADAL" clId="{DE3B715E-0713-4409-8BE6-30CFF72500D6}" dt="2023-11-01T17:54:15.766" v="59" actId="20577"/>
          <ac:spMkLst>
            <pc:docMk/>
            <pc:sldMk cId="968886118" sldId="285"/>
            <ac:spMk id="5" creationId="{00000000-0000-0000-0000-000000000000}"/>
          </ac:spMkLst>
        </pc:spChg>
        <pc:spChg chg="mod">
          <ac:chgData name="Lindsey G. Harris" userId="42c9b87e-2a51-463f-9015-fb52e416d95b" providerId="ADAL" clId="{DE3B715E-0713-4409-8BE6-30CFF72500D6}" dt="2023-11-01T19:27:31.231" v="460" actId="1036"/>
          <ac:spMkLst>
            <pc:docMk/>
            <pc:sldMk cId="968886118" sldId="285"/>
            <ac:spMk id="13" creationId="{00FFE573-F27F-4667-50EF-830CF9522DD2}"/>
          </ac:spMkLst>
        </pc:spChg>
      </pc:sldChg>
      <pc:sldChg chg="add del">
        <pc:chgData name="Lindsey G. Harris" userId="42c9b87e-2a51-463f-9015-fb52e416d95b" providerId="ADAL" clId="{DE3B715E-0713-4409-8BE6-30CFF72500D6}" dt="2023-11-01T17:53:53.496" v="34" actId="2696"/>
        <pc:sldMkLst>
          <pc:docMk/>
          <pc:sldMk cId="2926967602" sldId="285"/>
        </pc:sldMkLst>
      </pc:sldChg>
      <pc:sldChg chg="addSp delSp modSp add mod">
        <pc:chgData name="Lindsey G. Harris" userId="42c9b87e-2a51-463f-9015-fb52e416d95b" providerId="ADAL" clId="{DE3B715E-0713-4409-8BE6-30CFF72500D6}" dt="2023-11-01T19:38:12.521" v="580" actId="20577"/>
        <pc:sldMkLst>
          <pc:docMk/>
          <pc:sldMk cId="103937699" sldId="286"/>
        </pc:sldMkLst>
        <pc:spChg chg="mod">
          <ac:chgData name="Lindsey G. Harris" userId="42c9b87e-2a51-463f-9015-fb52e416d95b" providerId="ADAL" clId="{DE3B715E-0713-4409-8BE6-30CFF72500D6}" dt="2023-11-01T19:38:12.521" v="580" actId="20577"/>
          <ac:spMkLst>
            <pc:docMk/>
            <pc:sldMk cId="103937699" sldId="286"/>
            <ac:spMk id="2" creationId="{00000000-0000-0000-0000-000000000000}"/>
          </ac:spMkLst>
        </pc:spChg>
        <pc:spChg chg="add mod">
          <ac:chgData name="Lindsey G. Harris" userId="42c9b87e-2a51-463f-9015-fb52e416d95b" providerId="ADAL" clId="{DE3B715E-0713-4409-8BE6-30CFF72500D6}" dt="2023-11-01T19:28:02.505" v="467" actId="313"/>
          <ac:spMkLst>
            <pc:docMk/>
            <pc:sldMk cId="103937699" sldId="286"/>
            <ac:spMk id="4" creationId="{DFCC9F71-EED2-5ADD-F815-94DA595B74E0}"/>
          </ac:spMkLst>
        </pc:spChg>
        <pc:spChg chg="del mod">
          <ac:chgData name="Lindsey G. Harris" userId="42c9b87e-2a51-463f-9015-fb52e416d95b" providerId="ADAL" clId="{DE3B715E-0713-4409-8BE6-30CFF72500D6}" dt="2023-11-01T19:16:46.823" v="92"/>
          <ac:spMkLst>
            <pc:docMk/>
            <pc:sldMk cId="103937699" sldId="286"/>
            <ac:spMk id="5" creationId="{00000000-0000-0000-0000-000000000000}"/>
          </ac:spMkLst>
        </pc:spChg>
        <pc:spChg chg="add mod">
          <ac:chgData name="Lindsey G. Harris" userId="42c9b87e-2a51-463f-9015-fb52e416d95b" providerId="ADAL" clId="{DE3B715E-0713-4409-8BE6-30CFF72500D6}" dt="2023-11-01T19:20:22.263" v="298" actId="1076"/>
          <ac:spMkLst>
            <pc:docMk/>
            <pc:sldMk cId="103937699" sldId="286"/>
            <ac:spMk id="6" creationId="{91971515-956C-E8CE-1B60-568281B8AB43}"/>
          </ac:spMkLst>
        </pc:spChg>
        <pc:spChg chg="add mod">
          <ac:chgData name="Lindsey G. Harris" userId="42c9b87e-2a51-463f-9015-fb52e416d95b" providerId="ADAL" clId="{DE3B715E-0713-4409-8BE6-30CFF72500D6}" dt="2023-11-01T19:20:23.958" v="299" actId="1076"/>
          <ac:spMkLst>
            <pc:docMk/>
            <pc:sldMk cId="103937699" sldId="286"/>
            <ac:spMk id="7" creationId="{8D7B5625-C852-FDA1-4B30-B04B630CA314}"/>
          </ac:spMkLst>
        </pc:spChg>
        <pc:spChg chg="del">
          <ac:chgData name="Lindsey G. Harris" userId="42c9b87e-2a51-463f-9015-fb52e416d95b" providerId="ADAL" clId="{DE3B715E-0713-4409-8BE6-30CFF72500D6}" dt="2023-11-01T19:16:16.445" v="90" actId="21"/>
          <ac:spMkLst>
            <pc:docMk/>
            <pc:sldMk cId="103937699" sldId="286"/>
            <ac:spMk id="13" creationId="{00FFE573-F27F-4667-50EF-830CF9522DD2}"/>
          </ac:spMkLst>
        </pc:spChg>
        <pc:spChg chg="del">
          <ac:chgData name="Lindsey G. Harris" userId="42c9b87e-2a51-463f-9015-fb52e416d95b" providerId="ADAL" clId="{DE3B715E-0713-4409-8BE6-30CFF72500D6}" dt="2023-11-01T19:16:08.198" v="87" actId="21"/>
          <ac:spMkLst>
            <pc:docMk/>
            <pc:sldMk cId="103937699" sldId="286"/>
            <ac:spMk id="14" creationId="{9EBFF8C7-B80C-6E55-44DA-9F98F2849DD7}"/>
          </ac:spMkLst>
        </pc:spChg>
        <pc:spChg chg="del">
          <ac:chgData name="Lindsey G. Harris" userId="42c9b87e-2a51-463f-9015-fb52e416d95b" providerId="ADAL" clId="{DE3B715E-0713-4409-8BE6-30CFF72500D6}" dt="2023-11-01T19:16:01.560" v="84" actId="21"/>
          <ac:spMkLst>
            <pc:docMk/>
            <pc:sldMk cId="103937699" sldId="286"/>
            <ac:spMk id="15" creationId="{7C45CCBD-154A-7589-90E5-C0E6C34A794B}"/>
          </ac:spMkLst>
        </pc:spChg>
        <pc:spChg chg="del">
          <ac:chgData name="Lindsey G. Harris" userId="42c9b87e-2a51-463f-9015-fb52e416d95b" providerId="ADAL" clId="{DE3B715E-0713-4409-8BE6-30CFF72500D6}" dt="2023-11-01T19:16:11.038" v="88" actId="21"/>
          <ac:spMkLst>
            <pc:docMk/>
            <pc:sldMk cId="103937699" sldId="286"/>
            <ac:spMk id="16" creationId="{D2DD9FC9-CF05-5CBB-F07E-7D0E5CFC79D7}"/>
          </ac:spMkLst>
        </pc:spChg>
        <pc:spChg chg="del">
          <ac:chgData name="Lindsey G. Harris" userId="42c9b87e-2a51-463f-9015-fb52e416d95b" providerId="ADAL" clId="{DE3B715E-0713-4409-8BE6-30CFF72500D6}" dt="2023-11-01T19:16:14.413" v="89" actId="21"/>
          <ac:spMkLst>
            <pc:docMk/>
            <pc:sldMk cId="103937699" sldId="286"/>
            <ac:spMk id="17" creationId="{13C00F0D-0FA8-4617-DE7F-54C63F8D0AF7}"/>
          </ac:spMkLst>
        </pc:spChg>
        <pc:picChg chg="del">
          <ac:chgData name="Lindsey G. Harris" userId="42c9b87e-2a51-463f-9015-fb52e416d95b" providerId="ADAL" clId="{DE3B715E-0713-4409-8BE6-30CFF72500D6}" dt="2023-11-01T19:16:03.339" v="85" actId="21"/>
          <ac:picMkLst>
            <pc:docMk/>
            <pc:sldMk cId="103937699" sldId="286"/>
            <ac:picMk id="8" creationId="{35C037E9-AAE1-D8B5-D312-6E855F68D641}"/>
          </ac:picMkLst>
        </pc:picChg>
        <pc:picChg chg="del">
          <ac:chgData name="Lindsey G. Harris" userId="42c9b87e-2a51-463f-9015-fb52e416d95b" providerId="ADAL" clId="{DE3B715E-0713-4409-8BE6-30CFF72500D6}" dt="2023-11-01T19:16:05.444" v="86" actId="21"/>
          <ac:picMkLst>
            <pc:docMk/>
            <pc:sldMk cId="103937699" sldId="286"/>
            <ac:picMk id="9" creationId="{EEEE7611-8C11-06F3-F968-4D56FA88102B}"/>
          </ac:picMkLst>
        </pc:picChg>
        <pc:picChg chg="add mod">
          <ac:chgData name="Lindsey G. Harris" userId="42c9b87e-2a51-463f-9015-fb52e416d95b" providerId="ADAL" clId="{DE3B715E-0713-4409-8BE6-30CFF72500D6}" dt="2023-11-01T19:20:20.348" v="297" actId="1076"/>
          <ac:picMkLst>
            <pc:docMk/>
            <pc:sldMk cId="103937699" sldId="286"/>
            <ac:picMk id="1026" creationId="{F8435A36-FD9E-F68B-38F3-9B16C9FAC783}"/>
          </ac:picMkLst>
        </pc:picChg>
      </pc:sldChg>
      <pc:sldChg chg="addSp delSp modSp add mod">
        <pc:chgData name="Lindsey G. Harris" userId="42c9b87e-2a51-463f-9015-fb52e416d95b" providerId="ADAL" clId="{DE3B715E-0713-4409-8BE6-30CFF72500D6}" dt="2023-11-01T19:38:27.501" v="586" actId="20577"/>
        <pc:sldMkLst>
          <pc:docMk/>
          <pc:sldMk cId="1046923377" sldId="287"/>
        </pc:sldMkLst>
        <pc:spChg chg="mod">
          <ac:chgData name="Lindsey G. Harris" userId="42c9b87e-2a51-463f-9015-fb52e416d95b" providerId="ADAL" clId="{DE3B715E-0713-4409-8BE6-30CFF72500D6}" dt="2023-11-01T19:38:27.501" v="586" actId="20577"/>
          <ac:spMkLst>
            <pc:docMk/>
            <pc:sldMk cId="1046923377" sldId="287"/>
            <ac:spMk id="2" creationId="{00000000-0000-0000-0000-000000000000}"/>
          </ac:spMkLst>
        </pc:spChg>
        <pc:spChg chg="add del mod">
          <ac:chgData name="Lindsey G. Harris" userId="42c9b87e-2a51-463f-9015-fb52e416d95b" providerId="ADAL" clId="{DE3B715E-0713-4409-8BE6-30CFF72500D6}" dt="2023-11-01T19:20:57.926" v="306"/>
          <ac:spMkLst>
            <pc:docMk/>
            <pc:sldMk cId="1046923377" sldId="287"/>
            <ac:spMk id="3" creationId="{8950441E-5D3B-2D85-9DB8-A45966ECC832}"/>
          </ac:spMkLst>
        </pc:spChg>
        <pc:spChg chg="mod">
          <ac:chgData name="Lindsey G. Harris" userId="42c9b87e-2a51-463f-9015-fb52e416d95b" providerId="ADAL" clId="{DE3B715E-0713-4409-8BE6-30CFF72500D6}" dt="2023-11-01T19:28:51.692" v="495" actId="20577"/>
          <ac:spMkLst>
            <pc:docMk/>
            <pc:sldMk cId="1046923377" sldId="287"/>
            <ac:spMk id="4" creationId="{DFCC9F71-EED2-5ADD-F815-94DA595B74E0}"/>
          </ac:spMkLst>
        </pc:spChg>
        <pc:spChg chg="del">
          <ac:chgData name="Lindsey G. Harris" userId="42c9b87e-2a51-463f-9015-fb52e416d95b" providerId="ADAL" clId="{DE3B715E-0713-4409-8BE6-30CFF72500D6}" dt="2023-11-01T19:20:45.227" v="301" actId="21"/>
          <ac:spMkLst>
            <pc:docMk/>
            <pc:sldMk cId="1046923377" sldId="287"/>
            <ac:spMk id="6" creationId="{91971515-956C-E8CE-1B60-568281B8AB43}"/>
          </ac:spMkLst>
        </pc:spChg>
        <pc:spChg chg="del">
          <ac:chgData name="Lindsey G. Harris" userId="42c9b87e-2a51-463f-9015-fb52e416d95b" providerId="ADAL" clId="{DE3B715E-0713-4409-8BE6-30CFF72500D6}" dt="2023-11-01T19:20:47.575" v="302" actId="21"/>
          <ac:spMkLst>
            <pc:docMk/>
            <pc:sldMk cId="1046923377" sldId="287"/>
            <ac:spMk id="7" creationId="{8D7B5625-C852-FDA1-4B30-B04B630CA314}"/>
          </ac:spMkLst>
        </pc:spChg>
        <pc:picChg chg="del">
          <ac:chgData name="Lindsey G. Harris" userId="42c9b87e-2a51-463f-9015-fb52e416d95b" providerId="ADAL" clId="{DE3B715E-0713-4409-8BE6-30CFF72500D6}" dt="2023-11-01T19:20:52.389" v="305" actId="21"/>
          <ac:picMkLst>
            <pc:docMk/>
            <pc:sldMk cId="1046923377" sldId="287"/>
            <ac:picMk id="1026" creationId="{F8435A36-FD9E-F68B-38F3-9B16C9FAC783}"/>
          </ac:picMkLst>
        </pc:picChg>
        <pc:picChg chg="add mod">
          <ac:chgData name="Lindsey G. Harris" userId="42c9b87e-2a51-463f-9015-fb52e416d95b" providerId="ADAL" clId="{DE3B715E-0713-4409-8BE6-30CFF72500D6}" dt="2023-11-01T19:21:27.243" v="319" actId="1076"/>
          <ac:picMkLst>
            <pc:docMk/>
            <pc:sldMk cId="1046923377" sldId="287"/>
            <ac:picMk id="2050" creationId="{0264FFCC-A04D-2670-B4ED-FE424D733515}"/>
          </ac:picMkLst>
        </pc:picChg>
        <pc:picChg chg="add del mod">
          <ac:chgData name="Lindsey G. Harris" userId="42c9b87e-2a51-463f-9015-fb52e416d95b" providerId="ADAL" clId="{DE3B715E-0713-4409-8BE6-30CFF72500D6}" dt="2023-11-01T19:21:15.136" v="314"/>
          <ac:picMkLst>
            <pc:docMk/>
            <pc:sldMk cId="1046923377" sldId="287"/>
            <ac:picMk id="2052" creationId="{87326D79-4081-A328-5552-94ABC642433E}"/>
          </ac:picMkLst>
        </pc:picChg>
        <pc:picChg chg="add mod">
          <ac:chgData name="Lindsey G. Harris" userId="42c9b87e-2a51-463f-9015-fb52e416d95b" providerId="ADAL" clId="{DE3B715E-0713-4409-8BE6-30CFF72500D6}" dt="2023-11-01T19:21:33.303" v="322" actId="14100"/>
          <ac:picMkLst>
            <pc:docMk/>
            <pc:sldMk cId="1046923377" sldId="287"/>
            <ac:picMk id="2054" creationId="{4CFE34E7-CF0E-34EC-09BA-6BDEE69714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4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0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9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3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9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1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6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BRIDGE BILL JUNIORS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SELECT THREE COLLEGES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050">
        <p:fade/>
      </p:transition>
    </mc:Choice>
    <mc:Fallback xmlns="">
      <p:transition spd="med" advTm="4905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719" y="1676400"/>
            <a:ext cx="11885293" cy="18194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Highlight Dual Enrollment Tab</a:t>
            </a:r>
          </a:p>
          <a:p>
            <a:pPr marL="0" indent="0" algn="ctr">
              <a:buNone/>
            </a:pPr>
            <a:r>
              <a:rPr lang="en-US" sz="2800" dirty="0"/>
              <a:t>Click on Learn More</a:t>
            </a:r>
          </a:p>
          <a:p>
            <a:pPr marL="0" indent="0" algn="ctr">
              <a:buNone/>
            </a:pPr>
            <a:r>
              <a:rPr lang="en-US" sz="2800" dirty="0"/>
              <a:t>Review the Dual Enrollment Page for Information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CEE94C-3D57-227E-3251-58A19000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2" y="3604204"/>
            <a:ext cx="6473464" cy="2910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455611" y="4776152"/>
            <a:ext cx="1530123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FC1F-1336-474C-CEBD-BD3815125173}"/>
              </a:ext>
            </a:extLst>
          </p:cNvPr>
          <p:cNvSpPr/>
          <p:nvPr/>
        </p:nvSpPr>
        <p:spPr>
          <a:xfrm>
            <a:off x="555019" y="5685657"/>
            <a:ext cx="662221" cy="3365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A80220-9FF5-03F2-68DD-B22DA356CAF2}"/>
              </a:ext>
            </a:extLst>
          </p:cNvPr>
          <p:cNvSpPr/>
          <p:nvPr/>
        </p:nvSpPr>
        <p:spPr>
          <a:xfrm rot="5400000">
            <a:off x="-142335" y="3869449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10800000">
            <a:off x="1404018" y="5622794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7C5929-3C83-8DF0-332B-AA7DDFFA6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510" y="3604204"/>
            <a:ext cx="5095822" cy="29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96">
        <p:fade/>
      </p:transition>
    </mc:Choice>
    <mc:Fallback xmlns="">
      <p:transition spd="med" advTm="1029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719" y="1676399"/>
            <a:ext cx="11885293" cy="1752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When you have finished reviewing the dual enrollment information –</a:t>
            </a:r>
          </a:p>
          <a:p>
            <a:pPr marL="0" indent="0" algn="ctr">
              <a:buNone/>
            </a:pPr>
            <a:r>
              <a:rPr lang="en-US" sz="2800" b="1" i="1" u="sng" dirty="0">
                <a:solidFill>
                  <a:schemeClr val="accent1"/>
                </a:solidFill>
                <a:highlight>
                  <a:srgbClr val="FFFF00"/>
                </a:highlight>
              </a:rPr>
              <a:t>Close out of the dual enrollment informational tab</a:t>
            </a:r>
          </a:p>
          <a:p>
            <a:pPr marL="0" indent="0" algn="ctr">
              <a:buNone/>
            </a:pPr>
            <a:r>
              <a:rPr lang="en-US" sz="2800" dirty="0"/>
              <a:t>This will take you back to the My Career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037E9-AAE1-D8B5-D312-6E855F68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83" y="3407373"/>
            <a:ext cx="6178457" cy="13656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FFE573-F27F-4667-50EF-830CF9522DD2}"/>
              </a:ext>
            </a:extLst>
          </p:cNvPr>
          <p:cNvSpPr/>
          <p:nvPr/>
        </p:nvSpPr>
        <p:spPr>
          <a:xfrm>
            <a:off x="5593953" y="4312131"/>
            <a:ext cx="1274236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C45CCBD-154A-7589-90E5-C0E6C34A794B}"/>
              </a:ext>
            </a:extLst>
          </p:cNvPr>
          <p:cNvSpPr/>
          <p:nvPr/>
        </p:nvSpPr>
        <p:spPr>
          <a:xfrm rot="193029">
            <a:off x="3976066" y="4065247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E7611-8C11-06F3-F968-4D56FA88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676" y="5357870"/>
            <a:ext cx="2154791" cy="13045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BFF8C7-B80C-6E55-44DA-9F98F2849DD7}"/>
              </a:ext>
            </a:extLst>
          </p:cNvPr>
          <p:cNvSpPr/>
          <p:nvPr/>
        </p:nvSpPr>
        <p:spPr>
          <a:xfrm>
            <a:off x="5966354" y="6242652"/>
            <a:ext cx="685800" cy="304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2DD9FC9-CF05-5CBB-F07E-7D0E5CFC79D7}"/>
              </a:ext>
            </a:extLst>
          </p:cNvPr>
          <p:cNvSpPr/>
          <p:nvPr/>
        </p:nvSpPr>
        <p:spPr>
          <a:xfrm rot="21383702">
            <a:off x="4656347" y="6228808"/>
            <a:ext cx="1210017" cy="458172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00F0D-0FA8-4617-DE7F-54C63F8D0AF7}"/>
              </a:ext>
            </a:extLst>
          </p:cNvPr>
          <p:cNvSpPr txBox="1"/>
          <p:nvPr/>
        </p:nvSpPr>
        <p:spPr>
          <a:xfrm>
            <a:off x="3141844" y="4864418"/>
            <a:ext cx="61784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Click on the Go To YouScience Tab and then OK</a:t>
            </a:r>
          </a:p>
        </p:txBody>
      </p:sp>
    </p:spTree>
    <p:extLst>
      <p:ext uri="{BB962C8B-B14F-4D97-AF65-F5344CB8AC3E}">
        <p14:creationId xmlns:p14="http://schemas.microsoft.com/office/powerpoint/2010/main" val="1583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12" y="542437"/>
            <a:ext cx="5874407" cy="637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STEP 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680194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Choose the box “Aptitude &amp; Career Discovery” from the next page. 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4229185-757D-A631-4E3B-A2B774F5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2665076"/>
            <a:ext cx="3581400" cy="36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719" y="1676401"/>
            <a:ext cx="11885293" cy="19944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Highlight the Workforce Initiative Tab</a:t>
            </a:r>
          </a:p>
          <a:p>
            <a:pPr marL="0" indent="0" algn="ctr">
              <a:buNone/>
            </a:pPr>
            <a:r>
              <a:rPr lang="en-US" sz="2800" dirty="0"/>
              <a:t>Click on the DOL Link, to learn more about the Dept. of Labor (Go back to Home Page)</a:t>
            </a:r>
          </a:p>
          <a:p>
            <a:pPr marL="0" indent="0" algn="ctr">
              <a:buNone/>
            </a:pPr>
            <a:r>
              <a:rPr lang="en-US" sz="2800" dirty="0"/>
              <a:t>Click on the Learn about Skilled Trades Link (Go back to Home Page)</a:t>
            </a:r>
          </a:p>
          <a:p>
            <a:pPr marL="0" indent="0" algn="ctr">
              <a:buNone/>
            </a:pPr>
            <a:r>
              <a:rPr lang="en-US" sz="2800" dirty="0"/>
              <a:t>Click on the HDCI Link to Learn more about High Demand Career Initiative (Go back to Home Page)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85A1F66-486D-D69C-42D3-636371C6E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7" y="3613167"/>
            <a:ext cx="4940417" cy="31368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1599568" y="4710601"/>
            <a:ext cx="1142998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FC1F-1336-474C-CEBD-BD3815125173}"/>
              </a:ext>
            </a:extLst>
          </p:cNvPr>
          <p:cNvSpPr/>
          <p:nvPr/>
        </p:nvSpPr>
        <p:spPr>
          <a:xfrm>
            <a:off x="276900" y="6248400"/>
            <a:ext cx="1245514" cy="5093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12292922">
            <a:off x="2638090" y="5084874"/>
            <a:ext cx="651146" cy="275118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AE4CBF-39A1-8D51-ABE3-84BBD8DAB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412" y="3601283"/>
            <a:ext cx="4114799" cy="1468641"/>
          </a:xfrm>
          <a:prstGeom prst="rect">
            <a:avLst/>
          </a:prstGeom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8B3D83D-EADD-11F9-BAE5-0CF1C123E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212" y="5116049"/>
            <a:ext cx="4007994" cy="164167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A80220-9FF5-03F2-68DD-B22DA356CAF2}"/>
              </a:ext>
            </a:extLst>
          </p:cNvPr>
          <p:cNvSpPr/>
          <p:nvPr/>
        </p:nvSpPr>
        <p:spPr>
          <a:xfrm rot="10800000">
            <a:off x="1628417" y="6331758"/>
            <a:ext cx="1163432" cy="34260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994">
        <p:fade/>
      </p:transition>
    </mc:Choice>
    <mc:Fallback xmlns="">
      <p:transition spd="med" advTm="3999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719" y="1676399"/>
            <a:ext cx="11885293" cy="1752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When you have finished reviewing the dual enrollment information –</a:t>
            </a:r>
          </a:p>
          <a:p>
            <a:pPr marL="0" indent="0" algn="ctr">
              <a:buNone/>
            </a:pPr>
            <a:r>
              <a:rPr lang="en-US" sz="2800" b="1" i="1" u="sng" dirty="0">
                <a:solidFill>
                  <a:schemeClr val="accent1"/>
                </a:solidFill>
                <a:highlight>
                  <a:srgbClr val="FFFF00"/>
                </a:highlight>
              </a:rPr>
              <a:t>Close out the workforce initiative tab</a:t>
            </a:r>
          </a:p>
          <a:p>
            <a:pPr marL="0" indent="0" algn="ctr">
              <a:buNone/>
            </a:pPr>
            <a:r>
              <a:rPr lang="en-US" sz="2800" dirty="0"/>
              <a:t>This will take you back to the My Career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037E9-AAE1-D8B5-D312-6E855F68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71" y="3430010"/>
            <a:ext cx="6178457" cy="13656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FFE573-F27F-4667-50EF-830CF9522DD2}"/>
              </a:ext>
            </a:extLst>
          </p:cNvPr>
          <p:cNvSpPr/>
          <p:nvPr/>
        </p:nvSpPr>
        <p:spPr>
          <a:xfrm>
            <a:off x="5647794" y="4318952"/>
            <a:ext cx="1274236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C45CCBD-154A-7589-90E5-C0E6C34A794B}"/>
              </a:ext>
            </a:extLst>
          </p:cNvPr>
          <p:cNvSpPr/>
          <p:nvPr/>
        </p:nvSpPr>
        <p:spPr>
          <a:xfrm rot="193029">
            <a:off x="3976066" y="4065247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E7611-8C11-06F3-F968-4D56FA88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676" y="5357870"/>
            <a:ext cx="2154791" cy="13045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BFF8C7-B80C-6E55-44DA-9F98F2849DD7}"/>
              </a:ext>
            </a:extLst>
          </p:cNvPr>
          <p:cNvSpPr/>
          <p:nvPr/>
        </p:nvSpPr>
        <p:spPr>
          <a:xfrm>
            <a:off x="5942012" y="6268269"/>
            <a:ext cx="685800" cy="304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2DD9FC9-CF05-5CBB-F07E-7D0E5CFC79D7}"/>
              </a:ext>
            </a:extLst>
          </p:cNvPr>
          <p:cNvSpPr/>
          <p:nvPr/>
        </p:nvSpPr>
        <p:spPr>
          <a:xfrm rot="21383702">
            <a:off x="4656347" y="6228808"/>
            <a:ext cx="1210017" cy="458172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00F0D-0FA8-4617-DE7F-54C63F8D0AF7}"/>
              </a:ext>
            </a:extLst>
          </p:cNvPr>
          <p:cNvSpPr txBox="1"/>
          <p:nvPr/>
        </p:nvSpPr>
        <p:spPr>
          <a:xfrm>
            <a:off x="3141844" y="4864418"/>
            <a:ext cx="617845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Click on the Go To YouScience Tab and then OK</a:t>
            </a:r>
          </a:p>
        </p:txBody>
      </p:sp>
    </p:spTree>
    <p:extLst>
      <p:ext uri="{BB962C8B-B14F-4D97-AF65-F5344CB8AC3E}">
        <p14:creationId xmlns:p14="http://schemas.microsoft.com/office/powerpoint/2010/main" val="9688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765" y="1642480"/>
            <a:ext cx="11885293" cy="1109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Highlight the Explore Colleges Tab</a:t>
            </a:r>
          </a:p>
          <a:p>
            <a:pPr marL="0" indent="0" algn="ctr">
              <a:buNone/>
            </a:pPr>
            <a:r>
              <a:rPr lang="en-US" sz="2800" dirty="0"/>
              <a:t>Read Instructions – </a:t>
            </a:r>
            <a:r>
              <a:rPr lang="en-US" sz="2800" b="1" u="sng" dirty="0"/>
              <a:t>Then Click the Green Explore Tab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59A16-CC7D-5236-0D51-F129F4A23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057" y="2755222"/>
            <a:ext cx="4495800" cy="38660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6224251" y="3428301"/>
            <a:ext cx="1142998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A80220-9FF5-03F2-68DD-B22DA356CAF2}"/>
              </a:ext>
            </a:extLst>
          </p:cNvPr>
          <p:cNvSpPr/>
          <p:nvPr/>
        </p:nvSpPr>
        <p:spPr>
          <a:xfrm rot="13193203">
            <a:off x="7263904" y="3819715"/>
            <a:ext cx="663769" cy="34260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FC1F-1336-474C-CEBD-BD3815125173}"/>
              </a:ext>
            </a:extLst>
          </p:cNvPr>
          <p:cNvSpPr/>
          <p:nvPr/>
        </p:nvSpPr>
        <p:spPr>
          <a:xfrm>
            <a:off x="5802083" y="6402664"/>
            <a:ext cx="1041857" cy="28966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10800000">
            <a:off x="6967756" y="6343150"/>
            <a:ext cx="2174655" cy="514849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00">
        <p:fade/>
      </p:transition>
    </mc:Choice>
    <mc:Fallback xmlns="">
      <p:transition spd="med" advTm="122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16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8435A36-FD9E-F68B-38F3-9B16C9FAC7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3486717"/>
            <a:ext cx="5638800" cy="312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C9F71-EED2-5ADD-F815-94DA595B74E0}"/>
              </a:ext>
            </a:extLst>
          </p:cNvPr>
          <p:cNvSpPr txBox="1"/>
          <p:nvPr/>
        </p:nvSpPr>
        <p:spPr>
          <a:xfrm>
            <a:off x="2055812" y="1670835"/>
            <a:ext cx="8077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/>
              <a:t>Choose the “start exploring” if you are unsure what college you want to attend OR choose the “find my college” if you have a college in mind you want to attend.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1971515-956C-E8CE-1B60-568281B8AB43}"/>
              </a:ext>
            </a:extLst>
          </p:cNvPr>
          <p:cNvSpPr/>
          <p:nvPr/>
        </p:nvSpPr>
        <p:spPr>
          <a:xfrm>
            <a:off x="1827212" y="5822511"/>
            <a:ext cx="1676400" cy="639762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D7B5625-C852-FDA1-4B30-B04B630CA314}"/>
              </a:ext>
            </a:extLst>
          </p:cNvPr>
          <p:cNvSpPr/>
          <p:nvPr/>
        </p:nvSpPr>
        <p:spPr>
          <a:xfrm rot="10800000">
            <a:off x="8304212" y="5822511"/>
            <a:ext cx="1676400" cy="615823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765" y="1642480"/>
            <a:ext cx="11885293" cy="2243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Explore Education Opportunities </a:t>
            </a:r>
          </a:p>
          <a:p>
            <a:pPr marL="0" indent="0" algn="ctr">
              <a:buNone/>
            </a:pPr>
            <a:r>
              <a:rPr lang="en-US" sz="2800" dirty="0"/>
              <a:t> There is a Filter by Feature to Use</a:t>
            </a:r>
          </a:p>
          <a:p>
            <a:pPr marL="0" indent="0" algn="ctr">
              <a:buNone/>
            </a:pPr>
            <a:r>
              <a:rPr lang="en-US" sz="2800" dirty="0"/>
              <a:t>Click on the Heart Button if you are interested in that School</a:t>
            </a:r>
          </a:p>
          <a:p>
            <a:pPr marL="0" indent="0" algn="ctr">
              <a:buNone/>
            </a:pPr>
            <a:r>
              <a:rPr lang="en-US" sz="2800" dirty="0"/>
              <a:t>You will need to choose 3 different schools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D9B1435-D59E-2066-DC95-F33142F9A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712" y="3747398"/>
            <a:ext cx="6629398" cy="29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590">
        <p:fade/>
      </p:transition>
    </mc:Choice>
    <mc:Fallback xmlns="">
      <p:transition spd="med" advTm="3059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765" y="1642480"/>
            <a:ext cx="11885293" cy="22437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Explore Education Opportunities </a:t>
            </a:r>
          </a:p>
          <a:p>
            <a:pPr marL="0" indent="0" algn="ctr">
              <a:buNone/>
            </a:pPr>
            <a:r>
              <a:rPr lang="en-US" sz="2800" dirty="0"/>
              <a:t> There is a Filter by Feature to Use</a:t>
            </a:r>
          </a:p>
          <a:p>
            <a:pPr marL="0" indent="0" algn="ctr">
              <a:buNone/>
            </a:pPr>
            <a:r>
              <a:rPr lang="en-US" sz="2800" dirty="0"/>
              <a:t>Click on the Heart Button if you are interested in that School</a:t>
            </a:r>
          </a:p>
          <a:p>
            <a:pPr marL="0" indent="0" algn="ctr">
              <a:buNone/>
            </a:pPr>
            <a:r>
              <a:rPr lang="en-US" sz="28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You will need to choose 3 different schools</a:t>
            </a:r>
          </a:p>
          <a:p>
            <a:pPr marL="0" indent="0" algn="ctr">
              <a:buNone/>
            </a:pPr>
            <a:r>
              <a:rPr lang="en-US" sz="2800" dirty="0"/>
              <a:t>You Have Completed this Activity when the Favorites Tab show (3)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2179890-0E62-34FF-DDFD-B0E1FED6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28" y="3918776"/>
            <a:ext cx="1816596" cy="28673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497425-10F0-3329-F0AF-3A517B7DD432}"/>
              </a:ext>
            </a:extLst>
          </p:cNvPr>
          <p:cNvSpPr/>
          <p:nvPr/>
        </p:nvSpPr>
        <p:spPr>
          <a:xfrm>
            <a:off x="5128326" y="6380638"/>
            <a:ext cx="800300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47D1039-D63E-4B98-6A0E-13983E7802DD}"/>
              </a:ext>
            </a:extLst>
          </p:cNvPr>
          <p:cNvSpPr/>
          <p:nvPr/>
        </p:nvSpPr>
        <p:spPr>
          <a:xfrm rot="9723006">
            <a:off x="6042548" y="6146814"/>
            <a:ext cx="663769" cy="34260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2506525-ED09-17D8-688A-53E9A3696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12" y="4118854"/>
            <a:ext cx="4495800" cy="1938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D7C74C-2CF1-33F2-55DA-D5EE9C3A2BE8}"/>
              </a:ext>
            </a:extLst>
          </p:cNvPr>
          <p:cNvSpPr/>
          <p:nvPr/>
        </p:nvSpPr>
        <p:spPr>
          <a:xfrm>
            <a:off x="7466012" y="5652326"/>
            <a:ext cx="800300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5AAC9FB-81AB-AD2E-330A-273BBE6ADB6D}"/>
              </a:ext>
            </a:extLst>
          </p:cNvPr>
          <p:cNvSpPr/>
          <p:nvPr/>
        </p:nvSpPr>
        <p:spPr>
          <a:xfrm rot="10800000">
            <a:off x="8380412" y="5697926"/>
            <a:ext cx="663769" cy="342604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80">
        <p:fade/>
      </p:transition>
    </mc:Choice>
    <mc:Fallback xmlns="">
      <p:transition spd="med" advTm="888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C9F71-EED2-5ADD-F815-94DA595B74E0}"/>
              </a:ext>
            </a:extLst>
          </p:cNvPr>
          <p:cNvSpPr txBox="1"/>
          <p:nvPr/>
        </p:nvSpPr>
        <p:spPr>
          <a:xfrm>
            <a:off x="2055812" y="1670835"/>
            <a:ext cx="8077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/>
              <a:t>Once you save a college, these steps are optional. If you do not want to answer these questions, please select “skip for now.”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0264FFCC-A04D-2670-B4ED-FE424D73351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153042"/>
            <a:ext cx="3809999" cy="34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preview">
            <a:extLst>
              <a:ext uri="{FF2B5EF4-FFF2-40B4-BE49-F238E27FC236}">
                <a16:creationId xmlns:a16="http://schemas.microsoft.com/office/drawing/2014/main" id="{4CFE34E7-CF0E-34EC-09BA-6BDEE697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3153042"/>
            <a:ext cx="4871821" cy="34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905000"/>
            <a:ext cx="106680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Using Google Chrome -- Login to Your Infinite Campus Account  at</a:t>
            </a:r>
          </a:p>
          <a:p>
            <a:pPr marL="0" indent="0" algn="ctr">
              <a:buNone/>
            </a:pPr>
            <a:r>
              <a:rPr lang="en-US" sz="2800" dirty="0"/>
              <a:t>Campus.Paulding.k12.ga.us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737C1-A32D-3BF9-7D81-B74C94EB5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12" y="3352800"/>
            <a:ext cx="6049221" cy="33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400">
        <p:fade/>
      </p:transition>
    </mc:Choice>
    <mc:Fallback xmlns="">
      <p:transition spd="med" advTm="334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STEP 20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1765" y="1642480"/>
            <a:ext cx="11885293" cy="2929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/>
              <a:t>Once you have saved 3 colleges go back to the You Science home page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  <a:highlight>
                  <a:srgbClr val="FFFF00"/>
                </a:highlight>
              </a:rPr>
              <a:t>You will have completed the Junior Bridge Bill State Requirements when the following Grade-Level Activities show Green</a:t>
            </a:r>
          </a:p>
          <a:p>
            <a:pPr marL="0" indent="0" algn="ctr">
              <a:buNone/>
            </a:pPr>
            <a:r>
              <a:rPr lang="en-US" sz="2800" dirty="0"/>
              <a:t>Dual Enrollment</a:t>
            </a:r>
          </a:p>
          <a:p>
            <a:pPr marL="0" indent="0" algn="ctr">
              <a:buNone/>
            </a:pPr>
            <a:r>
              <a:rPr lang="en-US" sz="2800" dirty="0"/>
              <a:t>Workforce Initiative</a:t>
            </a:r>
          </a:p>
          <a:p>
            <a:pPr marL="0" indent="0" algn="ctr">
              <a:buNone/>
            </a:pPr>
            <a:r>
              <a:rPr lang="en-US" sz="2800" dirty="0"/>
              <a:t>Explore Colleges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3F571DE-3C38-8F36-70A3-3EA719EF4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10" y="4698511"/>
            <a:ext cx="8001001" cy="18848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75E726-EED4-D942-D2AC-A7B256BE1949}"/>
              </a:ext>
            </a:extLst>
          </p:cNvPr>
          <p:cNvSpPr/>
          <p:nvPr/>
        </p:nvSpPr>
        <p:spPr>
          <a:xfrm>
            <a:off x="2589212" y="6019800"/>
            <a:ext cx="5562600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86CC918-E77B-BDE3-E0A8-BE244CFB9A36}"/>
              </a:ext>
            </a:extLst>
          </p:cNvPr>
          <p:cNvSpPr/>
          <p:nvPr/>
        </p:nvSpPr>
        <p:spPr>
          <a:xfrm>
            <a:off x="1217612" y="6019800"/>
            <a:ext cx="1123949" cy="405448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00">
        <p:fade/>
      </p:transition>
    </mc:Choice>
    <mc:Fallback xmlns="">
      <p:transition spd="med" advTm="236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STEP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0C79B-BCCC-6D6D-D141-20CE0150E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012" y="1830355"/>
            <a:ext cx="7391399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 your Infinite Campus Portal Page</a:t>
            </a:r>
          </a:p>
          <a:p>
            <a:pPr marL="0" indent="0">
              <a:buNone/>
            </a:pPr>
            <a:r>
              <a:rPr lang="en-US" sz="3600" dirty="0"/>
              <a:t>Click on MORE (Left-Hand Side)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7CC55-BB4D-1C19-1D13-AA5108166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411" y="1828800"/>
            <a:ext cx="1905001" cy="4798828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8ABA4E-BC01-DD6E-7727-2D1CBF58976C}"/>
              </a:ext>
            </a:extLst>
          </p:cNvPr>
          <p:cNvSpPr/>
          <p:nvPr/>
        </p:nvSpPr>
        <p:spPr>
          <a:xfrm>
            <a:off x="8609013" y="6019800"/>
            <a:ext cx="685800" cy="304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ABF47FD-EBE1-5F6C-1D7F-3A05031F40D7}"/>
              </a:ext>
            </a:extLst>
          </p:cNvPr>
          <p:cNvSpPr/>
          <p:nvPr/>
        </p:nvSpPr>
        <p:spPr>
          <a:xfrm>
            <a:off x="7389812" y="5929884"/>
            <a:ext cx="978408" cy="484632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20">
        <p:fade/>
      </p:transition>
    </mc:Choice>
    <mc:Fallback xmlns="">
      <p:transition spd="med" advTm="932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Click on the blue SLDS Portal Tab (Right side of the page)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B70C1-A057-237B-A0DF-912C4441E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3" y="2576512"/>
            <a:ext cx="5457454" cy="38242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3427412" y="5181600"/>
            <a:ext cx="2514600" cy="685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>
            <a:off x="1751012" y="5231892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77">
        <p:fade/>
      </p:transition>
    </mc:Choice>
    <mc:Fallback xmlns="">
      <p:transition spd="med" advTm="597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Click on My Career Plan Box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5400000">
            <a:off x="9087587" y="1743417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7D3BA-47DA-2A22-1224-0642985C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03" y="2971800"/>
            <a:ext cx="9372600" cy="17252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8609012" y="2895599"/>
            <a:ext cx="2438400" cy="172529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70">
        <p:fade/>
      </p:transition>
    </mc:Choice>
    <mc:Fallback xmlns="">
      <p:transition spd="med" advTm="737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5 &amp; 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680194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Click on the Go To YouScience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EB673-A03D-A309-5ECC-CE1C0B8F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148" y="2163959"/>
            <a:ext cx="7911706" cy="17488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5270210" y="3276600"/>
            <a:ext cx="2424402" cy="533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10800000">
            <a:off x="7923212" y="3276600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173B6-FCE6-D1EE-F00B-F08384724DD5}"/>
              </a:ext>
            </a:extLst>
          </p:cNvPr>
          <p:cNvSpPr txBox="1"/>
          <p:nvPr/>
        </p:nvSpPr>
        <p:spPr>
          <a:xfrm>
            <a:off x="3122612" y="4116617"/>
            <a:ext cx="693407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Click on the OK Button for the Pop-Up Blocker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5CA37-8116-DD23-731D-11894123F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261" y="4668837"/>
            <a:ext cx="3162300" cy="19145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A9BCBC-1AE9-F9C0-A64F-35CF98398BBC}"/>
              </a:ext>
            </a:extLst>
          </p:cNvPr>
          <p:cNvSpPr/>
          <p:nvPr/>
        </p:nvSpPr>
        <p:spPr>
          <a:xfrm>
            <a:off x="6170612" y="5943600"/>
            <a:ext cx="990600" cy="5334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81F3FE1-ED1A-2CA7-CFBE-741EA5DB0FDA}"/>
              </a:ext>
            </a:extLst>
          </p:cNvPr>
          <p:cNvSpPr/>
          <p:nvPr/>
        </p:nvSpPr>
        <p:spPr>
          <a:xfrm rot="10800000">
            <a:off x="7542212" y="5917692"/>
            <a:ext cx="1481250" cy="585216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72">
        <p:fade/>
      </p:transition>
    </mc:Choice>
    <mc:Fallback xmlns="">
      <p:transition spd="med" advTm="1027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12" y="542437"/>
            <a:ext cx="5874407" cy="637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STEP 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680194"/>
            <a:ext cx="9905999" cy="457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dirty="0"/>
              <a:t>Select the box “I agree with the terms and service” and select “I agree”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E9FC9BA0-55FE-5E30-3578-1B407AA2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2743200"/>
            <a:ext cx="4124324" cy="35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12" y="542437"/>
            <a:ext cx="5874407" cy="6373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STEP 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680194"/>
            <a:ext cx="9905999" cy="457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Choose the box “Aptitude &amp; Career Discovery” from the next page. 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4229185-757D-A631-4E3B-A2B774F52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2665076"/>
            <a:ext cx="3581400" cy="36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STEP 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438" y="2286000"/>
            <a:ext cx="5014873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  <a:highlight>
                  <a:srgbClr val="FFFF00"/>
                </a:highlight>
              </a:rPr>
              <a:t>Make the Next Page – Full Screen</a:t>
            </a:r>
          </a:p>
          <a:p>
            <a:pPr marL="0" indent="0" algn="ctr">
              <a:buNone/>
            </a:pPr>
            <a:r>
              <a:rPr lang="en-US" sz="2800" dirty="0"/>
              <a:t>Go To the Top Right Corner</a:t>
            </a:r>
          </a:p>
          <a:p>
            <a:pPr marL="0" indent="0" algn="ctr">
              <a:buNone/>
            </a:pPr>
            <a:r>
              <a:rPr lang="en-US" sz="2800" dirty="0"/>
              <a:t>Click on the Blue Circle</a:t>
            </a:r>
          </a:p>
          <a:p>
            <a:pPr marL="0" indent="0" algn="ctr">
              <a:buNone/>
            </a:pPr>
            <a:r>
              <a:rPr lang="en-US" sz="2800" dirty="0"/>
              <a:t>Then Click on Grade-Level Activities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71FDEC-450F-11BB-DDA2-A9852AE095F5}"/>
              </a:ext>
            </a:extLst>
          </p:cNvPr>
          <p:cNvSpPr/>
          <p:nvPr/>
        </p:nvSpPr>
        <p:spPr>
          <a:xfrm rot="5400000">
            <a:off x="11307503" y="883999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4C8F115-87E8-EEA9-419A-874DD69E1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49" y="1860482"/>
            <a:ext cx="7315200" cy="4327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9FE5C9-6526-A6FF-DD9B-B3A6372399C4}"/>
              </a:ext>
            </a:extLst>
          </p:cNvPr>
          <p:cNvSpPr/>
          <p:nvPr/>
        </p:nvSpPr>
        <p:spPr>
          <a:xfrm>
            <a:off x="7344680" y="2514600"/>
            <a:ext cx="1492931" cy="533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053C9-19BB-E81D-E161-FFF9A46981DF}"/>
              </a:ext>
            </a:extLst>
          </p:cNvPr>
          <p:cNvSpPr/>
          <p:nvPr/>
        </p:nvSpPr>
        <p:spPr>
          <a:xfrm>
            <a:off x="11247791" y="1860482"/>
            <a:ext cx="641429" cy="2436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CCFC1F-1336-474C-CEBD-BD3815125173}"/>
              </a:ext>
            </a:extLst>
          </p:cNvPr>
          <p:cNvSpPr/>
          <p:nvPr/>
        </p:nvSpPr>
        <p:spPr>
          <a:xfrm>
            <a:off x="11821156" y="1814067"/>
            <a:ext cx="272258" cy="3365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A4092-EF2B-263A-C7DA-1F47151D000B}"/>
              </a:ext>
            </a:extLst>
          </p:cNvPr>
          <p:cNvSpPr/>
          <p:nvPr/>
        </p:nvSpPr>
        <p:spPr>
          <a:xfrm>
            <a:off x="11047411" y="2566353"/>
            <a:ext cx="1072925" cy="40544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AA80220-9FF5-03F2-68DD-B22DA356CAF2}"/>
              </a:ext>
            </a:extLst>
          </p:cNvPr>
          <p:cNvSpPr/>
          <p:nvPr/>
        </p:nvSpPr>
        <p:spPr>
          <a:xfrm>
            <a:off x="9750698" y="2550182"/>
            <a:ext cx="1163432" cy="462235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93">
        <p:fade/>
      </p:transition>
    </mc:Choice>
    <mc:Fallback xmlns="">
      <p:transition spd="med" advTm="21093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1632</TotalTime>
  <Words>546</Words>
  <Application>Microsoft Office PowerPoint</Application>
  <PresentationFormat>Custom</PresentationFormat>
  <Paragraphs>87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Consolas</vt:lpstr>
      <vt:lpstr>Corbel</vt:lpstr>
      <vt:lpstr>Chalkboard 16x9</vt:lpstr>
      <vt:lpstr>BRIDGE BILL JUNIORS </vt:lpstr>
      <vt:lpstr>STEP 1</vt:lpstr>
      <vt:lpstr>STEP 2</vt:lpstr>
      <vt:lpstr>STEP 3</vt:lpstr>
      <vt:lpstr>STEP 4</vt:lpstr>
      <vt:lpstr>STEP 5 &amp; 6</vt:lpstr>
      <vt:lpstr>STEP 7</vt:lpstr>
      <vt:lpstr>STEP 8</vt:lpstr>
      <vt:lpstr>STEP 9</vt:lpstr>
      <vt:lpstr>STEP 10</vt:lpstr>
      <vt:lpstr>STEP 11</vt:lpstr>
      <vt:lpstr>STEP 12</vt:lpstr>
      <vt:lpstr>STEP 13</vt:lpstr>
      <vt:lpstr>STEP 14</vt:lpstr>
      <vt:lpstr>STEP 15</vt:lpstr>
      <vt:lpstr>STEP 16</vt:lpstr>
      <vt:lpstr>STEP 17</vt:lpstr>
      <vt:lpstr>STEP 18</vt:lpstr>
      <vt:lpstr>STEP 19</vt:lpstr>
      <vt:lpstr>STEP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BILL JUNIORS</dc:title>
  <dc:creator>Krista K. Keefe</dc:creator>
  <cp:lastModifiedBy>Lindsey G. Harris</cp:lastModifiedBy>
  <cp:revision>2</cp:revision>
  <dcterms:created xsi:type="dcterms:W3CDTF">2022-11-03T13:20:49Z</dcterms:created>
  <dcterms:modified xsi:type="dcterms:W3CDTF">2024-02-05T20:30:50Z</dcterms:modified>
</cp:coreProperties>
</file>