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7" r:id="rId4"/>
    <p:sldId id="268" r:id="rId5"/>
    <p:sldId id="270" r:id="rId6"/>
    <p:sldId id="271" r:id="rId7"/>
    <p:sldId id="281" r:id="rId8"/>
    <p:sldId id="275" r:id="rId9"/>
    <p:sldId id="272" r:id="rId10"/>
    <p:sldId id="273" r:id="rId11"/>
    <p:sldId id="274" r:id="rId12"/>
    <p:sldId id="282" r:id="rId13"/>
    <p:sldId id="280" r:id="rId14"/>
    <p:sldId id="276" r:id="rId15"/>
    <p:sldId id="278" r:id="rId16"/>
    <p:sldId id="279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46BB47-C78D-48E3-A2CB-8A0B7CEF010B}" v="3" dt="2023-11-01T17:31:11.247"/>
  </p1510:revLst>
</p1510:revInfo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9" autoAdjust="0"/>
  </p:normalViewPr>
  <p:slideViewPr>
    <p:cSldViewPr>
      <p:cViewPr varScale="1">
        <p:scale>
          <a:sx n="114" d="100"/>
          <a:sy n="114" d="100"/>
        </p:scale>
        <p:origin x="414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G. Harris" userId="42c9b87e-2a51-463f-9015-fb52e416d95b" providerId="ADAL" clId="{1B7C06E3-9BB2-464D-B28C-44181D47DAB3}"/>
    <pc:docChg chg="delSld">
      <pc:chgData name="Lindsey G. Harris" userId="42c9b87e-2a51-463f-9015-fb52e416d95b" providerId="ADAL" clId="{1B7C06E3-9BB2-464D-B28C-44181D47DAB3}" dt="2023-02-10T20:40:39.400" v="0" actId="2696"/>
      <pc:docMkLst>
        <pc:docMk/>
      </pc:docMkLst>
      <pc:sldChg chg="del">
        <pc:chgData name="Lindsey G. Harris" userId="42c9b87e-2a51-463f-9015-fb52e416d95b" providerId="ADAL" clId="{1B7C06E3-9BB2-464D-B28C-44181D47DAB3}" dt="2023-02-10T20:40:39.400" v="0" actId="2696"/>
        <pc:sldMkLst>
          <pc:docMk/>
          <pc:sldMk cId="2375091379" sldId="277"/>
        </pc:sldMkLst>
      </pc:sldChg>
    </pc:docChg>
  </pc:docChgLst>
  <pc:docChgLst>
    <pc:chgData name="Lindsey G. Harris" userId="42c9b87e-2a51-463f-9015-fb52e416d95b" providerId="ADAL" clId="{FB46BB47-C78D-48E3-A2CB-8A0B7CEF010B}"/>
    <pc:docChg chg="addSld modSld">
      <pc:chgData name="Lindsey G. Harris" userId="42c9b87e-2a51-463f-9015-fb52e416d95b" providerId="ADAL" clId="{FB46BB47-C78D-48E3-A2CB-8A0B7CEF010B}" dt="2023-11-01T17:45:18.335" v="151" actId="20577"/>
      <pc:docMkLst>
        <pc:docMk/>
      </pc:docMkLst>
      <pc:sldChg chg="modSp mod">
        <pc:chgData name="Lindsey G. Harris" userId="42c9b87e-2a51-463f-9015-fb52e416d95b" providerId="ADAL" clId="{FB46BB47-C78D-48E3-A2CB-8A0B7CEF010B}" dt="2023-11-01T16:49:27.417" v="5" actId="20577"/>
        <pc:sldMkLst>
          <pc:docMk/>
          <pc:sldMk cId="3568532075" sldId="272"/>
        </pc:sldMkLst>
        <pc:spChg chg="mod">
          <ac:chgData name="Lindsey G. Harris" userId="42c9b87e-2a51-463f-9015-fb52e416d95b" providerId="ADAL" clId="{FB46BB47-C78D-48E3-A2CB-8A0B7CEF010B}" dt="2023-11-01T16:49:27.417" v="5" actId="20577"/>
          <ac:spMkLst>
            <pc:docMk/>
            <pc:sldMk cId="3568532075" sldId="272"/>
            <ac:spMk id="2" creationId="{00000000-0000-0000-0000-000000000000}"/>
          </ac:spMkLst>
        </pc:spChg>
        <pc:spChg chg="mod">
          <ac:chgData name="Lindsey G. Harris" userId="42c9b87e-2a51-463f-9015-fb52e416d95b" providerId="ADAL" clId="{FB46BB47-C78D-48E3-A2CB-8A0B7CEF010B}" dt="2023-11-01T16:49:15.123" v="3" actId="207"/>
          <ac:spMkLst>
            <pc:docMk/>
            <pc:sldMk cId="3568532075" sldId="272"/>
            <ac:spMk id="5" creationId="{00000000-0000-0000-0000-000000000000}"/>
          </ac:spMkLst>
        </pc:spChg>
      </pc:sldChg>
      <pc:sldChg chg="modSp mod">
        <pc:chgData name="Lindsey G. Harris" userId="42c9b87e-2a51-463f-9015-fb52e416d95b" providerId="ADAL" clId="{FB46BB47-C78D-48E3-A2CB-8A0B7CEF010B}" dt="2023-11-01T16:49:33.956" v="12" actId="20577"/>
        <pc:sldMkLst>
          <pc:docMk/>
          <pc:sldMk cId="55422818" sldId="273"/>
        </pc:sldMkLst>
        <pc:spChg chg="mod">
          <ac:chgData name="Lindsey G. Harris" userId="42c9b87e-2a51-463f-9015-fb52e416d95b" providerId="ADAL" clId="{FB46BB47-C78D-48E3-A2CB-8A0B7CEF010B}" dt="2023-11-01T16:49:33.956" v="12" actId="20577"/>
          <ac:spMkLst>
            <pc:docMk/>
            <pc:sldMk cId="55422818" sldId="273"/>
            <ac:spMk id="2" creationId="{00000000-0000-0000-0000-000000000000}"/>
          </ac:spMkLst>
        </pc:spChg>
      </pc:sldChg>
      <pc:sldChg chg="modSp mod">
        <pc:chgData name="Lindsey G. Harris" userId="42c9b87e-2a51-463f-9015-fb52e416d95b" providerId="ADAL" clId="{FB46BB47-C78D-48E3-A2CB-8A0B7CEF010B}" dt="2023-11-01T17:45:18.335" v="151" actId="20577"/>
        <pc:sldMkLst>
          <pc:docMk/>
          <pc:sldMk cId="1225750620" sldId="274"/>
        </pc:sldMkLst>
        <pc:spChg chg="mod">
          <ac:chgData name="Lindsey G. Harris" userId="42c9b87e-2a51-463f-9015-fb52e416d95b" providerId="ADAL" clId="{FB46BB47-C78D-48E3-A2CB-8A0B7CEF010B}" dt="2023-11-01T16:49:41.871" v="15" actId="20577"/>
          <ac:spMkLst>
            <pc:docMk/>
            <pc:sldMk cId="1225750620" sldId="274"/>
            <ac:spMk id="2" creationId="{00000000-0000-0000-0000-000000000000}"/>
          </ac:spMkLst>
        </pc:spChg>
        <pc:spChg chg="mod">
          <ac:chgData name="Lindsey G. Harris" userId="42c9b87e-2a51-463f-9015-fb52e416d95b" providerId="ADAL" clId="{FB46BB47-C78D-48E3-A2CB-8A0B7CEF010B}" dt="2023-11-01T17:45:18.335" v="151" actId="20577"/>
          <ac:spMkLst>
            <pc:docMk/>
            <pc:sldMk cId="1225750620" sldId="274"/>
            <ac:spMk id="5" creationId="{00000000-0000-0000-0000-000000000000}"/>
          </ac:spMkLst>
        </pc:spChg>
      </pc:sldChg>
      <pc:sldChg chg="add">
        <pc:chgData name="Lindsey G. Harris" userId="42c9b87e-2a51-463f-9015-fb52e416d95b" providerId="ADAL" clId="{FB46BB47-C78D-48E3-A2CB-8A0B7CEF010B}" dt="2023-11-01T16:49:07.944" v="1"/>
        <pc:sldMkLst>
          <pc:docMk/>
          <pc:sldMk cId="2798062852" sldId="275"/>
        </pc:sldMkLst>
      </pc:sldChg>
      <pc:sldChg chg="modSp mod">
        <pc:chgData name="Lindsey G. Harris" userId="42c9b87e-2a51-463f-9015-fb52e416d95b" providerId="ADAL" clId="{FB46BB47-C78D-48E3-A2CB-8A0B7CEF010B}" dt="2023-11-01T17:31:23.219" v="32" actId="20577"/>
        <pc:sldMkLst>
          <pc:docMk/>
          <pc:sldMk cId="4022531872" sldId="276"/>
        </pc:sldMkLst>
        <pc:spChg chg="mod">
          <ac:chgData name="Lindsey G. Harris" userId="42c9b87e-2a51-463f-9015-fb52e416d95b" providerId="ADAL" clId="{FB46BB47-C78D-48E3-A2CB-8A0B7CEF010B}" dt="2023-11-01T17:31:23.219" v="32" actId="20577"/>
          <ac:spMkLst>
            <pc:docMk/>
            <pc:sldMk cId="4022531872" sldId="276"/>
            <ac:spMk id="2" creationId="{00000000-0000-0000-0000-000000000000}"/>
          </ac:spMkLst>
        </pc:spChg>
      </pc:sldChg>
      <pc:sldChg chg="modSp mod">
        <pc:chgData name="Lindsey G. Harris" userId="42c9b87e-2a51-463f-9015-fb52e416d95b" providerId="ADAL" clId="{FB46BB47-C78D-48E3-A2CB-8A0B7CEF010B}" dt="2023-11-01T17:31:26.588" v="34" actId="20577"/>
        <pc:sldMkLst>
          <pc:docMk/>
          <pc:sldMk cId="131347684" sldId="278"/>
        </pc:sldMkLst>
        <pc:spChg chg="mod">
          <ac:chgData name="Lindsey G. Harris" userId="42c9b87e-2a51-463f-9015-fb52e416d95b" providerId="ADAL" clId="{FB46BB47-C78D-48E3-A2CB-8A0B7CEF010B}" dt="2023-11-01T17:31:26.588" v="34" actId="20577"/>
          <ac:spMkLst>
            <pc:docMk/>
            <pc:sldMk cId="131347684" sldId="278"/>
            <ac:spMk id="2" creationId="{00000000-0000-0000-0000-000000000000}"/>
          </ac:spMkLst>
        </pc:spChg>
      </pc:sldChg>
      <pc:sldChg chg="modSp mod">
        <pc:chgData name="Lindsey G. Harris" userId="42c9b87e-2a51-463f-9015-fb52e416d95b" providerId="ADAL" clId="{FB46BB47-C78D-48E3-A2CB-8A0B7CEF010B}" dt="2023-11-01T17:31:30.699" v="36" actId="20577"/>
        <pc:sldMkLst>
          <pc:docMk/>
          <pc:sldMk cId="2754139414" sldId="279"/>
        </pc:sldMkLst>
        <pc:spChg chg="mod">
          <ac:chgData name="Lindsey G. Harris" userId="42c9b87e-2a51-463f-9015-fb52e416d95b" providerId="ADAL" clId="{FB46BB47-C78D-48E3-A2CB-8A0B7CEF010B}" dt="2023-11-01T17:31:30.699" v="36" actId="20577"/>
          <ac:spMkLst>
            <pc:docMk/>
            <pc:sldMk cId="2754139414" sldId="279"/>
            <ac:spMk id="2" creationId="{00000000-0000-0000-0000-000000000000}"/>
          </ac:spMkLst>
        </pc:spChg>
      </pc:sldChg>
      <pc:sldChg chg="modSp mod">
        <pc:chgData name="Lindsey G. Harris" userId="42c9b87e-2a51-463f-9015-fb52e416d95b" providerId="ADAL" clId="{FB46BB47-C78D-48E3-A2CB-8A0B7CEF010B}" dt="2023-11-01T17:31:19.524" v="30" actId="20577"/>
        <pc:sldMkLst>
          <pc:docMk/>
          <pc:sldMk cId="4234648842" sldId="280"/>
        </pc:sldMkLst>
        <pc:spChg chg="mod">
          <ac:chgData name="Lindsey G. Harris" userId="42c9b87e-2a51-463f-9015-fb52e416d95b" providerId="ADAL" clId="{FB46BB47-C78D-48E3-A2CB-8A0B7CEF010B}" dt="2023-11-01T17:31:19.524" v="30" actId="20577"/>
          <ac:spMkLst>
            <pc:docMk/>
            <pc:sldMk cId="4234648842" sldId="280"/>
            <ac:spMk id="2" creationId="{00000000-0000-0000-0000-000000000000}"/>
          </ac:spMkLst>
        </pc:spChg>
        <pc:spChg chg="mod">
          <ac:chgData name="Lindsey G. Harris" userId="42c9b87e-2a51-463f-9015-fb52e416d95b" providerId="ADAL" clId="{FB46BB47-C78D-48E3-A2CB-8A0B7CEF010B}" dt="2023-11-01T16:49:54.775" v="18" actId="13926"/>
          <ac:spMkLst>
            <pc:docMk/>
            <pc:sldMk cId="4234648842" sldId="280"/>
            <ac:spMk id="5" creationId="{00000000-0000-0000-0000-000000000000}"/>
          </ac:spMkLst>
        </pc:spChg>
      </pc:sldChg>
      <pc:sldChg chg="add">
        <pc:chgData name="Lindsey G. Harris" userId="42c9b87e-2a51-463f-9015-fb52e416d95b" providerId="ADAL" clId="{FB46BB47-C78D-48E3-A2CB-8A0B7CEF010B}" dt="2023-11-01T16:49:01.730" v="0"/>
        <pc:sldMkLst>
          <pc:docMk/>
          <pc:sldMk cId="3642205816" sldId="281"/>
        </pc:sldMkLst>
      </pc:sldChg>
      <pc:sldChg chg="modSp add mod">
        <pc:chgData name="Lindsey G. Harris" userId="42c9b87e-2a51-463f-9015-fb52e416d95b" providerId="ADAL" clId="{FB46BB47-C78D-48E3-A2CB-8A0B7CEF010B}" dt="2023-11-01T17:31:15.309" v="28" actId="20577"/>
        <pc:sldMkLst>
          <pc:docMk/>
          <pc:sldMk cId="2429099988" sldId="282"/>
        </pc:sldMkLst>
        <pc:spChg chg="mod">
          <ac:chgData name="Lindsey G. Harris" userId="42c9b87e-2a51-463f-9015-fb52e416d95b" providerId="ADAL" clId="{FB46BB47-C78D-48E3-A2CB-8A0B7CEF010B}" dt="2023-11-01T17:31:15.309" v="28" actId="20577"/>
          <ac:spMkLst>
            <pc:docMk/>
            <pc:sldMk cId="2429099988" sldId="282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11/1/2023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11/1/2023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3522" y="533400"/>
            <a:ext cx="9144000" cy="2667000"/>
          </a:xfrm>
        </p:spPr>
        <p:txBody>
          <a:bodyPr/>
          <a:lstStyle/>
          <a:p>
            <a:pPr algn="ctr"/>
            <a:r>
              <a:rPr lang="en-US" dirty="0"/>
              <a:t>BRIDGE BILL FRESHMAN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3522" y="5257800"/>
            <a:ext cx="9143999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SELECT THREE CAREERS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577362A-3F84-EF81-6156-62E08FD0FFCF}"/>
              </a:ext>
            </a:extLst>
          </p:cNvPr>
          <p:cNvSpPr txBox="1">
            <a:spLocks/>
          </p:cNvSpPr>
          <p:nvPr/>
        </p:nvSpPr>
        <p:spPr>
          <a:xfrm>
            <a:off x="1293812" y="3415717"/>
            <a:ext cx="9143999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/>
              <a:t>DUAL ENROLLMENT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10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719" y="1676400"/>
            <a:ext cx="11885293" cy="18194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Highlight Dual Enrollment Tab</a:t>
            </a:r>
          </a:p>
          <a:p>
            <a:pPr marL="0" indent="0" algn="ctr">
              <a:buNone/>
            </a:pPr>
            <a:r>
              <a:rPr lang="en-US" sz="2800" dirty="0"/>
              <a:t>Click on Learn More</a:t>
            </a:r>
          </a:p>
          <a:p>
            <a:pPr marL="0" indent="0" algn="ctr">
              <a:buNone/>
            </a:pPr>
            <a:r>
              <a:rPr lang="en-US" sz="2800" dirty="0"/>
              <a:t>Review the Dual Enrollment Page for Information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471FDEC-450F-11BB-DDA2-A9852AE095F5}"/>
              </a:ext>
            </a:extLst>
          </p:cNvPr>
          <p:cNvSpPr/>
          <p:nvPr/>
        </p:nvSpPr>
        <p:spPr>
          <a:xfrm rot="10800000">
            <a:off x="1404018" y="5622794"/>
            <a:ext cx="1163432" cy="462235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7C5929-3C83-8DF0-332B-AA7DDFFA6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510" y="3604204"/>
            <a:ext cx="5095822" cy="2968752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D9A03B6-46EE-3B4A-5E7F-1194954ED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14" y="3440217"/>
            <a:ext cx="5943600" cy="32327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FA4092-EF2B-263A-C7DA-1F47151D000B}"/>
              </a:ext>
            </a:extLst>
          </p:cNvPr>
          <p:cNvSpPr/>
          <p:nvPr/>
        </p:nvSpPr>
        <p:spPr>
          <a:xfrm>
            <a:off x="527135" y="4409970"/>
            <a:ext cx="1530123" cy="40544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CCFC1F-1336-474C-CEBD-BD3815125173}"/>
              </a:ext>
            </a:extLst>
          </p:cNvPr>
          <p:cNvSpPr/>
          <p:nvPr/>
        </p:nvSpPr>
        <p:spPr>
          <a:xfrm>
            <a:off x="470691" y="5756797"/>
            <a:ext cx="662221" cy="33651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AA80220-9FF5-03F2-68DD-B22DA356CAF2}"/>
              </a:ext>
            </a:extLst>
          </p:cNvPr>
          <p:cNvSpPr/>
          <p:nvPr/>
        </p:nvSpPr>
        <p:spPr>
          <a:xfrm rot="4696897">
            <a:off x="-272834" y="3651557"/>
            <a:ext cx="1163432" cy="462235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11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719" y="1676399"/>
            <a:ext cx="11885293" cy="17526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When you have finished reviewing the dual enrollment information –</a:t>
            </a:r>
          </a:p>
          <a:p>
            <a:pPr marL="0" indent="0" algn="ctr">
              <a:buNone/>
            </a:pPr>
            <a:r>
              <a:rPr lang="en-US" sz="2800" b="1" i="1" u="sng" dirty="0">
                <a:solidFill>
                  <a:schemeClr val="accent1"/>
                </a:solidFill>
                <a:highlight>
                  <a:srgbClr val="FFFF00"/>
                </a:highlight>
              </a:rPr>
              <a:t>Close out the dual enrollment informational tab</a:t>
            </a:r>
          </a:p>
          <a:p>
            <a:pPr marL="0" indent="0" algn="ctr">
              <a:buNone/>
            </a:pPr>
            <a:r>
              <a:rPr lang="en-US" sz="2800" dirty="0"/>
              <a:t>This will take you back to the My Career Plan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C037E9-AAE1-D8B5-D312-6E855F68D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371" y="3430010"/>
            <a:ext cx="6178457" cy="13656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FFE573-F27F-4667-50EF-830CF9522DD2}"/>
              </a:ext>
            </a:extLst>
          </p:cNvPr>
          <p:cNvSpPr/>
          <p:nvPr/>
        </p:nvSpPr>
        <p:spPr>
          <a:xfrm>
            <a:off x="5593955" y="4276255"/>
            <a:ext cx="1274236" cy="40544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C45CCBD-154A-7589-90E5-C0E6C34A794B}"/>
              </a:ext>
            </a:extLst>
          </p:cNvPr>
          <p:cNvSpPr/>
          <p:nvPr/>
        </p:nvSpPr>
        <p:spPr>
          <a:xfrm rot="193029">
            <a:off x="3976066" y="4065247"/>
            <a:ext cx="1481250" cy="585216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E7611-8C11-06F3-F968-4D56FA88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676" y="5357870"/>
            <a:ext cx="2154791" cy="13045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BFF8C7-B80C-6E55-44DA-9F98F2849DD7}"/>
              </a:ext>
            </a:extLst>
          </p:cNvPr>
          <p:cNvSpPr/>
          <p:nvPr/>
        </p:nvSpPr>
        <p:spPr>
          <a:xfrm>
            <a:off x="5942012" y="6268269"/>
            <a:ext cx="685800" cy="304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2DD9FC9-CF05-5CBB-F07E-7D0E5CFC79D7}"/>
              </a:ext>
            </a:extLst>
          </p:cNvPr>
          <p:cNvSpPr/>
          <p:nvPr/>
        </p:nvSpPr>
        <p:spPr>
          <a:xfrm rot="21383702">
            <a:off x="4656347" y="6228808"/>
            <a:ext cx="1210017" cy="458172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C00F0D-0FA8-4617-DE7F-54C63F8D0AF7}"/>
              </a:ext>
            </a:extLst>
          </p:cNvPr>
          <p:cNvSpPr txBox="1"/>
          <p:nvPr/>
        </p:nvSpPr>
        <p:spPr>
          <a:xfrm>
            <a:off x="3141844" y="4864418"/>
            <a:ext cx="617845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Click on the Go To YouScience Tab and then OK</a:t>
            </a:r>
          </a:p>
        </p:txBody>
      </p:sp>
    </p:spTree>
    <p:extLst>
      <p:ext uri="{BB962C8B-B14F-4D97-AF65-F5344CB8AC3E}">
        <p14:creationId xmlns:p14="http://schemas.microsoft.com/office/powerpoint/2010/main" val="12257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6012" y="542437"/>
            <a:ext cx="5874407" cy="6373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STEP 12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2413" y="1680194"/>
            <a:ext cx="9905999" cy="457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/>
              <a:t>Choose the box “Aptitude &amp; Career Discovery” from the next page. </a:t>
            </a: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74229185-757D-A631-4E3B-A2B774F52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2665076"/>
            <a:ext cx="3581400" cy="363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09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13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438" y="2286000"/>
            <a:ext cx="4817707" cy="3733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highlight>
                  <a:srgbClr val="FF0000"/>
                </a:highlight>
              </a:rPr>
              <a:t>This brings you back to the beginning</a:t>
            </a:r>
          </a:p>
          <a:p>
            <a:pPr marL="0" indent="0" algn="ctr">
              <a:buNone/>
            </a:pPr>
            <a:r>
              <a:rPr lang="en-US" sz="2800" dirty="0"/>
              <a:t>Make the Page – Full Screen</a:t>
            </a:r>
          </a:p>
          <a:p>
            <a:pPr marL="0" indent="0" algn="ctr">
              <a:buNone/>
            </a:pPr>
            <a:r>
              <a:rPr lang="en-US" sz="2800" dirty="0"/>
              <a:t>Go To the Top Right Corner</a:t>
            </a:r>
          </a:p>
          <a:p>
            <a:pPr marL="0" indent="0" algn="ctr">
              <a:buNone/>
            </a:pPr>
            <a:r>
              <a:rPr lang="en-US" sz="2800" dirty="0"/>
              <a:t>Click on the Blue Circle</a:t>
            </a:r>
          </a:p>
          <a:p>
            <a:pPr marL="0" indent="0" algn="ctr">
              <a:buNone/>
            </a:pPr>
            <a:r>
              <a:rPr lang="en-US" sz="2800" dirty="0"/>
              <a:t>Then Click on Grade-Level Activities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471FDEC-450F-11BB-DDA2-A9852AE095F5}"/>
              </a:ext>
            </a:extLst>
          </p:cNvPr>
          <p:cNvSpPr/>
          <p:nvPr/>
        </p:nvSpPr>
        <p:spPr>
          <a:xfrm rot="5400000">
            <a:off x="11307503" y="883999"/>
            <a:ext cx="1163432" cy="462235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64C8F115-87E8-EEA9-419A-874DD69E1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49" y="1860482"/>
            <a:ext cx="7315200" cy="43277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9FE5C9-6526-A6FF-DD9B-B3A6372399C4}"/>
              </a:ext>
            </a:extLst>
          </p:cNvPr>
          <p:cNvSpPr/>
          <p:nvPr/>
        </p:nvSpPr>
        <p:spPr>
          <a:xfrm>
            <a:off x="7344680" y="2514600"/>
            <a:ext cx="1492931" cy="533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5053C9-19BB-E81D-E161-FFF9A46981DF}"/>
              </a:ext>
            </a:extLst>
          </p:cNvPr>
          <p:cNvSpPr/>
          <p:nvPr/>
        </p:nvSpPr>
        <p:spPr>
          <a:xfrm>
            <a:off x="11247791" y="1860482"/>
            <a:ext cx="641429" cy="24368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CCFC1F-1336-474C-CEBD-BD3815125173}"/>
              </a:ext>
            </a:extLst>
          </p:cNvPr>
          <p:cNvSpPr/>
          <p:nvPr/>
        </p:nvSpPr>
        <p:spPr>
          <a:xfrm>
            <a:off x="11821156" y="1814067"/>
            <a:ext cx="272258" cy="33651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A4092-EF2B-263A-C7DA-1F47151D000B}"/>
              </a:ext>
            </a:extLst>
          </p:cNvPr>
          <p:cNvSpPr/>
          <p:nvPr/>
        </p:nvSpPr>
        <p:spPr>
          <a:xfrm>
            <a:off x="11047411" y="2566353"/>
            <a:ext cx="1072925" cy="40544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AA80220-9FF5-03F2-68DD-B22DA356CAF2}"/>
              </a:ext>
            </a:extLst>
          </p:cNvPr>
          <p:cNvSpPr/>
          <p:nvPr/>
        </p:nvSpPr>
        <p:spPr>
          <a:xfrm>
            <a:off x="9750698" y="2550182"/>
            <a:ext cx="1163432" cy="462235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4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14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1765" y="1642479"/>
            <a:ext cx="11885293" cy="17133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You should see the Dual Enrollment Tab has a green checkmark</a:t>
            </a:r>
          </a:p>
          <a:p>
            <a:pPr marL="0" indent="0" algn="ctr">
              <a:buNone/>
            </a:pPr>
            <a:r>
              <a:rPr lang="en-US" sz="2800" dirty="0"/>
              <a:t>Highlight the Explore Careers Tab</a:t>
            </a:r>
          </a:p>
          <a:p>
            <a:pPr marL="0" indent="0" algn="ctr">
              <a:buNone/>
            </a:pPr>
            <a:r>
              <a:rPr lang="en-US" sz="2800" dirty="0"/>
              <a:t>Read Instructions – Then Click the Green Explore Tab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88EBFF3-8B44-02EB-1EF5-94AD20294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12" y="3502171"/>
            <a:ext cx="5943600" cy="27152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FA4092-EF2B-263A-C7DA-1F47151D000B}"/>
              </a:ext>
            </a:extLst>
          </p:cNvPr>
          <p:cNvSpPr/>
          <p:nvPr/>
        </p:nvSpPr>
        <p:spPr>
          <a:xfrm>
            <a:off x="4951412" y="3502404"/>
            <a:ext cx="1600199" cy="459996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AA80220-9FF5-03F2-68DD-B22DA356CAF2}"/>
              </a:ext>
            </a:extLst>
          </p:cNvPr>
          <p:cNvSpPr/>
          <p:nvPr/>
        </p:nvSpPr>
        <p:spPr>
          <a:xfrm rot="9765277">
            <a:off x="6666319" y="3519690"/>
            <a:ext cx="663769" cy="342604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4A9D54D-A9D2-2747-D95E-531BEB45A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237" y="6238170"/>
            <a:ext cx="2495550" cy="5905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CCFC1F-1336-474C-CEBD-BD3815125173}"/>
              </a:ext>
            </a:extLst>
          </p:cNvPr>
          <p:cNvSpPr/>
          <p:nvPr/>
        </p:nvSpPr>
        <p:spPr>
          <a:xfrm>
            <a:off x="5637212" y="6238170"/>
            <a:ext cx="1371599" cy="54363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471FDEC-450F-11BB-DDA2-A9852AE095F5}"/>
              </a:ext>
            </a:extLst>
          </p:cNvPr>
          <p:cNvSpPr/>
          <p:nvPr/>
        </p:nvSpPr>
        <p:spPr>
          <a:xfrm rot="10800000">
            <a:off x="7164389" y="6305298"/>
            <a:ext cx="1371597" cy="409374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3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15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1765" y="1642480"/>
            <a:ext cx="11885293" cy="22437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dirty="0"/>
              <a:t>Explore All Careers or Filter by Years Spent in College or Your Fit Type</a:t>
            </a:r>
          </a:p>
          <a:p>
            <a:pPr marL="0" indent="0" algn="ctr">
              <a:buNone/>
            </a:pPr>
            <a:r>
              <a:rPr lang="en-US" sz="2800" dirty="0"/>
              <a:t>Click on the Star Button if you are interested in that Career</a:t>
            </a:r>
          </a:p>
          <a:p>
            <a:pPr marL="0" indent="0" algn="ctr">
              <a:buNone/>
            </a:pPr>
            <a:r>
              <a:rPr lang="en-US" sz="2800" dirty="0"/>
              <a:t>You will need to choose and save 3 different careers</a:t>
            </a:r>
          </a:p>
          <a:p>
            <a:pPr marL="0" indent="0" algn="ctr">
              <a:buNone/>
            </a:pPr>
            <a:r>
              <a:rPr lang="en-US" sz="2800" dirty="0"/>
              <a:t>You Have Completed this Activity when the Saved Careers Tab shows 3 more Saved Careers (Some of you may have saved careers from 8</a:t>
            </a:r>
            <a:r>
              <a:rPr lang="en-US" sz="2800" baseline="30000" dirty="0"/>
              <a:t>th</a:t>
            </a:r>
            <a:r>
              <a:rPr lang="en-US" sz="2800" dirty="0"/>
              <a:t> grade)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AF86E20-F18F-E4F4-58F5-15A681996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1" y="3875158"/>
            <a:ext cx="3959248" cy="27761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497425-10F0-3329-F0AF-3A517B7DD432}"/>
              </a:ext>
            </a:extLst>
          </p:cNvPr>
          <p:cNvSpPr/>
          <p:nvPr/>
        </p:nvSpPr>
        <p:spPr>
          <a:xfrm>
            <a:off x="760412" y="3872218"/>
            <a:ext cx="1676400" cy="547381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47D1039-D63E-4B98-6A0E-13983E7802DD}"/>
              </a:ext>
            </a:extLst>
          </p:cNvPr>
          <p:cNvSpPr/>
          <p:nvPr/>
        </p:nvSpPr>
        <p:spPr>
          <a:xfrm rot="3491836">
            <a:off x="276127" y="3664285"/>
            <a:ext cx="663769" cy="342604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D98A90A-750E-DB80-B47D-19222850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12" y="3908714"/>
            <a:ext cx="3967801" cy="7854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8D7C74C-2CF1-33F2-55DA-D5EE9C3A2BE8}"/>
              </a:ext>
            </a:extLst>
          </p:cNvPr>
          <p:cNvSpPr/>
          <p:nvPr/>
        </p:nvSpPr>
        <p:spPr>
          <a:xfrm>
            <a:off x="8866084" y="3927412"/>
            <a:ext cx="800300" cy="474151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5AAC9FB-81AB-AD2E-330A-273BBE6ADB6D}"/>
              </a:ext>
            </a:extLst>
          </p:cNvPr>
          <p:cNvSpPr/>
          <p:nvPr/>
        </p:nvSpPr>
        <p:spPr>
          <a:xfrm rot="9843588">
            <a:off x="9716232" y="3884471"/>
            <a:ext cx="663769" cy="342604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A4781-44F9-B215-F965-12D10C70FFF2}"/>
              </a:ext>
            </a:extLst>
          </p:cNvPr>
          <p:cNvSpPr txBox="1"/>
          <p:nvPr/>
        </p:nvSpPr>
        <p:spPr>
          <a:xfrm>
            <a:off x="5180012" y="4757293"/>
            <a:ext cx="723743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*This is an example of saved careers from Middle School – *You must save 3 more to complete the activity – making it a total of 5 careers for this student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*Some of you may have 3 saved careers from Middle School – making it a total of 6 saved careers to complete the activity.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B28B2E-1B2C-0F67-16B7-5B4BFD5F3C4E}"/>
              </a:ext>
            </a:extLst>
          </p:cNvPr>
          <p:cNvSpPr/>
          <p:nvPr/>
        </p:nvSpPr>
        <p:spPr>
          <a:xfrm>
            <a:off x="2609972" y="3890796"/>
            <a:ext cx="1676400" cy="547381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3461987-D9A0-A125-0E4B-C77647B9C107}"/>
              </a:ext>
            </a:extLst>
          </p:cNvPr>
          <p:cNvSpPr/>
          <p:nvPr/>
        </p:nvSpPr>
        <p:spPr>
          <a:xfrm rot="9461648">
            <a:off x="4408534" y="3945811"/>
            <a:ext cx="663769" cy="342604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16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1765" y="1642480"/>
            <a:ext cx="11885293" cy="2929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Go Back to You Science Home</a:t>
            </a:r>
          </a:p>
          <a:p>
            <a:pPr marL="0" indent="0" algn="ctr">
              <a:buNone/>
            </a:pPr>
            <a:r>
              <a:rPr lang="en-US" sz="2800" dirty="0"/>
              <a:t>You will have completed the Freshman Bridge Bill State Requirements when the following Grade-Level Activities have a Green Checkmark</a:t>
            </a:r>
          </a:p>
          <a:p>
            <a:pPr marL="0" indent="0" algn="ctr">
              <a:buNone/>
            </a:pPr>
            <a:r>
              <a:rPr lang="en-US" sz="2800" dirty="0"/>
              <a:t>Dual Enrollment</a:t>
            </a:r>
          </a:p>
          <a:p>
            <a:pPr marL="0" indent="0" algn="ctr">
              <a:buNone/>
            </a:pPr>
            <a:r>
              <a:rPr lang="en-US" sz="2800" dirty="0"/>
              <a:t>Explore Careers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86CC918-E77B-BDE3-E0A8-BE244CFB9A36}"/>
              </a:ext>
            </a:extLst>
          </p:cNvPr>
          <p:cNvSpPr/>
          <p:nvPr/>
        </p:nvSpPr>
        <p:spPr>
          <a:xfrm>
            <a:off x="1655763" y="4325224"/>
            <a:ext cx="1123949" cy="405448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B0EE0BF-B5F4-B627-BD0E-A97662378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12" y="4343400"/>
            <a:ext cx="6334401" cy="23217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75E726-EED4-D942-D2AC-A7B256BE1949}"/>
              </a:ext>
            </a:extLst>
          </p:cNvPr>
          <p:cNvSpPr/>
          <p:nvPr/>
        </p:nvSpPr>
        <p:spPr>
          <a:xfrm>
            <a:off x="2894012" y="4343400"/>
            <a:ext cx="3352800" cy="40544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1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905000"/>
            <a:ext cx="10668000" cy="144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Using Google Chrome -- Login to Your Infinite Campus Account  at</a:t>
            </a:r>
          </a:p>
          <a:p>
            <a:pPr marL="0" indent="0" algn="ctr">
              <a:buNone/>
            </a:pPr>
            <a:r>
              <a:rPr lang="en-US" sz="2800" dirty="0"/>
              <a:t>Campus.Paulding.k12.ga.us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737C1-A32D-3BF9-7D81-B74C94EB5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612" y="3352800"/>
            <a:ext cx="6049221" cy="331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/>
              <a:t>STEP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0C79B-BCCC-6D6D-D141-20CE0150E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0012" y="1830355"/>
            <a:ext cx="7391399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On your Infinite Campus Portal Page</a:t>
            </a:r>
          </a:p>
          <a:p>
            <a:pPr marL="0" indent="0">
              <a:buNone/>
            </a:pPr>
            <a:r>
              <a:rPr lang="en-US" sz="3600" dirty="0"/>
              <a:t>Click on MORE (Left-Hand Side)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7CC55-BB4D-1C19-1D13-AA5108166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411" y="1828800"/>
            <a:ext cx="1905001" cy="4798828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8ABA4E-BC01-DD6E-7727-2D1CBF58976C}"/>
              </a:ext>
            </a:extLst>
          </p:cNvPr>
          <p:cNvSpPr/>
          <p:nvPr/>
        </p:nvSpPr>
        <p:spPr>
          <a:xfrm>
            <a:off x="8609013" y="6019800"/>
            <a:ext cx="685800" cy="304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ABF47FD-EBE1-5F6C-1D7F-3A05031F40D7}"/>
              </a:ext>
            </a:extLst>
          </p:cNvPr>
          <p:cNvSpPr/>
          <p:nvPr/>
        </p:nvSpPr>
        <p:spPr>
          <a:xfrm>
            <a:off x="7389812" y="5929884"/>
            <a:ext cx="978408" cy="484632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9905999" cy="457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/>
              <a:t>Click on the blue SLDS Portal Tab (Right side of the page)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BB70C1-A057-237B-A0DF-912C4441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813" y="2576512"/>
            <a:ext cx="5457454" cy="38242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FA4092-EF2B-263A-C7DA-1F47151D000B}"/>
              </a:ext>
            </a:extLst>
          </p:cNvPr>
          <p:cNvSpPr/>
          <p:nvPr/>
        </p:nvSpPr>
        <p:spPr>
          <a:xfrm>
            <a:off x="3427412" y="5181600"/>
            <a:ext cx="2514600" cy="685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471FDEC-450F-11BB-DDA2-A9852AE095F5}"/>
              </a:ext>
            </a:extLst>
          </p:cNvPr>
          <p:cNvSpPr/>
          <p:nvPr/>
        </p:nvSpPr>
        <p:spPr>
          <a:xfrm>
            <a:off x="1751012" y="5231892"/>
            <a:ext cx="1481250" cy="585216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9905999" cy="457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/>
              <a:t>Click on My Career Plan Box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471FDEC-450F-11BB-DDA2-A9852AE095F5}"/>
              </a:ext>
            </a:extLst>
          </p:cNvPr>
          <p:cNvSpPr/>
          <p:nvPr/>
        </p:nvSpPr>
        <p:spPr>
          <a:xfrm rot="5400000">
            <a:off x="9087587" y="1743417"/>
            <a:ext cx="1481250" cy="585216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7D3BA-47DA-2A22-1224-0642985C3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603" y="2971800"/>
            <a:ext cx="9372600" cy="17252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FA4092-EF2B-263A-C7DA-1F47151D000B}"/>
              </a:ext>
            </a:extLst>
          </p:cNvPr>
          <p:cNvSpPr/>
          <p:nvPr/>
        </p:nvSpPr>
        <p:spPr>
          <a:xfrm>
            <a:off x="8609012" y="2895599"/>
            <a:ext cx="2438400" cy="172529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0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5 &amp; 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2413" y="1680194"/>
            <a:ext cx="9905999" cy="457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/>
              <a:t>Click on the Go To YouScience Tab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EB673-A03D-A309-5ECC-CE1C0B8FB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148" y="2163959"/>
            <a:ext cx="7911706" cy="17488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FA4092-EF2B-263A-C7DA-1F47151D000B}"/>
              </a:ext>
            </a:extLst>
          </p:cNvPr>
          <p:cNvSpPr/>
          <p:nvPr/>
        </p:nvSpPr>
        <p:spPr>
          <a:xfrm>
            <a:off x="5270210" y="3276600"/>
            <a:ext cx="2424402" cy="5334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471FDEC-450F-11BB-DDA2-A9852AE095F5}"/>
              </a:ext>
            </a:extLst>
          </p:cNvPr>
          <p:cNvSpPr/>
          <p:nvPr/>
        </p:nvSpPr>
        <p:spPr>
          <a:xfrm rot="10800000">
            <a:off x="7923212" y="3276600"/>
            <a:ext cx="1481250" cy="585216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173B6-FCE6-D1EE-F00B-F08384724DD5}"/>
              </a:ext>
            </a:extLst>
          </p:cNvPr>
          <p:cNvSpPr txBox="1"/>
          <p:nvPr/>
        </p:nvSpPr>
        <p:spPr>
          <a:xfrm>
            <a:off x="3122612" y="4116617"/>
            <a:ext cx="6934078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Click on the OK Button for the Pop Up Blocker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85CA37-8116-DD23-731D-11894123F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261" y="4668837"/>
            <a:ext cx="3162300" cy="19145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A9BCBC-1AE9-F9C0-A64F-35CF98398BBC}"/>
              </a:ext>
            </a:extLst>
          </p:cNvPr>
          <p:cNvSpPr/>
          <p:nvPr/>
        </p:nvSpPr>
        <p:spPr>
          <a:xfrm>
            <a:off x="6170612" y="5943600"/>
            <a:ext cx="990600" cy="5334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81F3FE1-ED1A-2CA7-CFBE-741EA5DB0FDA}"/>
              </a:ext>
            </a:extLst>
          </p:cNvPr>
          <p:cNvSpPr/>
          <p:nvPr/>
        </p:nvSpPr>
        <p:spPr>
          <a:xfrm rot="10800000">
            <a:off x="7542212" y="5917692"/>
            <a:ext cx="1481250" cy="585216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7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6012" y="542437"/>
            <a:ext cx="5874407" cy="6373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STEP 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2413" y="1680194"/>
            <a:ext cx="9905999" cy="4572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dirty="0"/>
              <a:t>Select the box “I agree with the terms and service” and select “I agree”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E9FC9BA0-55FE-5E30-3578-1B407AA2B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2" y="2743200"/>
            <a:ext cx="4124324" cy="35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6012" y="542437"/>
            <a:ext cx="5874407" cy="6373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STEP 8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2413" y="1680194"/>
            <a:ext cx="9905999" cy="457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/>
              <a:t>Choose the box “Aptitude &amp; Career Discovery” from the next page. </a:t>
            </a: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74229185-757D-A631-4E3B-A2B774F52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2665076"/>
            <a:ext cx="3581400" cy="363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438" y="2286000"/>
            <a:ext cx="5014873" cy="3733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accent1"/>
                </a:solidFill>
                <a:highlight>
                  <a:srgbClr val="FFFF00"/>
                </a:highlight>
              </a:rPr>
              <a:t>Make the Next Page – Full Screen</a:t>
            </a:r>
          </a:p>
          <a:p>
            <a:pPr marL="0" indent="0" algn="ctr">
              <a:buNone/>
            </a:pPr>
            <a:r>
              <a:rPr lang="en-US" sz="2800" dirty="0"/>
              <a:t>Go To the Top Right Corner</a:t>
            </a:r>
          </a:p>
          <a:p>
            <a:pPr marL="0" indent="0" algn="ctr">
              <a:buNone/>
            </a:pPr>
            <a:r>
              <a:rPr lang="en-US" sz="2800" dirty="0"/>
              <a:t>Click on the Blue Circle</a:t>
            </a:r>
          </a:p>
          <a:p>
            <a:pPr marL="0" indent="0" algn="ctr">
              <a:buNone/>
            </a:pPr>
            <a:r>
              <a:rPr lang="en-US" sz="2800" dirty="0"/>
              <a:t>Then Click on Grade-Level Activities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471FDEC-450F-11BB-DDA2-A9852AE095F5}"/>
              </a:ext>
            </a:extLst>
          </p:cNvPr>
          <p:cNvSpPr/>
          <p:nvPr/>
        </p:nvSpPr>
        <p:spPr>
          <a:xfrm rot="5400000">
            <a:off x="11307503" y="883999"/>
            <a:ext cx="1163432" cy="462235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64C8F115-87E8-EEA9-419A-874DD69E1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49" y="1860482"/>
            <a:ext cx="7315200" cy="43277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9FE5C9-6526-A6FF-DD9B-B3A6372399C4}"/>
              </a:ext>
            </a:extLst>
          </p:cNvPr>
          <p:cNvSpPr/>
          <p:nvPr/>
        </p:nvSpPr>
        <p:spPr>
          <a:xfrm>
            <a:off x="7344680" y="2514600"/>
            <a:ext cx="1492931" cy="533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5053C9-19BB-E81D-E161-FFF9A46981DF}"/>
              </a:ext>
            </a:extLst>
          </p:cNvPr>
          <p:cNvSpPr/>
          <p:nvPr/>
        </p:nvSpPr>
        <p:spPr>
          <a:xfrm>
            <a:off x="11247791" y="1860482"/>
            <a:ext cx="641429" cy="24368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CCFC1F-1336-474C-CEBD-BD3815125173}"/>
              </a:ext>
            </a:extLst>
          </p:cNvPr>
          <p:cNvSpPr/>
          <p:nvPr/>
        </p:nvSpPr>
        <p:spPr>
          <a:xfrm>
            <a:off x="11821156" y="1814067"/>
            <a:ext cx="272258" cy="33651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A4092-EF2B-263A-C7DA-1F47151D000B}"/>
              </a:ext>
            </a:extLst>
          </p:cNvPr>
          <p:cNvSpPr/>
          <p:nvPr/>
        </p:nvSpPr>
        <p:spPr>
          <a:xfrm>
            <a:off x="11047411" y="2566353"/>
            <a:ext cx="1072925" cy="40544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AA80220-9FF5-03F2-68DD-B22DA356CAF2}"/>
              </a:ext>
            </a:extLst>
          </p:cNvPr>
          <p:cNvSpPr/>
          <p:nvPr/>
        </p:nvSpPr>
        <p:spPr>
          <a:xfrm>
            <a:off x="9750698" y="2550182"/>
            <a:ext cx="1163432" cy="462235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3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329</TotalTime>
  <Words>437</Words>
  <Application>Microsoft Office PowerPoint</Application>
  <PresentationFormat>Custom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Consolas</vt:lpstr>
      <vt:lpstr>Corbel</vt:lpstr>
      <vt:lpstr>Chalkboard 16x9</vt:lpstr>
      <vt:lpstr>BRIDGE BILL FRESHMAN </vt:lpstr>
      <vt:lpstr>STEP 1</vt:lpstr>
      <vt:lpstr>STEP 2</vt:lpstr>
      <vt:lpstr>STEP 3</vt:lpstr>
      <vt:lpstr>STEP 4</vt:lpstr>
      <vt:lpstr>STEP 5 &amp; 6</vt:lpstr>
      <vt:lpstr>STEP 7</vt:lpstr>
      <vt:lpstr>STEP 8</vt:lpstr>
      <vt:lpstr>STEP 9</vt:lpstr>
      <vt:lpstr>STEP 10</vt:lpstr>
      <vt:lpstr>STEP 11</vt:lpstr>
      <vt:lpstr>STEP 12</vt:lpstr>
      <vt:lpstr>STEP 13</vt:lpstr>
      <vt:lpstr>STEP 14</vt:lpstr>
      <vt:lpstr>STEP 15</vt:lpstr>
      <vt:lpstr>STEP 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 BILL JUNIORS</dc:title>
  <dc:creator>Krista K. Keefe</dc:creator>
  <cp:lastModifiedBy>Lindsey G. Harris</cp:lastModifiedBy>
  <cp:revision>3</cp:revision>
  <dcterms:created xsi:type="dcterms:W3CDTF">2022-11-03T13:20:49Z</dcterms:created>
  <dcterms:modified xsi:type="dcterms:W3CDTF">2023-11-01T17:45:26Z</dcterms:modified>
</cp:coreProperties>
</file>