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5"/>
  </p:sldMasterIdLst>
  <p:notesMasterIdLst>
    <p:notesMasterId r:id="rId14"/>
  </p:notesMasterIdLst>
  <p:sldIdLst>
    <p:sldId id="297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E4B9-9F01-4E43-9B8E-81BC3602AFF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710E-8C75-40F6-85BD-869E3D17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1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4B9363-8B87-41B7-9F8E-64519CBB8F34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EF5746-5284-4951-9F37-7AE924EDBCB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7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398B29-7265-4A65-A2A4-6703C057B7C1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0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1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6526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393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6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5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4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78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3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0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631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9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0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n.wikipedia.org/wiki/File:Sert_-_happy_smile.svg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9813F-F4EF-42F0-9D9C-E790BF56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Accessing YouScience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05182B7-634E-48FE-BB06-58A1FCADA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71" t="2467" r="869" b="32826"/>
          <a:stretch/>
        </p:blipFill>
        <p:spPr>
          <a:xfrm>
            <a:off x="7793391" y="234347"/>
            <a:ext cx="3680817" cy="614644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EFE0E-BEF9-46E7-AED1-E9B311CD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1812599"/>
            <a:ext cx="6382699" cy="114682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800" dirty="0">
                <a:solidFill>
                  <a:schemeClr val="tx1">
                    <a:lumMod val="95000"/>
                  </a:schemeClr>
                </a:solidFill>
              </a:rPr>
              <a:t>1. Log into your student portal - IC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44FCF43-29DB-4530-9A30-309DF74C9A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344778"/>
            <a:ext cx="6382697" cy="21647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On the left-hand side of the screen, click on the ‘more’ option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32CC7A-3055-4497-8541-97DE96FD49CC}"/>
              </a:ext>
            </a:extLst>
          </p:cNvPr>
          <p:cNvCxnSpPr/>
          <p:nvPr/>
        </p:nvCxnSpPr>
        <p:spPr>
          <a:xfrm>
            <a:off x="5522581" y="5915254"/>
            <a:ext cx="24332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1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1449-F63D-4E5A-97D2-C88C6D9C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39" y="1873104"/>
            <a:ext cx="6382699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95000"/>
                  </a:schemeClr>
                </a:solidFill>
              </a:rPr>
              <a:t>2. Scroll down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EF814D-E20D-477A-B485-C3C327A2D5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tretch/>
        </p:blipFill>
        <p:spPr>
          <a:xfrm>
            <a:off x="8279708" y="690479"/>
            <a:ext cx="3292610" cy="4689475"/>
          </a:xfrm>
          <a:prstGeom prst="rect">
            <a:avLst/>
          </a:prstGeom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455F-816B-48D1-B0E1-F233DE085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939" y="2890388"/>
            <a:ext cx="6806979" cy="24895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At the bottom of the page, find the link for ‘SLDS Portal’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FFB76-1EAE-41FB-AE66-E3A0872AD8D2}"/>
              </a:ext>
            </a:extLst>
          </p:cNvPr>
          <p:cNvCxnSpPr/>
          <p:nvPr/>
        </p:nvCxnSpPr>
        <p:spPr>
          <a:xfrm>
            <a:off x="7492779" y="5105467"/>
            <a:ext cx="24332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1449-F63D-4E5A-97D2-C88C6D9C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2" y="1579646"/>
            <a:ext cx="4186990" cy="2901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6600" dirty="0"/>
              <a:t>3. A New screen will open</a:t>
            </a:r>
          </a:p>
        </p:txBody>
      </p:sp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CBBAE85-E89F-40BE-A809-4B12F72FB2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046663" y="1295210"/>
            <a:ext cx="6034087" cy="34706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455F-816B-48D1-B0E1-F233DE085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900" y="4481427"/>
            <a:ext cx="3326649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Click on ‘my career plan’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8C21B3-AF44-41D2-A7E2-8413E061B6F4}"/>
              </a:ext>
            </a:extLst>
          </p:cNvPr>
          <p:cNvSpPr/>
          <p:nvPr/>
        </p:nvSpPr>
        <p:spPr>
          <a:xfrm>
            <a:off x="8063706" y="2370221"/>
            <a:ext cx="1633673" cy="16086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1449-F63D-4E5A-97D2-C88C6D9C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86" y="1255967"/>
            <a:ext cx="4210508" cy="1669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dirty="0"/>
              <a:t>4. The page will look like this…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40066F-A9D5-40C4-8B23-20B7248D40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556" r="-1" b="-1"/>
          <a:stretch/>
        </p:blipFill>
        <p:spPr>
          <a:xfrm>
            <a:off x="609353" y="1543600"/>
            <a:ext cx="6142772" cy="42196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455F-816B-48D1-B0E1-F233DE085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5886" y="2322884"/>
            <a:ext cx="3877388" cy="2837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You’ll see your name and grade level where the face is on the slide.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Click on the button  that says ‘go to </a:t>
            </a:r>
            <a:r>
              <a:rPr lang="en-US" dirty="0" err="1"/>
              <a:t>YouScience</a:t>
            </a:r>
            <a:r>
              <a:rPr lang="en-US" dirty="0"/>
              <a:t>’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9AF1634-4B3E-4CD4-9500-31B6622D5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7306" y="2322884"/>
            <a:ext cx="1204812" cy="120481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3C8762B-6B89-4BA3-803C-CEDC11D35E92}"/>
              </a:ext>
            </a:extLst>
          </p:cNvPr>
          <p:cNvSpPr/>
          <p:nvPr/>
        </p:nvSpPr>
        <p:spPr>
          <a:xfrm>
            <a:off x="3513374" y="3137414"/>
            <a:ext cx="1327494" cy="443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3211-1E63-4AED-9B36-3EB919A8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1576137"/>
            <a:ext cx="3072869" cy="115196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You might get this popup…</a:t>
            </a:r>
            <a:br>
              <a:rPr lang="en-US" sz="2800" dirty="0"/>
            </a:br>
            <a:r>
              <a:rPr lang="en-US" sz="2800" dirty="0"/>
              <a:t>click “ok” 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649F8BE7-556D-43A9-A9FC-9F9B667CD4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9812" y="2985448"/>
            <a:ext cx="3076090" cy="2837943"/>
          </a:xfrm>
        </p:spPr>
        <p:txBody>
          <a:bodyPr>
            <a:normAutofit/>
          </a:bodyPr>
          <a:lstStyle/>
          <a:p>
            <a:r>
              <a:rPr lang="en-US" dirty="0"/>
              <a:t>If you know how, check to see that your popup blocker is disabled. 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D83373-24C7-4F37-B37F-ED605EE8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3" y="1748136"/>
            <a:ext cx="6137648" cy="42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7E32-249A-4580-B75C-D4787FE3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339" y="2007206"/>
            <a:ext cx="3688104" cy="11519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Then you will create a YS profile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2E432F-9465-41EE-A7AD-D08E0E696C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1" y="3698829"/>
            <a:ext cx="3076090" cy="1727413"/>
          </a:xfrm>
        </p:spPr>
        <p:txBody>
          <a:bodyPr>
            <a:normAutofit/>
          </a:bodyPr>
          <a:lstStyle/>
          <a:p>
            <a:r>
              <a:rPr lang="en-US" dirty="0"/>
              <a:t>Use your personal email address. You will have access to your account for 10 years. 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8EC657-C2E9-4B98-B43C-085870B7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50" y="1552114"/>
            <a:ext cx="6557897" cy="40822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D490FE-F9F4-4CA1-848F-453DEE3F3644}"/>
              </a:ext>
            </a:extLst>
          </p:cNvPr>
          <p:cNvCxnSpPr/>
          <p:nvPr/>
        </p:nvCxnSpPr>
        <p:spPr>
          <a:xfrm>
            <a:off x="1151086" y="3545131"/>
            <a:ext cx="4497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B2A26A-981D-439A-ACB2-B48BB2C2680D}"/>
              </a:ext>
            </a:extLst>
          </p:cNvPr>
          <p:cNvCxnSpPr/>
          <p:nvPr/>
        </p:nvCxnSpPr>
        <p:spPr>
          <a:xfrm>
            <a:off x="3969498" y="3543602"/>
            <a:ext cx="4497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4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4F0E-9FD0-46E5-8698-C8E7EF5C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AB2F-9A47-438F-8D8B-4C80EFDCCF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11 brain games/activities</a:t>
            </a:r>
          </a:p>
          <a:p>
            <a:r>
              <a:rPr lang="en-US" dirty="0"/>
              <a:t>Each activity takes 5-10 minutes</a:t>
            </a:r>
          </a:p>
          <a:p>
            <a:r>
              <a:rPr lang="en-US" u="sng" dirty="0">
                <a:solidFill>
                  <a:srgbClr val="FF0000"/>
                </a:solidFill>
              </a:rPr>
              <a:t>Read the directions before each activity</a:t>
            </a:r>
          </a:p>
          <a:p>
            <a:r>
              <a:rPr lang="en-US" dirty="0"/>
              <a:t>Do not stop in the middle of an activity – some of them are timed</a:t>
            </a:r>
          </a:p>
          <a:p>
            <a:r>
              <a:rPr lang="en-US" dirty="0"/>
              <a:t>Try your best, and remember not </a:t>
            </a:r>
            <a:r>
              <a:rPr lang="en-US" u="sng" dirty="0"/>
              <a:t>all</a:t>
            </a:r>
            <a:r>
              <a:rPr lang="en-US" dirty="0"/>
              <a:t> the activities are supposed to be easy for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A08CC-9F8E-412F-B175-704338EEDE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When you finish an activity, your progress will automatically save</a:t>
            </a:r>
          </a:p>
          <a:p>
            <a:r>
              <a:rPr lang="en-US" dirty="0"/>
              <a:t>Make the most out of this, and try not to let your surroundings distract you</a:t>
            </a:r>
          </a:p>
          <a:p>
            <a:r>
              <a:rPr lang="en-US" dirty="0"/>
              <a:t>after you finish all activities, you will get an email when your results are ready</a:t>
            </a:r>
          </a:p>
        </p:txBody>
      </p:sp>
    </p:spTree>
    <p:extLst>
      <p:ext uri="{BB962C8B-B14F-4D97-AF65-F5344CB8AC3E}">
        <p14:creationId xmlns:p14="http://schemas.microsoft.com/office/powerpoint/2010/main" val="7181949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855bedaa-2d60-480d-81e4-75fe5881734a">PCSDDOC-1573500842-1304783</_dlc_DocId>
    <_dlc_DocIdUrl xmlns="855bedaa-2d60-480d-81e4-75fe5881734a">
      <Url>https://pauldingcountyschool.sharepoint.com/sites/DocumentCenter/_layouts/15/DocIdRedir.aspx?ID=PCSDDOC-1573500842-1304783</Url>
      <Description>PCSDDOC-1573500842-1304783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F300C9C16D545A9D3481395BEAA0E" ma:contentTypeVersion="12" ma:contentTypeDescription="Create a new document." ma:contentTypeScope="" ma:versionID="efdbd6e2bdcbd83c425f8cd7f74c9c53">
  <xsd:schema xmlns:xsd="http://www.w3.org/2001/XMLSchema" xmlns:xs="http://www.w3.org/2001/XMLSchema" xmlns:p="http://schemas.microsoft.com/office/2006/metadata/properties" xmlns:ns1="http://schemas.microsoft.com/sharepoint/v3" xmlns:ns2="855bedaa-2d60-480d-81e4-75fe5881734a" xmlns:ns3="89fa53aa-3fbc-4de2-8906-89361990ec1a" targetNamespace="http://schemas.microsoft.com/office/2006/metadata/properties" ma:root="true" ma:fieldsID="9d782e9801d1107c45afa8949e1aee3c" ns1:_="" ns2:_="" ns3:_="">
    <xsd:import namespace="http://schemas.microsoft.com/sharepoint/v3"/>
    <xsd:import namespace="855bedaa-2d60-480d-81e4-75fe5881734a"/>
    <xsd:import namespace="89fa53aa-3fbc-4de2-8906-89361990ec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bedaa-2d60-480d-81e4-75fe588173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53aa-3fbc-4de2-8906-89361990e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035D2D-8F66-40FB-8EE0-C1E1DAD35E19}">
  <ds:schemaRefs>
    <ds:schemaRef ds:uri="855bedaa-2d60-480d-81e4-75fe5881734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9fa53aa-3fbc-4de2-8906-89361990ec1a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6031D8-8828-4F4E-8EB9-6AF7615F9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7B6C1-183B-49AE-BFD0-CBE696BB1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bedaa-2d60-480d-81e4-75fe5881734a"/>
    <ds:schemaRef ds:uri="89fa53aa-3fbc-4de2-8906-89361990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870CBB1-FE90-43A5-80BF-AA4999EDC79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151</TotalTime>
  <Words>238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Accessing YouScience</vt:lpstr>
      <vt:lpstr>1. Log into your student portal - IC</vt:lpstr>
      <vt:lpstr>2. Scroll down</vt:lpstr>
      <vt:lpstr>3. A New screen will open</vt:lpstr>
      <vt:lpstr>4. The page will look like this…</vt:lpstr>
      <vt:lpstr>You might get this popup… click “ok” </vt:lpstr>
      <vt:lpstr>Then you will create a YS profile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youscience</dc:title>
  <dc:creator>Melissa R. Mecadon-Mann</dc:creator>
  <cp:lastModifiedBy>Lindsey G. Harris</cp:lastModifiedBy>
  <cp:revision>3</cp:revision>
  <dcterms:created xsi:type="dcterms:W3CDTF">2020-10-15T16:33:49Z</dcterms:created>
  <dcterms:modified xsi:type="dcterms:W3CDTF">2022-11-16T13:20:31Z</dcterms:modified>
</cp:coreProperties>
</file>