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
      <p:font typeface="Helvetica Neue"/>
      <p:regular r:id="rId23"/>
      <p:bold r:id="rId24"/>
      <p:italic r:id="rId25"/>
      <p:boldItalic r:id="rId26"/>
    </p:embeddedFont>
    <p:embeddedFont>
      <p:font typeface="Helvetica Neue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HelveticaNeueLight-bold.fntdata"/><Relationship Id="rId27" Type="http://schemas.openxmlformats.org/officeDocument/2006/relationships/font" Target="fonts/HelveticaNeue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Light-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HelveticaNeue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nowledgebase.youscience.com/discovery-view-student-resul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nowledgebase.precisionexams.com/results-walk-through-videos?__hstc=63881840.6de9b92e2928a31ac2758682fdf5ba6a.1649088813309.1675445933818.1675451309724.628&amp;__hssc=63881840.1.1675451309724&amp;__hsfp=49869365" TargetMode="External"/><Relationship Id="rId3" Type="http://schemas.openxmlformats.org/officeDocument/2006/relationships/hyperlink" Target="https://knowledgebase.youscience.com/in-depth-results-walk-through-guide?__hstc=63881840.6de9b92e2928a31ac2758682fdf5ba6a.1649088813309.1675445933818.1675451309724.628&amp;__hssc=63881840.1.1675451309724&amp;__hsfp=49869365"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ef1b11555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ef1b11555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Helvetica Neue Light"/>
              <a:ea typeface="Helvetica Neue Light"/>
              <a:cs typeface="Helvetica Neue Light"/>
              <a:sym typeface="Helvetica Neue 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ef1b115557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ef1b115557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ef1b115557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ef1b115557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view student results - </a:t>
            </a:r>
            <a:r>
              <a:rPr lang="en" u="sng">
                <a:solidFill>
                  <a:schemeClr val="hlink"/>
                </a:solidFill>
                <a:hlinkClick r:id="rId2"/>
              </a:rPr>
              <a:t>https://knowledgebase.youscience.com/discovery-view-student-results</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ef1b115557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ef1b115557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ef1b115557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ef1b115557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walk-through </a:t>
            </a:r>
            <a:r>
              <a:rPr lang="en"/>
              <a:t>videos</a:t>
            </a:r>
            <a:r>
              <a:rPr lang="en"/>
              <a:t> - </a:t>
            </a:r>
            <a:r>
              <a:rPr lang="en" u="sng">
                <a:solidFill>
                  <a:schemeClr val="hlink"/>
                </a:solidFill>
                <a:hlinkClick r:id="rId2"/>
              </a:rPr>
              <a:t>https://knowledgebase.precisionexams.com/results-walk-through-videos?__hstc=63881840.6de9b92e2928a31ac2758682fdf5ba6a.1649088813309.1675445933818.1675451309724.628&amp;__hssc=63881840.1.1675451309724&amp;__hsfp=49869365</a:t>
            </a:r>
            <a:endParaRPr/>
          </a:p>
          <a:p>
            <a:pPr indent="0" lvl="0" marL="0" rtl="0" algn="l">
              <a:spcBef>
                <a:spcPts val="0"/>
              </a:spcBef>
              <a:spcAft>
                <a:spcPts val="0"/>
              </a:spcAft>
              <a:buNone/>
            </a:pPr>
            <a:r>
              <a:rPr lang="en"/>
              <a:t>In-depth results walk-through guide - </a:t>
            </a:r>
            <a:r>
              <a:rPr lang="en" u="sng">
                <a:solidFill>
                  <a:schemeClr val="hlink"/>
                </a:solidFill>
                <a:hlinkClick r:id="rId3"/>
              </a:rPr>
              <a:t>https://knowledgebase.youscience.com/in-depth-results-walk-through-guide?__hstc=63881840.6de9b92e2928a31ac2758682fdf5ba6a.1649088813309.1675445933818.1675451309724.628&amp;__hssc=63881840.1.1675451309724&amp;__hsfp=49869365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ef1b115557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ef1b115557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ef1b11555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ef1b11555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ef1b115557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ef1b115557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ef1b115557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ef1b115557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ef1b115557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ef1b115557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ef1b115557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ef1b115557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f1b115557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ef1b115557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entered)"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42900" y="1848450"/>
            <a:ext cx="8458200" cy="723300"/>
          </a:xfrm>
          <a:prstGeom prst="rect">
            <a:avLst/>
          </a:prstGeom>
          <a:noFill/>
          <a:ln>
            <a:noFill/>
          </a:ln>
        </p:spPr>
        <p:txBody>
          <a:bodyPr anchorCtr="0" anchor="b" bIns="0" lIns="0" spcFirstLastPara="1" rIns="0" wrap="square" tIns="0">
            <a:spAutoFit/>
          </a:bodyPr>
          <a:lstStyle>
            <a:lvl1pPr lvl="0" rtl="0" algn="ctr">
              <a:lnSpc>
                <a:spcPct val="90000"/>
              </a:lnSpc>
              <a:spcBef>
                <a:spcPts val="0"/>
              </a:spcBef>
              <a:spcAft>
                <a:spcPts val="0"/>
              </a:spcAft>
              <a:buClr>
                <a:schemeClr val="dk1"/>
              </a:buClr>
              <a:buSzPts val="4800"/>
              <a:buNone/>
              <a:defRPr sz="4800"/>
            </a:lvl1pPr>
            <a:lvl2pPr lvl="1" rtl="0" algn="l">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2pPr>
            <a:lvl3pPr lvl="2" rtl="0" algn="l">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3pPr>
            <a:lvl4pPr lvl="3" rtl="0" algn="l">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4pPr>
            <a:lvl5pPr lvl="4" rtl="0" algn="l">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5pPr>
            <a:lvl6pPr lvl="5" rtl="0" algn="l">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6pPr>
            <a:lvl7pPr lvl="6" rtl="0" algn="l">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7pPr>
            <a:lvl8pPr lvl="7" rtl="0" algn="l">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8pPr>
            <a:lvl9pPr lvl="8" rtl="0" algn="l">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9pPr>
          </a:lstStyle>
          <a:p/>
        </p:txBody>
      </p:sp>
      <p:sp>
        <p:nvSpPr>
          <p:cNvPr id="56" name="Google Shape;56;p14"/>
          <p:cNvSpPr txBox="1"/>
          <p:nvPr>
            <p:ph idx="1" type="subTitle"/>
          </p:nvPr>
        </p:nvSpPr>
        <p:spPr>
          <a:xfrm>
            <a:off x="1143000" y="2701529"/>
            <a:ext cx="6858000" cy="1241700"/>
          </a:xfrm>
          <a:prstGeom prst="rect">
            <a:avLst/>
          </a:prstGeom>
          <a:noFill/>
          <a:ln>
            <a:noFill/>
          </a:ln>
        </p:spPr>
        <p:txBody>
          <a:bodyPr anchorCtr="0" anchor="t" bIns="0" lIns="0" spcFirstLastPara="1" rIns="0" wrap="square" tIns="0">
            <a:sp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Upper Left)">
  <p:cSld name="TITLE_1">
    <p:spTree>
      <p:nvGrpSpPr>
        <p:cNvPr id="57" name="Shape 57"/>
        <p:cNvGrpSpPr/>
        <p:nvPr/>
      </p:nvGrpSpPr>
      <p:grpSpPr>
        <a:xfrm>
          <a:off x="0" y="0"/>
          <a:ext cx="0" cy="0"/>
          <a:chOff x="0" y="0"/>
          <a:chExt cx="0" cy="0"/>
        </a:xfrm>
      </p:grpSpPr>
      <p:sp>
        <p:nvSpPr>
          <p:cNvPr id="58" name="Google Shape;58;p15"/>
          <p:cNvSpPr txBox="1"/>
          <p:nvPr>
            <p:ph type="ctrTitle"/>
          </p:nvPr>
        </p:nvSpPr>
        <p:spPr>
          <a:xfrm>
            <a:off x="342900" y="280950"/>
            <a:ext cx="4885800" cy="1701600"/>
          </a:xfrm>
          <a:prstGeom prst="rect">
            <a:avLst/>
          </a:prstGeom>
          <a:noFill/>
          <a:ln>
            <a:noFill/>
          </a:ln>
        </p:spPr>
        <p:txBody>
          <a:bodyPr anchorCtr="0" anchor="t" bIns="0" lIns="0" spcFirstLastPara="1" rIns="0" wrap="square" tIns="0">
            <a:noAutofit/>
          </a:bodyPr>
          <a:lstStyle>
            <a:lvl1pPr lvl="0" rtl="0">
              <a:lnSpc>
                <a:spcPct val="90000"/>
              </a:lnSpc>
              <a:spcBef>
                <a:spcPts val="0"/>
              </a:spcBef>
              <a:spcAft>
                <a:spcPts val="0"/>
              </a:spcAft>
              <a:buClr>
                <a:schemeClr val="dk1"/>
              </a:buClr>
              <a:buSzPts val="4800"/>
              <a:buNone/>
              <a:defRPr sz="4800"/>
            </a:lvl1pPr>
            <a:lvl2pPr lvl="1" rtl="0">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2pPr>
            <a:lvl3pPr lvl="2" rtl="0">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3pPr>
            <a:lvl4pPr lvl="3" rtl="0">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4pPr>
            <a:lvl5pPr lvl="4" rtl="0">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5pPr>
            <a:lvl6pPr lvl="5" rtl="0">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6pPr>
            <a:lvl7pPr lvl="6" rtl="0">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7pPr>
            <a:lvl8pPr lvl="7" rtl="0">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8pPr>
            <a:lvl9pPr lvl="8" rtl="0">
              <a:lnSpc>
                <a:spcPct val="100000"/>
              </a:lnSpc>
              <a:spcBef>
                <a:spcPts val="0"/>
              </a:spcBef>
              <a:spcAft>
                <a:spcPts val="0"/>
              </a:spcAft>
              <a:buSzPts val="4800"/>
              <a:buFont typeface="Helvetica Neue"/>
              <a:buNone/>
              <a:defRPr b="1" sz="4800">
                <a:latin typeface="Helvetica Neue"/>
                <a:ea typeface="Helvetica Neue"/>
                <a:cs typeface="Helvetica Neue"/>
                <a:sym typeface="Helvetica Neue"/>
              </a:defRPr>
            </a:lvl9pPr>
          </a:lstStyle>
          <a:p/>
        </p:txBody>
      </p:sp>
      <p:sp>
        <p:nvSpPr>
          <p:cNvPr id="59" name="Google Shape;59;p15"/>
          <p:cNvSpPr txBox="1"/>
          <p:nvPr>
            <p:ph idx="1" type="subTitle"/>
          </p:nvPr>
        </p:nvSpPr>
        <p:spPr>
          <a:xfrm>
            <a:off x="342900" y="1950900"/>
            <a:ext cx="3745800" cy="1241700"/>
          </a:xfrm>
          <a:prstGeom prst="rect">
            <a:avLst/>
          </a:prstGeom>
          <a:noFill/>
          <a:ln>
            <a:noFill/>
          </a:ln>
        </p:spPr>
        <p:txBody>
          <a:bodyPr anchorCtr="0" anchor="t" bIns="0" lIns="0" spcFirstLastPara="1" rIns="0" wrap="square" tIns="0">
            <a:normAutofit/>
          </a:bodyPr>
          <a:lstStyle>
            <a:lvl1pPr lvl="0" rtl="0">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amp; Statement">
  <p:cSld name="TITLE_1_1">
    <p:bg>
      <p:bgPr>
        <a:solidFill>
          <a:schemeClr val="dk2"/>
        </a:solidFill>
      </p:bgPr>
    </p:bg>
    <p:spTree>
      <p:nvGrpSpPr>
        <p:cNvPr id="60" name="Shape 60"/>
        <p:cNvGrpSpPr/>
        <p:nvPr/>
      </p:nvGrpSpPr>
      <p:grpSpPr>
        <a:xfrm>
          <a:off x="0" y="0"/>
          <a:ext cx="0" cy="0"/>
          <a:chOff x="0" y="0"/>
          <a:chExt cx="0" cy="0"/>
        </a:xfrm>
      </p:grpSpPr>
      <p:sp>
        <p:nvSpPr>
          <p:cNvPr id="61" name="Google Shape;61;p16"/>
          <p:cNvSpPr txBox="1"/>
          <p:nvPr>
            <p:ph type="ctrTitle"/>
          </p:nvPr>
        </p:nvSpPr>
        <p:spPr>
          <a:xfrm>
            <a:off x="342900" y="280950"/>
            <a:ext cx="4885800" cy="1701600"/>
          </a:xfrm>
          <a:prstGeom prst="rect">
            <a:avLst/>
          </a:prstGeom>
          <a:noFill/>
          <a:ln>
            <a:noFill/>
          </a:ln>
        </p:spPr>
        <p:txBody>
          <a:bodyPr anchorCtr="0" anchor="t" bIns="0" lIns="0" spcFirstLastPara="1" rIns="0" wrap="square" tIns="0">
            <a:noAutofit/>
          </a:bodyPr>
          <a:lstStyle>
            <a:lvl1pPr lvl="0" rtl="0">
              <a:lnSpc>
                <a:spcPct val="90000"/>
              </a:lnSpc>
              <a:spcBef>
                <a:spcPts val="0"/>
              </a:spcBef>
              <a:spcAft>
                <a:spcPts val="0"/>
              </a:spcAft>
              <a:buClr>
                <a:schemeClr val="lt1"/>
              </a:buClr>
              <a:buSzPts val="4800"/>
              <a:buFont typeface="Helvetica Neue Light"/>
              <a:buNone/>
              <a:defRPr b="0" sz="4800">
                <a:solidFill>
                  <a:schemeClr val="lt1"/>
                </a:solidFill>
                <a:latin typeface="Helvetica Neue Light"/>
                <a:ea typeface="Helvetica Neue Light"/>
                <a:cs typeface="Helvetica Neue Light"/>
                <a:sym typeface="Helvetica Neue Light"/>
              </a:defRPr>
            </a:lvl1pPr>
            <a:lvl2pPr lvl="1"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2pPr>
            <a:lvl3pPr lvl="2"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3pPr>
            <a:lvl4pPr lvl="3"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4pPr>
            <a:lvl5pPr lvl="4"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5pPr>
            <a:lvl6pPr lvl="5"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6pPr>
            <a:lvl7pPr lvl="6"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7pPr>
            <a:lvl8pPr lvl="7"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8pPr>
            <a:lvl9pPr lvl="8"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9pPr>
          </a:lstStyle>
          <a:p/>
        </p:txBody>
      </p:sp>
      <p:sp>
        <p:nvSpPr>
          <p:cNvPr id="62" name="Google Shape;62;p16"/>
          <p:cNvSpPr txBox="1"/>
          <p:nvPr>
            <p:ph idx="1" type="subTitle"/>
          </p:nvPr>
        </p:nvSpPr>
        <p:spPr>
          <a:xfrm>
            <a:off x="342900" y="1950900"/>
            <a:ext cx="3745800" cy="1241700"/>
          </a:xfrm>
          <a:prstGeom prst="rect">
            <a:avLst/>
          </a:prstGeom>
          <a:noFill/>
          <a:ln>
            <a:noFill/>
          </a:ln>
        </p:spPr>
        <p:txBody>
          <a:bodyPr anchorCtr="0" anchor="t" bIns="0" lIns="0" spcFirstLastPara="1" rIns="0" wrap="square" tIns="0">
            <a:normAutofit/>
          </a:bodyPr>
          <a:lstStyle>
            <a:lvl1pPr lvl="0" rtl="0">
              <a:lnSpc>
                <a:spcPct val="90000"/>
              </a:lnSpc>
              <a:spcBef>
                <a:spcPts val="800"/>
              </a:spcBef>
              <a:spcAft>
                <a:spcPts val="0"/>
              </a:spcAft>
              <a:buClr>
                <a:schemeClr val="lt1"/>
              </a:buClr>
              <a:buSzPts val="1800"/>
              <a:buNone/>
              <a:defRPr sz="1800">
                <a:solidFill>
                  <a:schemeClr val="lt1"/>
                </a:solidFill>
              </a:defRPr>
            </a:lvl1pPr>
            <a:lvl2pPr lvl="1" rtl="0" algn="ctr">
              <a:lnSpc>
                <a:spcPct val="90000"/>
              </a:lnSpc>
              <a:spcBef>
                <a:spcPts val="400"/>
              </a:spcBef>
              <a:spcAft>
                <a:spcPts val="0"/>
              </a:spcAft>
              <a:buClr>
                <a:schemeClr val="lt1"/>
              </a:buClr>
              <a:buSzPts val="1500"/>
              <a:buNone/>
              <a:defRPr sz="1500">
                <a:solidFill>
                  <a:schemeClr val="lt1"/>
                </a:solidFill>
              </a:defRPr>
            </a:lvl2pPr>
            <a:lvl3pPr lvl="2" rtl="0" algn="ctr">
              <a:lnSpc>
                <a:spcPct val="90000"/>
              </a:lnSpc>
              <a:spcBef>
                <a:spcPts val="400"/>
              </a:spcBef>
              <a:spcAft>
                <a:spcPts val="0"/>
              </a:spcAft>
              <a:buClr>
                <a:schemeClr val="lt1"/>
              </a:buClr>
              <a:buSzPts val="1400"/>
              <a:buNone/>
              <a:defRPr sz="1400">
                <a:solidFill>
                  <a:schemeClr val="lt1"/>
                </a:solidFill>
              </a:defRPr>
            </a:lvl3pPr>
            <a:lvl4pPr lvl="3" rtl="0" algn="ctr">
              <a:lnSpc>
                <a:spcPct val="90000"/>
              </a:lnSpc>
              <a:spcBef>
                <a:spcPts val="400"/>
              </a:spcBef>
              <a:spcAft>
                <a:spcPts val="0"/>
              </a:spcAft>
              <a:buClr>
                <a:schemeClr val="lt1"/>
              </a:buClr>
              <a:buSzPts val="1200"/>
              <a:buNone/>
              <a:defRPr sz="1200">
                <a:solidFill>
                  <a:schemeClr val="lt1"/>
                </a:solidFill>
              </a:defRPr>
            </a:lvl4pPr>
            <a:lvl5pPr lvl="4" rtl="0" algn="ctr">
              <a:lnSpc>
                <a:spcPct val="90000"/>
              </a:lnSpc>
              <a:spcBef>
                <a:spcPts val="400"/>
              </a:spcBef>
              <a:spcAft>
                <a:spcPts val="0"/>
              </a:spcAft>
              <a:buClr>
                <a:schemeClr val="lt1"/>
              </a:buClr>
              <a:buSzPts val="1200"/>
              <a:buNone/>
              <a:defRPr sz="1200">
                <a:solidFill>
                  <a:schemeClr val="lt1"/>
                </a:solidFill>
              </a:defRPr>
            </a:lvl5pPr>
            <a:lvl6pPr lvl="5" rtl="0" algn="ctr">
              <a:lnSpc>
                <a:spcPct val="90000"/>
              </a:lnSpc>
              <a:spcBef>
                <a:spcPts val="400"/>
              </a:spcBef>
              <a:spcAft>
                <a:spcPts val="0"/>
              </a:spcAft>
              <a:buClr>
                <a:schemeClr val="lt1"/>
              </a:buClr>
              <a:buSzPts val="1200"/>
              <a:buNone/>
              <a:defRPr sz="1200">
                <a:solidFill>
                  <a:schemeClr val="lt1"/>
                </a:solidFill>
              </a:defRPr>
            </a:lvl6pPr>
            <a:lvl7pPr lvl="6" rtl="0" algn="ctr">
              <a:lnSpc>
                <a:spcPct val="90000"/>
              </a:lnSpc>
              <a:spcBef>
                <a:spcPts val="400"/>
              </a:spcBef>
              <a:spcAft>
                <a:spcPts val="0"/>
              </a:spcAft>
              <a:buClr>
                <a:schemeClr val="lt1"/>
              </a:buClr>
              <a:buSzPts val="1200"/>
              <a:buNone/>
              <a:defRPr sz="1200">
                <a:solidFill>
                  <a:schemeClr val="lt1"/>
                </a:solidFill>
              </a:defRPr>
            </a:lvl7pPr>
            <a:lvl8pPr lvl="7" rtl="0" algn="ctr">
              <a:lnSpc>
                <a:spcPct val="90000"/>
              </a:lnSpc>
              <a:spcBef>
                <a:spcPts val="400"/>
              </a:spcBef>
              <a:spcAft>
                <a:spcPts val="0"/>
              </a:spcAft>
              <a:buClr>
                <a:schemeClr val="lt1"/>
              </a:buClr>
              <a:buSzPts val="1200"/>
              <a:buNone/>
              <a:defRPr sz="1200">
                <a:solidFill>
                  <a:schemeClr val="lt1"/>
                </a:solidFill>
              </a:defRPr>
            </a:lvl8pPr>
            <a:lvl9pPr lvl="8" rtl="0" algn="ctr">
              <a:lnSpc>
                <a:spcPct val="90000"/>
              </a:lnSpc>
              <a:spcBef>
                <a:spcPts val="400"/>
              </a:spcBef>
              <a:spcAft>
                <a:spcPts val="0"/>
              </a:spcAft>
              <a:buClr>
                <a:schemeClr val="lt1"/>
              </a:buClr>
              <a:buSzPts val="1200"/>
              <a:buNone/>
              <a:defRPr sz="1200">
                <a:solidFill>
                  <a:schemeClr val="lt1"/>
                </a:solidFill>
              </a:defRPr>
            </a:lvl9pPr>
          </a:lstStyle>
          <a:p/>
        </p:txBody>
      </p:sp>
      <p:grpSp>
        <p:nvGrpSpPr>
          <p:cNvPr id="63" name="Google Shape;63;p16"/>
          <p:cNvGrpSpPr/>
          <p:nvPr/>
        </p:nvGrpSpPr>
        <p:grpSpPr>
          <a:xfrm>
            <a:off x="342978" y="4653332"/>
            <a:ext cx="174146" cy="202460"/>
            <a:chOff x="1549600" y="238125"/>
            <a:chExt cx="4442500" cy="5164800"/>
          </a:xfrm>
        </p:grpSpPr>
        <p:sp>
          <p:nvSpPr>
            <p:cNvPr id="64" name="Google Shape;64;p16"/>
            <p:cNvSpPr/>
            <p:nvPr/>
          </p:nvSpPr>
          <p:spPr>
            <a:xfrm>
              <a:off x="1549600" y="716725"/>
              <a:ext cx="2060250" cy="3326475"/>
            </a:xfrm>
            <a:custGeom>
              <a:rect b="b" l="l" r="r" t="t"/>
              <a:pathLst>
                <a:path extrusionOk="0" h="133059" w="8241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chemeClr val="lt1"/>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65" name="Google Shape;65;p16"/>
            <p:cNvSpPr/>
            <p:nvPr/>
          </p:nvSpPr>
          <p:spPr>
            <a:xfrm>
              <a:off x="3934000" y="238125"/>
              <a:ext cx="2058100" cy="5164800"/>
            </a:xfrm>
            <a:custGeom>
              <a:rect b="b" l="l" r="r" t="t"/>
              <a:pathLst>
                <a:path extrusionOk="0" h="206592" w="82324">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chemeClr val="lt1"/>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
        <p:nvSpPr>
          <p:cNvPr id="66" name="Google Shape;66;p16"/>
          <p:cNvSpPr txBox="1"/>
          <p:nvPr>
            <p:ph idx="12" type="sldNum"/>
          </p:nvPr>
        </p:nvSpPr>
        <p:spPr>
          <a:xfrm>
            <a:off x="8653775" y="4708250"/>
            <a:ext cx="147300" cy="92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1" i="0" sz="6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7"/>
          <p:cNvSpPr txBox="1"/>
          <p:nvPr>
            <p:ph idx="12" type="sldNum"/>
          </p:nvPr>
        </p:nvSpPr>
        <p:spPr>
          <a:xfrm>
            <a:off x="8653775" y="4708250"/>
            <a:ext cx="147300" cy="92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7"/>
          <p:cNvSpPr txBox="1"/>
          <p:nvPr>
            <p:ph type="title"/>
          </p:nvPr>
        </p:nvSpPr>
        <p:spPr>
          <a:xfrm>
            <a:off x="342900" y="342900"/>
            <a:ext cx="7886700" cy="6606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700"/>
              <a:buFont typeface="Helvetica Neue"/>
              <a:buNone/>
              <a:defRPr b="1" i="0" sz="27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70" name="Google Shape;70;p17"/>
          <p:cNvSpPr txBox="1"/>
          <p:nvPr>
            <p:ph idx="1" type="body"/>
          </p:nvPr>
        </p:nvSpPr>
        <p:spPr>
          <a:xfrm>
            <a:off x="342900" y="1202135"/>
            <a:ext cx="7886700" cy="3000600"/>
          </a:xfrm>
          <a:prstGeom prst="rect">
            <a:avLst/>
          </a:prstGeom>
          <a:noFill/>
          <a:ln>
            <a:noFill/>
          </a:ln>
        </p:spPr>
        <p:txBody>
          <a:bodyPr anchorCtr="0" anchor="t" bIns="0" lIns="0" spcFirstLastPara="1" rIns="0" wrap="square" tIns="0">
            <a:spAutoFit/>
          </a:bodyPr>
          <a:lstStyle>
            <a:lvl1pPr indent="-330200" lvl="0" marL="457200" marR="0" rtl="0" algn="l">
              <a:lnSpc>
                <a:spcPct val="90000"/>
              </a:lnSpc>
              <a:spcBef>
                <a:spcPts val="8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1pPr>
            <a:lvl2pPr indent="-330200" lvl="1" marL="9144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2pPr>
            <a:lvl3pPr indent="-330200" lvl="2" marL="13716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3pPr>
            <a:lvl4pPr indent="-330200" lvl="3" marL="18288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4pPr>
            <a:lvl5pPr indent="-330200" lvl="4" marL="22860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5pPr>
            <a:lvl6pPr indent="-330200" lvl="5" marL="27432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6pPr>
            <a:lvl7pPr indent="-330200" lvl="6" marL="32004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7pPr>
            <a:lvl8pPr indent="-330200" lvl="7" marL="36576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8pPr>
            <a:lvl9pPr indent="-330200" lvl="8" marL="41148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9pPr>
          </a:lstStyle>
          <a:p/>
        </p:txBody>
      </p:sp>
      <p:grpSp>
        <p:nvGrpSpPr>
          <p:cNvPr id="71" name="Google Shape;71;p17"/>
          <p:cNvGrpSpPr/>
          <p:nvPr/>
        </p:nvGrpSpPr>
        <p:grpSpPr>
          <a:xfrm>
            <a:off x="342978" y="4653332"/>
            <a:ext cx="174146" cy="202460"/>
            <a:chOff x="1549600" y="238125"/>
            <a:chExt cx="4442500" cy="5164800"/>
          </a:xfrm>
        </p:grpSpPr>
        <p:sp>
          <p:nvSpPr>
            <p:cNvPr id="72" name="Google Shape;72;p17"/>
            <p:cNvSpPr/>
            <p:nvPr/>
          </p:nvSpPr>
          <p:spPr>
            <a:xfrm>
              <a:off x="1549600" y="716725"/>
              <a:ext cx="2060250" cy="3326475"/>
            </a:xfrm>
            <a:custGeom>
              <a:rect b="b" l="l" r="r" t="t"/>
              <a:pathLst>
                <a:path extrusionOk="0" h="133059" w="8241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73" name="Google Shape;73;p17"/>
            <p:cNvSpPr/>
            <p:nvPr/>
          </p:nvSpPr>
          <p:spPr>
            <a:xfrm>
              <a:off x="3934000" y="238125"/>
              <a:ext cx="2058100" cy="5164800"/>
            </a:xfrm>
            <a:custGeom>
              <a:rect b="b" l="l" r="r" t="t"/>
              <a:pathLst>
                <a:path extrusionOk="0" h="206592" w="82324">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8"/>
          <p:cNvSpPr txBox="1"/>
          <p:nvPr>
            <p:ph type="title"/>
          </p:nvPr>
        </p:nvSpPr>
        <p:spPr>
          <a:xfrm>
            <a:off x="342900" y="342900"/>
            <a:ext cx="7886700" cy="5940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700"/>
              <a:buFont typeface="Helvetica Neue"/>
              <a:buNone/>
              <a:defRPr b="1" i="0" sz="27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76" name="Google Shape;76;p18"/>
          <p:cNvSpPr txBox="1"/>
          <p:nvPr>
            <p:ph idx="1" type="body"/>
          </p:nvPr>
        </p:nvSpPr>
        <p:spPr>
          <a:xfrm>
            <a:off x="342900" y="1202138"/>
            <a:ext cx="4148100" cy="3000600"/>
          </a:xfrm>
          <a:prstGeom prst="rect">
            <a:avLst/>
          </a:prstGeom>
          <a:noFill/>
          <a:ln>
            <a:noFill/>
          </a:ln>
        </p:spPr>
        <p:txBody>
          <a:bodyPr anchorCtr="0" anchor="t" bIns="0" lIns="0" spcFirstLastPara="1" rIns="0" wrap="square" tIns="0">
            <a:spAutoFit/>
          </a:bodyPr>
          <a:lstStyle>
            <a:lvl1pPr indent="-323850" lvl="0" marL="457200" marR="0" rtl="0" algn="l">
              <a:lnSpc>
                <a:spcPct val="90000"/>
              </a:lnSpc>
              <a:spcBef>
                <a:spcPts val="8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2pPr>
            <a:lvl3pPr indent="-323850" lvl="2" marL="13716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3pPr>
            <a:lvl4pPr indent="-323850" lvl="3" marL="18288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4pPr>
            <a:lvl5pPr indent="-323850" lvl="4" marL="22860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5pPr>
            <a:lvl6pPr indent="-323850" lvl="5" marL="27432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6pPr>
            <a:lvl7pPr indent="-323850" lvl="6" marL="32004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7pPr>
            <a:lvl8pPr indent="-323850" lvl="7" marL="36576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8pPr>
            <a:lvl9pPr indent="-323850" lvl="8" marL="41148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9pPr>
          </a:lstStyle>
          <a:p/>
        </p:txBody>
      </p:sp>
      <p:sp>
        <p:nvSpPr>
          <p:cNvPr id="77" name="Google Shape;77;p18"/>
          <p:cNvSpPr txBox="1"/>
          <p:nvPr>
            <p:ph idx="12" type="sldNum"/>
          </p:nvPr>
        </p:nvSpPr>
        <p:spPr>
          <a:xfrm>
            <a:off x="8653775" y="4708250"/>
            <a:ext cx="147300" cy="92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78" name="Google Shape;78;p18"/>
          <p:cNvSpPr txBox="1"/>
          <p:nvPr>
            <p:ph idx="2" type="body"/>
          </p:nvPr>
        </p:nvSpPr>
        <p:spPr>
          <a:xfrm>
            <a:off x="4653000" y="1202138"/>
            <a:ext cx="4148100" cy="3000600"/>
          </a:xfrm>
          <a:prstGeom prst="rect">
            <a:avLst/>
          </a:prstGeom>
          <a:noFill/>
          <a:ln>
            <a:noFill/>
          </a:ln>
        </p:spPr>
        <p:txBody>
          <a:bodyPr anchorCtr="0" anchor="t" bIns="0" lIns="0" spcFirstLastPara="1" rIns="0" wrap="square" tIns="0">
            <a:spAutoFit/>
          </a:bodyPr>
          <a:lstStyle>
            <a:lvl1pPr indent="-323850" lvl="0" marL="457200" marR="0" rtl="0" algn="l">
              <a:lnSpc>
                <a:spcPct val="90000"/>
              </a:lnSpc>
              <a:spcBef>
                <a:spcPts val="8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2pPr>
            <a:lvl3pPr indent="-323850" lvl="2" marL="13716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3pPr>
            <a:lvl4pPr indent="-323850" lvl="3" marL="18288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4pPr>
            <a:lvl5pPr indent="-323850" lvl="4" marL="22860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5pPr>
            <a:lvl6pPr indent="-323850" lvl="5" marL="27432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6pPr>
            <a:lvl7pPr indent="-323850" lvl="6" marL="32004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7pPr>
            <a:lvl8pPr indent="-323850" lvl="7" marL="36576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8pPr>
            <a:lvl9pPr indent="-323850" lvl="8" marL="4114800" marR="0" rtl="0" algn="l">
              <a:lnSpc>
                <a:spcPct val="90000"/>
              </a:lnSpc>
              <a:spcBef>
                <a:spcPts val="400"/>
              </a:spcBef>
              <a:spcAft>
                <a:spcPts val="0"/>
              </a:spcAft>
              <a:buClr>
                <a:schemeClr val="dk1"/>
              </a:buClr>
              <a:buSzPts val="1500"/>
              <a:buFont typeface="Helvetica Neue"/>
              <a:buChar char="•"/>
              <a:defRPr i="0" sz="1500" u="none" cap="none" strike="noStrike">
                <a:solidFill>
                  <a:schemeClr val="dk1"/>
                </a:solidFill>
                <a:latin typeface="Helvetica Neue"/>
                <a:ea typeface="Helvetica Neue"/>
                <a:cs typeface="Helvetica Neue"/>
                <a:sym typeface="Helvetica Neue"/>
              </a:defRPr>
            </a:lvl9pPr>
          </a:lstStyle>
          <a:p/>
        </p:txBody>
      </p:sp>
      <p:grpSp>
        <p:nvGrpSpPr>
          <p:cNvPr id="79" name="Google Shape;79;p18"/>
          <p:cNvGrpSpPr/>
          <p:nvPr/>
        </p:nvGrpSpPr>
        <p:grpSpPr>
          <a:xfrm>
            <a:off x="342978" y="4653332"/>
            <a:ext cx="174146" cy="202460"/>
            <a:chOff x="1549600" y="238125"/>
            <a:chExt cx="4442500" cy="5164800"/>
          </a:xfrm>
        </p:grpSpPr>
        <p:sp>
          <p:nvSpPr>
            <p:cNvPr id="80" name="Google Shape;80;p18"/>
            <p:cNvSpPr/>
            <p:nvPr/>
          </p:nvSpPr>
          <p:spPr>
            <a:xfrm>
              <a:off x="1549600" y="716725"/>
              <a:ext cx="2060250" cy="3326475"/>
            </a:xfrm>
            <a:custGeom>
              <a:rect b="b" l="l" r="r" t="t"/>
              <a:pathLst>
                <a:path extrusionOk="0" h="133059" w="8241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81" name="Google Shape;81;p18"/>
            <p:cNvSpPr/>
            <p:nvPr/>
          </p:nvSpPr>
          <p:spPr>
            <a:xfrm>
              <a:off x="3934000" y="238125"/>
              <a:ext cx="2058100" cy="5164800"/>
            </a:xfrm>
            <a:custGeom>
              <a:rect b="b" l="l" r="r" t="t"/>
              <a:pathLst>
                <a:path extrusionOk="0" h="206592" w="82324">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9"/>
          <p:cNvSpPr txBox="1"/>
          <p:nvPr>
            <p:ph idx="12" type="sldNum"/>
          </p:nvPr>
        </p:nvSpPr>
        <p:spPr>
          <a:xfrm>
            <a:off x="8653775" y="4708250"/>
            <a:ext cx="147300" cy="92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9"/>
          <p:cNvSpPr txBox="1"/>
          <p:nvPr>
            <p:ph type="title"/>
          </p:nvPr>
        </p:nvSpPr>
        <p:spPr>
          <a:xfrm>
            <a:off x="342900" y="298850"/>
            <a:ext cx="7886700" cy="4851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700"/>
              <a:buFont typeface="Helvetica Neue"/>
              <a:buNone/>
              <a:defRPr b="1" i="0" sz="27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grpSp>
        <p:nvGrpSpPr>
          <p:cNvPr id="85" name="Google Shape;85;p19"/>
          <p:cNvGrpSpPr/>
          <p:nvPr/>
        </p:nvGrpSpPr>
        <p:grpSpPr>
          <a:xfrm>
            <a:off x="342978" y="4653332"/>
            <a:ext cx="174146" cy="202460"/>
            <a:chOff x="1549600" y="238125"/>
            <a:chExt cx="4442500" cy="5164800"/>
          </a:xfrm>
        </p:grpSpPr>
        <p:sp>
          <p:nvSpPr>
            <p:cNvPr id="86" name="Google Shape;86;p19"/>
            <p:cNvSpPr/>
            <p:nvPr/>
          </p:nvSpPr>
          <p:spPr>
            <a:xfrm>
              <a:off x="1549600" y="716725"/>
              <a:ext cx="2060250" cy="3326475"/>
            </a:xfrm>
            <a:custGeom>
              <a:rect b="b" l="l" r="r" t="t"/>
              <a:pathLst>
                <a:path extrusionOk="0" h="133059" w="8241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87" name="Google Shape;87;p19"/>
            <p:cNvSpPr/>
            <p:nvPr/>
          </p:nvSpPr>
          <p:spPr>
            <a:xfrm>
              <a:off x="3934000" y="238125"/>
              <a:ext cx="2058100" cy="5164800"/>
            </a:xfrm>
            <a:custGeom>
              <a:rect b="b" l="l" r="r" t="t"/>
              <a:pathLst>
                <a:path extrusionOk="0" h="206592" w="82324">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20"/>
          <p:cNvSpPr txBox="1"/>
          <p:nvPr>
            <p:ph idx="12" type="sldNum"/>
          </p:nvPr>
        </p:nvSpPr>
        <p:spPr>
          <a:xfrm>
            <a:off x="8653775" y="4708250"/>
            <a:ext cx="147300" cy="92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grpSp>
        <p:nvGrpSpPr>
          <p:cNvPr id="90" name="Google Shape;90;p20"/>
          <p:cNvGrpSpPr/>
          <p:nvPr/>
        </p:nvGrpSpPr>
        <p:grpSpPr>
          <a:xfrm>
            <a:off x="342978" y="4653332"/>
            <a:ext cx="174146" cy="202460"/>
            <a:chOff x="1549600" y="238125"/>
            <a:chExt cx="4442500" cy="5164800"/>
          </a:xfrm>
        </p:grpSpPr>
        <p:sp>
          <p:nvSpPr>
            <p:cNvPr id="91" name="Google Shape;91;p20"/>
            <p:cNvSpPr/>
            <p:nvPr/>
          </p:nvSpPr>
          <p:spPr>
            <a:xfrm>
              <a:off x="1549600" y="716725"/>
              <a:ext cx="2060250" cy="3326475"/>
            </a:xfrm>
            <a:custGeom>
              <a:rect b="b" l="l" r="r" t="t"/>
              <a:pathLst>
                <a:path extrusionOk="0" h="133059" w="8241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92" name="Google Shape;92;p20"/>
            <p:cNvSpPr/>
            <p:nvPr/>
          </p:nvSpPr>
          <p:spPr>
            <a:xfrm>
              <a:off x="3934000" y="238125"/>
              <a:ext cx="2058100" cy="5164800"/>
            </a:xfrm>
            <a:custGeom>
              <a:rect b="b" l="l" r="r" t="t"/>
              <a:pathLst>
                <a:path extrusionOk="0" h="206592" w="82324">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3" name="Shape 93"/>
        <p:cNvGrpSpPr/>
        <p:nvPr/>
      </p:nvGrpSpPr>
      <p:grpSpPr>
        <a:xfrm>
          <a:off x="0" y="0"/>
          <a:ext cx="0" cy="0"/>
          <a:chOff x="0" y="0"/>
          <a:chExt cx="0" cy="0"/>
        </a:xfrm>
      </p:grpSpPr>
      <p:sp>
        <p:nvSpPr>
          <p:cNvPr id="94" name="Google Shape;94;p21"/>
          <p:cNvSpPr/>
          <p:nvPr>
            <p:ph idx="2" type="pic"/>
          </p:nvPr>
        </p:nvSpPr>
        <p:spPr>
          <a:xfrm>
            <a:off x="3887391" y="740569"/>
            <a:ext cx="4629300" cy="3655200"/>
          </a:xfrm>
          <a:prstGeom prst="rect">
            <a:avLst/>
          </a:prstGeom>
          <a:noFill/>
          <a:ln>
            <a:noFill/>
          </a:ln>
        </p:spPr>
      </p:sp>
      <p:sp>
        <p:nvSpPr>
          <p:cNvPr id="95" name="Google Shape;95;p21"/>
          <p:cNvSpPr txBox="1"/>
          <p:nvPr>
            <p:ph idx="1" type="body"/>
          </p:nvPr>
        </p:nvSpPr>
        <p:spPr>
          <a:xfrm>
            <a:off x="342901" y="1457325"/>
            <a:ext cx="2949300" cy="2858700"/>
          </a:xfrm>
          <a:prstGeom prst="rect">
            <a:avLst/>
          </a:prstGeom>
          <a:noFill/>
          <a:ln>
            <a:noFill/>
          </a:ln>
        </p:spPr>
        <p:txBody>
          <a:bodyPr anchorCtr="0" anchor="t" bIns="0" lIns="0" spcFirstLastPara="1" rIns="0" wrap="square" tIns="0">
            <a:sp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96" name="Google Shape;96;p21"/>
          <p:cNvSpPr txBox="1"/>
          <p:nvPr>
            <p:ph type="title"/>
          </p:nvPr>
        </p:nvSpPr>
        <p:spPr>
          <a:xfrm>
            <a:off x="342900" y="342900"/>
            <a:ext cx="2738400" cy="994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700"/>
              <a:buFont typeface="Helvetica Neue"/>
              <a:buNone/>
              <a:defRPr b="1" i="0" sz="27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97" name="Google Shape;97;p21"/>
          <p:cNvSpPr txBox="1"/>
          <p:nvPr>
            <p:ph idx="12" type="sldNum"/>
          </p:nvPr>
        </p:nvSpPr>
        <p:spPr>
          <a:xfrm>
            <a:off x="8653775" y="4708250"/>
            <a:ext cx="147300" cy="92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grpSp>
        <p:nvGrpSpPr>
          <p:cNvPr id="98" name="Google Shape;98;p21"/>
          <p:cNvGrpSpPr/>
          <p:nvPr/>
        </p:nvGrpSpPr>
        <p:grpSpPr>
          <a:xfrm>
            <a:off x="342978" y="4653332"/>
            <a:ext cx="174146" cy="202460"/>
            <a:chOff x="1549600" y="238125"/>
            <a:chExt cx="4442500" cy="5164800"/>
          </a:xfrm>
        </p:grpSpPr>
        <p:sp>
          <p:nvSpPr>
            <p:cNvPr id="99" name="Google Shape;99;p21"/>
            <p:cNvSpPr/>
            <p:nvPr/>
          </p:nvSpPr>
          <p:spPr>
            <a:xfrm>
              <a:off x="1549600" y="716725"/>
              <a:ext cx="2060250" cy="3326475"/>
            </a:xfrm>
            <a:custGeom>
              <a:rect b="b" l="l" r="r" t="t"/>
              <a:pathLst>
                <a:path extrusionOk="0" h="133059" w="8241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00" name="Google Shape;100;p21"/>
            <p:cNvSpPr/>
            <p:nvPr/>
          </p:nvSpPr>
          <p:spPr>
            <a:xfrm>
              <a:off x="3934000" y="238125"/>
              <a:ext cx="2058100" cy="5164800"/>
            </a:xfrm>
            <a:custGeom>
              <a:rect b="b" l="l" r="r" t="t"/>
              <a:pathLst>
                <a:path extrusionOk="0" h="206592" w="82324">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_WITH_CAPTION_TEXT_1">
    <p:spTree>
      <p:nvGrpSpPr>
        <p:cNvPr id="101" name="Shape 101"/>
        <p:cNvGrpSpPr/>
        <p:nvPr/>
      </p:nvGrpSpPr>
      <p:grpSpPr>
        <a:xfrm>
          <a:off x="0" y="0"/>
          <a:ext cx="0" cy="0"/>
          <a:chOff x="0" y="0"/>
          <a:chExt cx="0" cy="0"/>
        </a:xfrm>
      </p:grpSpPr>
      <p:sp>
        <p:nvSpPr>
          <p:cNvPr id="102" name="Google Shape;102;p22"/>
          <p:cNvSpPr/>
          <p:nvPr>
            <p:ph idx="2" type="pic"/>
          </p:nvPr>
        </p:nvSpPr>
        <p:spPr>
          <a:xfrm>
            <a:off x="4572000" y="0"/>
            <a:ext cx="4572000" cy="5143500"/>
          </a:xfrm>
          <a:prstGeom prst="rect">
            <a:avLst/>
          </a:prstGeom>
          <a:noFill/>
          <a:ln>
            <a:noFill/>
          </a:ln>
        </p:spPr>
      </p:sp>
      <p:sp>
        <p:nvSpPr>
          <p:cNvPr id="103" name="Google Shape;103;p22"/>
          <p:cNvSpPr txBox="1"/>
          <p:nvPr>
            <p:ph idx="1" type="body"/>
          </p:nvPr>
        </p:nvSpPr>
        <p:spPr>
          <a:xfrm>
            <a:off x="342901" y="1457325"/>
            <a:ext cx="2949300" cy="2858700"/>
          </a:xfrm>
          <a:prstGeom prst="rect">
            <a:avLst/>
          </a:prstGeom>
          <a:noFill/>
          <a:ln>
            <a:noFill/>
          </a:ln>
        </p:spPr>
        <p:txBody>
          <a:bodyPr anchorCtr="0" anchor="t" bIns="0" lIns="0" spcFirstLastPara="1" rIns="0" wrap="square" tIns="0">
            <a:sp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4" name="Google Shape;104;p22"/>
          <p:cNvSpPr txBox="1"/>
          <p:nvPr>
            <p:ph type="title"/>
          </p:nvPr>
        </p:nvSpPr>
        <p:spPr>
          <a:xfrm>
            <a:off x="342900" y="342900"/>
            <a:ext cx="2738400" cy="994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700"/>
              <a:buFont typeface="Helvetica Neue"/>
              <a:buNone/>
              <a:defRPr b="1" i="0" sz="27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105" name="Google Shape;105;p22"/>
          <p:cNvSpPr txBox="1"/>
          <p:nvPr>
            <p:ph idx="12" type="sldNum"/>
          </p:nvPr>
        </p:nvSpPr>
        <p:spPr>
          <a:xfrm>
            <a:off x="8653775" y="4708250"/>
            <a:ext cx="147300" cy="92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grpSp>
        <p:nvGrpSpPr>
          <p:cNvPr id="106" name="Google Shape;106;p22"/>
          <p:cNvGrpSpPr/>
          <p:nvPr/>
        </p:nvGrpSpPr>
        <p:grpSpPr>
          <a:xfrm>
            <a:off x="342978" y="4653332"/>
            <a:ext cx="174146" cy="202460"/>
            <a:chOff x="1549600" y="238125"/>
            <a:chExt cx="4442500" cy="5164800"/>
          </a:xfrm>
        </p:grpSpPr>
        <p:sp>
          <p:nvSpPr>
            <p:cNvPr id="107" name="Google Shape;107;p22"/>
            <p:cNvSpPr/>
            <p:nvPr/>
          </p:nvSpPr>
          <p:spPr>
            <a:xfrm>
              <a:off x="1549600" y="716725"/>
              <a:ext cx="2060250" cy="3326475"/>
            </a:xfrm>
            <a:custGeom>
              <a:rect b="b" l="l" r="r" t="t"/>
              <a:pathLst>
                <a:path extrusionOk="0" h="133059" w="8241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08" name="Google Shape;108;p22"/>
            <p:cNvSpPr/>
            <p:nvPr/>
          </p:nvSpPr>
          <p:spPr>
            <a:xfrm>
              <a:off x="3934000" y="238125"/>
              <a:ext cx="2058100" cy="5164800"/>
            </a:xfrm>
            <a:custGeom>
              <a:rect b="b" l="l" r="r" t="t"/>
              <a:pathLst>
                <a:path extrusionOk="0" h="206592" w="82324">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A)">
  <p:cSld name="TITLE_2_1">
    <p:spTree>
      <p:nvGrpSpPr>
        <p:cNvPr id="109" name="Shape 109"/>
        <p:cNvGrpSpPr/>
        <p:nvPr/>
      </p:nvGrpSpPr>
      <p:grpSpPr>
        <a:xfrm>
          <a:off x="0" y="0"/>
          <a:ext cx="0" cy="0"/>
          <a:chOff x="0" y="0"/>
          <a:chExt cx="0" cy="0"/>
        </a:xfrm>
      </p:grpSpPr>
      <p:sp>
        <p:nvSpPr>
          <p:cNvPr id="110" name="Google Shape;110;p23"/>
          <p:cNvSpPr/>
          <p:nvPr/>
        </p:nvSpPr>
        <p:spPr>
          <a:xfrm>
            <a:off x="0" y="0"/>
            <a:ext cx="9144000" cy="2577000"/>
          </a:xfrm>
          <a:prstGeom prst="rect">
            <a:avLst/>
          </a:prstGeom>
          <a:solidFill>
            <a:schemeClr val="dk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11" name="Google Shape;111;p23"/>
          <p:cNvSpPr/>
          <p:nvPr>
            <p:ph idx="2" type="pic"/>
          </p:nvPr>
        </p:nvSpPr>
        <p:spPr>
          <a:xfrm>
            <a:off x="815322" y="1655831"/>
            <a:ext cx="1831800" cy="1831800"/>
          </a:xfrm>
          <a:prstGeom prst="ellipse">
            <a:avLst/>
          </a:prstGeom>
          <a:noFill/>
          <a:ln>
            <a:noFill/>
          </a:ln>
        </p:spPr>
      </p:sp>
      <p:sp>
        <p:nvSpPr>
          <p:cNvPr id="112" name="Google Shape;112;p23"/>
          <p:cNvSpPr/>
          <p:nvPr>
            <p:ph idx="3" type="pic"/>
          </p:nvPr>
        </p:nvSpPr>
        <p:spPr>
          <a:xfrm>
            <a:off x="3656081" y="1655831"/>
            <a:ext cx="1831800" cy="1831800"/>
          </a:xfrm>
          <a:prstGeom prst="ellipse">
            <a:avLst/>
          </a:prstGeom>
          <a:noFill/>
          <a:ln>
            <a:noFill/>
          </a:ln>
        </p:spPr>
      </p:sp>
      <p:sp>
        <p:nvSpPr>
          <p:cNvPr id="113" name="Google Shape;113;p23"/>
          <p:cNvSpPr/>
          <p:nvPr>
            <p:ph idx="4" type="pic"/>
          </p:nvPr>
        </p:nvSpPr>
        <p:spPr>
          <a:xfrm>
            <a:off x="6449666" y="1655831"/>
            <a:ext cx="1831800" cy="1831800"/>
          </a:xfrm>
          <a:prstGeom prst="ellipse">
            <a:avLst/>
          </a:prstGeom>
          <a:noFill/>
          <a:ln>
            <a:noFill/>
          </a:ln>
        </p:spPr>
      </p:sp>
      <p:sp>
        <p:nvSpPr>
          <p:cNvPr id="114" name="Google Shape;114;p23"/>
          <p:cNvSpPr txBox="1"/>
          <p:nvPr>
            <p:ph idx="1" type="subTitle"/>
          </p:nvPr>
        </p:nvSpPr>
        <p:spPr>
          <a:xfrm>
            <a:off x="636975" y="3565750"/>
            <a:ext cx="2188500" cy="371400"/>
          </a:xfrm>
          <a:prstGeom prst="rect">
            <a:avLst/>
          </a:prstGeom>
        </p:spPr>
        <p:txBody>
          <a:bodyPr anchorCtr="0" anchor="t" bIns="0" lIns="0" spcFirstLastPara="1" rIns="0" wrap="square" tIns="0">
            <a:spAutoFit/>
          </a:bodyPr>
          <a:lstStyle>
            <a:lvl1pPr lvl="0" rtl="0" algn="ctr">
              <a:spcBef>
                <a:spcPts val="800"/>
              </a:spcBef>
              <a:spcAft>
                <a:spcPts val="0"/>
              </a:spcAft>
              <a:buSzPts val="1400"/>
              <a:buNone/>
              <a:defRPr b="1" sz="1400"/>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p:txBody>
      </p:sp>
      <p:sp>
        <p:nvSpPr>
          <p:cNvPr id="115" name="Google Shape;115;p23"/>
          <p:cNvSpPr txBox="1"/>
          <p:nvPr>
            <p:ph type="title"/>
          </p:nvPr>
        </p:nvSpPr>
        <p:spPr>
          <a:xfrm>
            <a:off x="335425" y="505725"/>
            <a:ext cx="8465700" cy="7638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Font typeface="Helvetica Neue"/>
              <a:buNone/>
              <a:defRPr b="1" sz="4800">
                <a:solidFill>
                  <a:schemeClr val="lt1"/>
                </a:solidFill>
                <a:latin typeface="Helvetica Neue"/>
                <a:ea typeface="Helvetica Neue"/>
                <a:cs typeface="Helvetica Neue"/>
                <a:sym typeface="Helvetica Neue"/>
              </a:defRPr>
            </a:lvl2pPr>
            <a:lvl3pPr lvl="2" rtl="0" algn="ctr">
              <a:spcBef>
                <a:spcPts val="0"/>
              </a:spcBef>
              <a:spcAft>
                <a:spcPts val="0"/>
              </a:spcAft>
              <a:buClr>
                <a:schemeClr val="lt1"/>
              </a:buClr>
              <a:buSzPts val="4800"/>
              <a:buFont typeface="Helvetica Neue"/>
              <a:buNone/>
              <a:defRPr b="1" sz="4800">
                <a:solidFill>
                  <a:schemeClr val="lt1"/>
                </a:solidFill>
                <a:latin typeface="Helvetica Neue"/>
                <a:ea typeface="Helvetica Neue"/>
                <a:cs typeface="Helvetica Neue"/>
                <a:sym typeface="Helvetica Neue"/>
              </a:defRPr>
            </a:lvl3pPr>
            <a:lvl4pPr lvl="3" rtl="0" algn="ctr">
              <a:spcBef>
                <a:spcPts val="0"/>
              </a:spcBef>
              <a:spcAft>
                <a:spcPts val="0"/>
              </a:spcAft>
              <a:buClr>
                <a:schemeClr val="lt1"/>
              </a:buClr>
              <a:buSzPts val="4800"/>
              <a:buFont typeface="Helvetica Neue"/>
              <a:buNone/>
              <a:defRPr b="1" sz="4800">
                <a:solidFill>
                  <a:schemeClr val="lt1"/>
                </a:solidFill>
                <a:latin typeface="Helvetica Neue"/>
                <a:ea typeface="Helvetica Neue"/>
                <a:cs typeface="Helvetica Neue"/>
                <a:sym typeface="Helvetica Neue"/>
              </a:defRPr>
            </a:lvl4pPr>
            <a:lvl5pPr lvl="4" rtl="0" algn="ctr">
              <a:spcBef>
                <a:spcPts val="0"/>
              </a:spcBef>
              <a:spcAft>
                <a:spcPts val="0"/>
              </a:spcAft>
              <a:buClr>
                <a:schemeClr val="lt1"/>
              </a:buClr>
              <a:buSzPts val="4800"/>
              <a:buFont typeface="Helvetica Neue"/>
              <a:buNone/>
              <a:defRPr b="1" sz="4800">
                <a:solidFill>
                  <a:schemeClr val="lt1"/>
                </a:solidFill>
                <a:latin typeface="Helvetica Neue"/>
                <a:ea typeface="Helvetica Neue"/>
                <a:cs typeface="Helvetica Neue"/>
                <a:sym typeface="Helvetica Neue"/>
              </a:defRPr>
            </a:lvl5pPr>
            <a:lvl6pPr lvl="5" rtl="0" algn="ctr">
              <a:spcBef>
                <a:spcPts val="0"/>
              </a:spcBef>
              <a:spcAft>
                <a:spcPts val="0"/>
              </a:spcAft>
              <a:buClr>
                <a:schemeClr val="lt1"/>
              </a:buClr>
              <a:buSzPts val="4800"/>
              <a:buFont typeface="Helvetica Neue"/>
              <a:buNone/>
              <a:defRPr b="1" sz="4800">
                <a:solidFill>
                  <a:schemeClr val="lt1"/>
                </a:solidFill>
                <a:latin typeface="Helvetica Neue"/>
                <a:ea typeface="Helvetica Neue"/>
                <a:cs typeface="Helvetica Neue"/>
                <a:sym typeface="Helvetica Neue"/>
              </a:defRPr>
            </a:lvl6pPr>
            <a:lvl7pPr lvl="6" rtl="0" algn="ctr">
              <a:spcBef>
                <a:spcPts val="0"/>
              </a:spcBef>
              <a:spcAft>
                <a:spcPts val="0"/>
              </a:spcAft>
              <a:buClr>
                <a:schemeClr val="lt1"/>
              </a:buClr>
              <a:buSzPts val="4800"/>
              <a:buFont typeface="Helvetica Neue"/>
              <a:buNone/>
              <a:defRPr b="1" sz="4800">
                <a:solidFill>
                  <a:schemeClr val="lt1"/>
                </a:solidFill>
                <a:latin typeface="Helvetica Neue"/>
                <a:ea typeface="Helvetica Neue"/>
                <a:cs typeface="Helvetica Neue"/>
                <a:sym typeface="Helvetica Neue"/>
              </a:defRPr>
            </a:lvl7pPr>
            <a:lvl8pPr lvl="7" rtl="0" algn="ctr">
              <a:spcBef>
                <a:spcPts val="0"/>
              </a:spcBef>
              <a:spcAft>
                <a:spcPts val="0"/>
              </a:spcAft>
              <a:buClr>
                <a:schemeClr val="lt1"/>
              </a:buClr>
              <a:buSzPts val="4800"/>
              <a:buFont typeface="Helvetica Neue"/>
              <a:buNone/>
              <a:defRPr b="1" sz="4800">
                <a:solidFill>
                  <a:schemeClr val="lt1"/>
                </a:solidFill>
                <a:latin typeface="Helvetica Neue"/>
                <a:ea typeface="Helvetica Neue"/>
                <a:cs typeface="Helvetica Neue"/>
                <a:sym typeface="Helvetica Neue"/>
              </a:defRPr>
            </a:lvl8pPr>
            <a:lvl9pPr lvl="8" rtl="0" algn="ctr">
              <a:spcBef>
                <a:spcPts val="0"/>
              </a:spcBef>
              <a:spcAft>
                <a:spcPts val="0"/>
              </a:spcAft>
              <a:buClr>
                <a:schemeClr val="lt1"/>
              </a:buClr>
              <a:buSzPts val="4800"/>
              <a:buFont typeface="Helvetica Neue"/>
              <a:buNone/>
              <a:defRPr b="1" sz="4800">
                <a:solidFill>
                  <a:schemeClr val="lt1"/>
                </a:solidFill>
                <a:latin typeface="Helvetica Neue"/>
                <a:ea typeface="Helvetica Neue"/>
                <a:cs typeface="Helvetica Neue"/>
                <a:sym typeface="Helvetica Neue"/>
              </a:defRPr>
            </a:lvl9pPr>
          </a:lstStyle>
          <a:p/>
        </p:txBody>
      </p:sp>
      <p:sp>
        <p:nvSpPr>
          <p:cNvPr id="116" name="Google Shape;116;p23"/>
          <p:cNvSpPr txBox="1"/>
          <p:nvPr>
            <p:ph idx="5" type="subTitle"/>
          </p:nvPr>
        </p:nvSpPr>
        <p:spPr>
          <a:xfrm>
            <a:off x="886125" y="4025600"/>
            <a:ext cx="1690200" cy="371400"/>
          </a:xfrm>
          <a:prstGeom prst="rect">
            <a:avLst/>
          </a:prstGeom>
        </p:spPr>
        <p:txBody>
          <a:bodyPr anchorCtr="0" anchor="t" bIns="0" lIns="0" spcFirstLastPara="1" rIns="0" wrap="square" tIns="0">
            <a:spAutoFit/>
          </a:bodyPr>
          <a:lstStyle>
            <a:lvl1pPr lvl="0" rtl="0" algn="ctr">
              <a:spcBef>
                <a:spcPts val="800"/>
              </a:spcBef>
              <a:spcAft>
                <a:spcPts val="0"/>
              </a:spcAft>
              <a:buSzPts val="1200"/>
              <a:buNone/>
              <a:defRPr sz="1200"/>
            </a:lvl1pPr>
            <a:lvl2pPr lvl="1" rtl="0">
              <a:spcBef>
                <a:spcPts val="1000"/>
              </a:spcBef>
              <a:spcAft>
                <a:spcPts val="0"/>
              </a:spcAft>
              <a:buSzPts val="1200"/>
              <a:buNone/>
              <a:defRPr sz="1200"/>
            </a:lvl2pPr>
            <a:lvl3pPr lvl="2" rtl="0">
              <a:spcBef>
                <a:spcPts val="1000"/>
              </a:spcBef>
              <a:spcAft>
                <a:spcPts val="0"/>
              </a:spcAft>
              <a:buSzPts val="1200"/>
              <a:buNone/>
              <a:defRPr sz="1200"/>
            </a:lvl3pPr>
            <a:lvl4pPr lvl="3" rtl="0">
              <a:spcBef>
                <a:spcPts val="1000"/>
              </a:spcBef>
              <a:spcAft>
                <a:spcPts val="0"/>
              </a:spcAft>
              <a:buSzPts val="1200"/>
              <a:buNone/>
              <a:defRPr sz="1200"/>
            </a:lvl4pPr>
            <a:lvl5pPr lvl="4" rtl="0">
              <a:spcBef>
                <a:spcPts val="1000"/>
              </a:spcBef>
              <a:spcAft>
                <a:spcPts val="0"/>
              </a:spcAft>
              <a:buSzPts val="1200"/>
              <a:buNone/>
              <a:defRPr sz="1200"/>
            </a:lvl5pPr>
            <a:lvl6pPr lvl="5" rtl="0">
              <a:spcBef>
                <a:spcPts val="1000"/>
              </a:spcBef>
              <a:spcAft>
                <a:spcPts val="0"/>
              </a:spcAft>
              <a:buSzPts val="1200"/>
              <a:buNone/>
              <a:defRPr sz="1200"/>
            </a:lvl6pPr>
            <a:lvl7pPr lvl="6" rtl="0">
              <a:spcBef>
                <a:spcPts val="1000"/>
              </a:spcBef>
              <a:spcAft>
                <a:spcPts val="0"/>
              </a:spcAft>
              <a:buSzPts val="1200"/>
              <a:buNone/>
              <a:defRPr sz="1200"/>
            </a:lvl7pPr>
            <a:lvl8pPr lvl="7" rtl="0">
              <a:spcBef>
                <a:spcPts val="1000"/>
              </a:spcBef>
              <a:spcAft>
                <a:spcPts val="0"/>
              </a:spcAft>
              <a:buSzPts val="1200"/>
              <a:buNone/>
              <a:defRPr sz="1200"/>
            </a:lvl8pPr>
            <a:lvl9pPr lvl="8" rtl="0">
              <a:spcBef>
                <a:spcPts val="1000"/>
              </a:spcBef>
              <a:spcAft>
                <a:spcPts val="1000"/>
              </a:spcAft>
              <a:buSzPts val="1200"/>
              <a:buNone/>
              <a:defRPr sz="1200"/>
            </a:lvl9pPr>
          </a:lstStyle>
          <a:p/>
        </p:txBody>
      </p:sp>
      <p:sp>
        <p:nvSpPr>
          <p:cNvPr id="117" name="Google Shape;117;p23"/>
          <p:cNvSpPr txBox="1"/>
          <p:nvPr>
            <p:ph idx="6" type="subTitle"/>
          </p:nvPr>
        </p:nvSpPr>
        <p:spPr>
          <a:xfrm>
            <a:off x="3477750" y="3565750"/>
            <a:ext cx="2188500" cy="371400"/>
          </a:xfrm>
          <a:prstGeom prst="rect">
            <a:avLst/>
          </a:prstGeom>
        </p:spPr>
        <p:txBody>
          <a:bodyPr anchorCtr="0" anchor="t" bIns="0" lIns="0" spcFirstLastPara="1" rIns="0" wrap="square" tIns="0">
            <a:spAutoFit/>
          </a:bodyPr>
          <a:lstStyle>
            <a:lvl1pPr lvl="0" rtl="0" algn="ctr">
              <a:spcBef>
                <a:spcPts val="800"/>
              </a:spcBef>
              <a:spcAft>
                <a:spcPts val="0"/>
              </a:spcAft>
              <a:buSzPts val="1400"/>
              <a:buNone/>
              <a:defRPr b="1" sz="1400"/>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p:txBody>
      </p:sp>
      <p:sp>
        <p:nvSpPr>
          <p:cNvPr id="118" name="Google Shape;118;p23"/>
          <p:cNvSpPr txBox="1"/>
          <p:nvPr>
            <p:ph idx="7" type="subTitle"/>
          </p:nvPr>
        </p:nvSpPr>
        <p:spPr>
          <a:xfrm>
            <a:off x="3726900" y="4025600"/>
            <a:ext cx="1690200" cy="371400"/>
          </a:xfrm>
          <a:prstGeom prst="rect">
            <a:avLst/>
          </a:prstGeom>
        </p:spPr>
        <p:txBody>
          <a:bodyPr anchorCtr="0" anchor="t" bIns="0" lIns="0" spcFirstLastPara="1" rIns="0" wrap="square" tIns="0">
            <a:spAutoFit/>
          </a:bodyPr>
          <a:lstStyle>
            <a:lvl1pPr lvl="0" rtl="0" algn="ctr">
              <a:spcBef>
                <a:spcPts val="800"/>
              </a:spcBef>
              <a:spcAft>
                <a:spcPts val="0"/>
              </a:spcAft>
              <a:buSzPts val="1200"/>
              <a:buNone/>
              <a:defRPr sz="1200"/>
            </a:lvl1pPr>
            <a:lvl2pPr lvl="1" rtl="0">
              <a:spcBef>
                <a:spcPts val="1000"/>
              </a:spcBef>
              <a:spcAft>
                <a:spcPts val="0"/>
              </a:spcAft>
              <a:buSzPts val="1200"/>
              <a:buNone/>
              <a:defRPr sz="1200"/>
            </a:lvl2pPr>
            <a:lvl3pPr lvl="2" rtl="0">
              <a:spcBef>
                <a:spcPts val="1000"/>
              </a:spcBef>
              <a:spcAft>
                <a:spcPts val="0"/>
              </a:spcAft>
              <a:buSzPts val="1200"/>
              <a:buNone/>
              <a:defRPr sz="1200"/>
            </a:lvl3pPr>
            <a:lvl4pPr lvl="3" rtl="0">
              <a:spcBef>
                <a:spcPts val="1000"/>
              </a:spcBef>
              <a:spcAft>
                <a:spcPts val="0"/>
              </a:spcAft>
              <a:buSzPts val="1200"/>
              <a:buNone/>
              <a:defRPr sz="1200"/>
            </a:lvl4pPr>
            <a:lvl5pPr lvl="4" rtl="0">
              <a:spcBef>
                <a:spcPts val="1000"/>
              </a:spcBef>
              <a:spcAft>
                <a:spcPts val="0"/>
              </a:spcAft>
              <a:buSzPts val="1200"/>
              <a:buNone/>
              <a:defRPr sz="1200"/>
            </a:lvl5pPr>
            <a:lvl6pPr lvl="5" rtl="0">
              <a:spcBef>
                <a:spcPts val="1000"/>
              </a:spcBef>
              <a:spcAft>
                <a:spcPts val="0"/>
              </a:spcAft>
              <a:buSzPts val="1200"/>
              <a:buNone/>
              <a:defRPr sz="1200"/>
            </a:lvl6pPr>
            <a:lvl7pPr lvl="6" rtl="0">
              <a:spcBef>
                <a:spcPts val="1000"/>
              </a:spcBef>
              <a:spcAft>
                <a:spcPts val="0"/>
              </a:spcAft>
              <a:buSzPts val="1200"/>
              <a:buNone/>
              <a:defRPr sz="1200"/>
            </a:lvl7pPr>
            <a:lvl8pPr lvl="7" rtl="0">
              <a:spcBef>
                <a:spcPts val="1000"/>
              </a:spcBef>
              <a:spcAft>
                <a:spcPts val="0"/>
              </a:spcAft>
              <a:buSzPts val="1200"/>
              <a:buNone/>
              <a:defRPr sz="1200"/>
            </a:lvl8pPr>
            <a:lvl9pPr lvl="8" rtl="0">
              <a:spcBef>
                <a:spcPts val="1000"/>
              </a:spcBef>
              <a:spcAft>
                <a:spcPts val="1000"/>
              </a:spcAft>
              <a:buSzPts val="1200"/>
              <a:buNone/>
              <a:defRPr sz="1200"/>
            </a:lvl9pPr>
          </a:lstStyle>
          <a:p/>
        </p:txBody>
      </p:sp>
      <p:sp>
        <p:nvSpPr>
          <p:cNvPr id="119" name="Google Shape;119;p23"/>
          <p:cNvSpPr txBox="1"/>
          <p:nvPr>
            <p:ph idx="8" type="subTitle"/>
          </p:nvPr>
        </p:nvSpPr>
        <p:spPr>
          <a:xfrm>
            <a:off x="6297150" y="3565750"/>
            <a:ext cx="2188500" cy="371400"/>
          </a:xfrm>
          <a:prstGeom prst="rect">
            <a:avLst/>
          </a:prstGeom>
        </p:spPr>
        <p:txBody>
          <a:bodyPr anchorCtr="0" anchor="t" bIns="0" lIns="0" spcFirstLastPara="1" rIns="0" wrap="square" tIns="0">
            <a:spAutoFit/>
          </a:bodyPr>
          <a:lstStyle>
            <a:lvl1pPr lvl="0" rtl="0" algn="ctr">
              <a:spcBef>
                <a:spcPts val="800"/>
              </a:spcBef>
              <a:spcAft>
                <a:spcPts val="0"/>
              </a:spcAft>
              <a:buSzPts val="1400"/>
              <a:buNone/>
              <a:defRPr b="1" sz="1400"/>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p:txBody>
      </p:sp>
      <p:sp>
        <p:nvSpPr>
          <p:cNvPr id="120" name="Google Shape;120;p23"/>
          <p:cNvSpPr txBox="1"/>
          <p:nvPr>
            <p:ph idx="9" type="subTitle"/>
          </p:nvPr>
        </p:nvSpPr>
        <p:spPr>
          <a:xfrm>
            <a:off x="6546300" y="4025600"/>
            <a:ext cx="1690200" cy="371400"/>
          </a:xfrm>
          <a:prstGeom prst="rect">
            <a:avLst/>
          </a:prstGeom>
        </p:spPr>
        <p:txBody>
          <a:bodyPr anchorCtr="0" anchor="t" bIns="0" lIns="0" spcFirstLastPara="1" rIns="0" wrap="square" tIns="0">
            <a:spAutoFit/>
          </a:bodyPr>
          <a:lstStyle>
            <a:lvl1pPr lvl="0" rtl="0" algn="ctr">
              <a:spcBef>
                <a:spcPts val="800"/>
              </a:spcBef>
              <a:spcAft>
                <a:spcPts val="0"/>
              </a:spcAft>
              <a:buSzPts val="1200"/>
              <a:buNone/>
              <a:defRPr sz="1200"/>
            </a:lvl1pPr>
            <a:lvl2pPr lvl="1" rtl="0">
              <a:spcBef>
                <a:spcPts val="1000"/>
              </a:spcBef>
              <a:spcAft>
                <a:spcPts val="0"/>
              </a:spcAft>
              <a:buSzPts val="1200"/>
              <a:buNone/>
              <a:defRPr sz="1200"/>
            </a:lvl2pPr>
            <a:lvl3pPr lvl="2" rtl="0">
              <a:spcBef>
                <a:spcPts val="1000"/>
              </a:spcBef>
              <a:spcAft>
                <a:spcPts val="0"/>
              </a:spcAft>
              <a:buSzPts val="1200"/>
              <a:buNone/>
              <a:defRPr sz="1200"/>
            </a:lvl3pPr>
            <a:lvl4pPr lvl="3" rtl="0">
              <a:spcBef>
                <a:spcPts val="1000"/>
              </a:spcBef>
              <a:spcAft>
                <a:spcPts val="0"/>
              </a:spcAft>
              <a:buSzPts val="1200"/>
              <a:buNone/>
              <a:defRPr sz="1200"/>
            </a:lvl4pPr>
            <a:lvl5pPr lvl="4" rtl="0">
              <a:spcBef>
                <a:spcPts val="1000"/>
              </a:spcBef>
              <a:spcAft>
                <a:spcPts val="0"/>
              </a:spcAft>
              <a:buSzPts val="1200"/>
              <a:buNone/>
              <a:defRPr sz="1200"/>
            </a:lvl5pPr>
            <a:lvl6pPr lvl="5" rtl="0">
              <a:spcBef>
                <a:spcPts val="1000"/>
              </a:spcBef>
              <a:spcAft>
                <a:spcPts val="0"/>
              </a:spcAft>
              <a:buSzPts val="1200"/>
              <a:buNone/>
              <a:defRPr sz="1200"/>
            </a:lvl6pPr>
            <a:lvl7pPr lvl="6" rtl="0">
              <a:spcBef>
                <a:spcPts val="1000"/>
              </a:spcBef>
              <a:spcAft>
                <a:spcPts val="0"/>
              </a:spcAft>
              <a:buSzPts val="1200"/>
              <a:buNone/>
              <a:defRPr sz="1200"/>
            </a:lvl7pPr>
            <a:lvl8pPr lvl="7" rtl="0">
              <a:spcBef>
                <a:spcPts val="1000"/>
              </a:spcBef>
              <a:spcAft>
                <a:spcPts val="0"/>
              </a:spcAft>
              <a:buSzPts val="1200"/>
              <a:buNone/>
              <a:defRPr sz="1200"/>
            </a:lvl8pPr>
            <a:lvl9pPr lvl="8" rtl="0">
              <a:spcBef>
                <a:spcPts val="1000"/>
              </a:spcBef>
              <a:spcAft>
                <a:spcPts val="1000"/>
              </a:spcAft>
              <a:buSzPts val="1200"/>
              <a:buNone/>
              <a:defRPr sz="1200"/>
            </a:lvl9pPr>
          </a:lstStyle>
          <a:p/>
        </p:txBody>
      </p:sp>
      <p:grpSp>
        <p:nvGrpSpPr>
          <p:cNvPr id="121" name="Google Shape;121;p23"/>
          <p:cNvGrpSpPr/>
          <p:nvPr/>
        </p:nvGrpSpPr>
        <p:grpSpPr>
          <a:xfrm>
            <a:off x="342978" y="4653332"/>
            <a:ext cx="174146" cy="202460"/>
            <a:chOff x="1549600" y="238125"/>
            <a:chExt cx="4442500" cy="5164800"/>
          </a:xfrm>
        </p:grpSpPr>
        <p:sp>
          <p:nvSpPr>
            <p:cNvPr id="122" name="Google Shape;122;p23"/>
            <p:cNvSpPr/>
            <p:nvPr/>
          </p:nvSpPr>
          <p:spPr>
            <a:xfrm>
              <a:off x="1549600" y="716725"/>
              <a:ext cx="2060250" cy="3326475"/>
            </a:xfrm>
            <a:custGeom>
              <a:rect b="b" l="l" r="r" t="t"/>
              <a:pathLst>
                <a:path extrusionOk="0" h="133059" w="8241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123" name="Google Shape;123;p23"/>
            <p:cNvSpPr/>
            <p:nvPr/>
          </p:nvSpPr>
          <p:spPr>
            <a:xfrm>
              <a:off x="3934000" y="238125"/>
              <a:ext cx="2058100" cy="5164800"/>
            </a:xfrm>
            <a:custGeom>
              <a:rect b="b" l="l" r="r" t="t"/>
              <a:pathLst>
                <a:path extrusionOk="0" h="206592" w="82324">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42900" y="298850"/>
            <a:ext cx="7886700" cy="4851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9pPr>
          </a:lstStyle>
          <a:p/>
        </p:txBody>
      </p:sp>
      <p:sp>
        <p:nvSpPr>
          <p:cNvPr id="52" name="Google Shape;52;p13"/>
          <p:cNvSpPr txBox="1"/>
          <p:nvPr>
            <p:ph idx="1" type="body"/>
          </p:nvPr>
        </p:nvSpPr>
        <p:spPr>
          <a:xfrm>
            <a:off x="342900" y="1202135"/>
            <a:ext cx="7886700" cy="3000600"/>
          </a:xfrm>
          <a:prstGeom prst="rect">
            <a:avLst/>
          </a:prstGeom>
          <a:noFill/>
          <a:ln>
            <a:noFill/>
          </a:ln>
        </p:spPr>
        <p:txBody>
          <a:bodyPr anchorCtr="0" anchor="t" bIns="0" lIns="0" spcFirstLastPara="1" rIns="0" wrap="square" tIns="0">
            <a:spAutoFit/>
          </a:bodyPr>
          <a:lstStyle>
            <a:lvl1pPr indent="-330200" lvl="0" marL="457200" marR="0" rtl="0" algn="l">
              <a:lnSpc>
                <a:spcPct val="90000"/>
              </a:lnSpc>
              <a:spcBef>
                <a:spcPts val="8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1pPr>
            <a:lvl2pPr indent="-330200" lvl="1" marL="9144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2pPr>
            <a:lvl3pPr indent="-330200" lvl="2" marL="13716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3pPr>
            <a:lvl4pPr indent="-330200" lvl="3" marL="18288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4pPr>
            <a:lvl5pPr indent="-330200" lvl="4" marL="22860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5pPr>
            <a:lvl6pPr indent="-330200" lvl="5" marL="27432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6pPr>
            <a:lvl7pPr indent="-330200" lvl="6" marL="32004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7pPr>
            <a:lvl8pPr indent="-330200" lvl="7" marL="36576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8pPr>
            <a:lvl9pPr indent="-330200" lvl="8" marL="4114800" marR="0" rtl="0" algn="l">
              <a:lnSpc>
                <a:spcPct val="90000"/>
              </a:lnSpc>
              <a:spcBef>
                <a:spcPts val="400"/>
              </a:spcBef>
              <a:spcAft>
                <a:spcPts val="0"/>
              </a:spcAft>
              <a:buClr>
                <a:schemeClr val="dk1"/>
              </a:buClr>
              <a:buSzPts val="1600"/>
              <a:buFont typeface="Helvetica Neue"/>
              <a:buChar char="•"/>
              <a:defRPr i="0" sz="1600" u="none" cap="none" strike="noStrike">
                <a:solidFill>
                  <a:schemeClr val="dk1"/>
                </a:solidFill>
                <a:latin typeface="Helvetica Neue"/>
                <a:ea typeface="Helvetica Neue"/>
                <a:cs typeface="Helvetica Neue"/>
                <a:sym typeface="Helvetica Neue"/>
              </a:defRPr>
            </a:lvl9pPr>
          </a:lstStyle>
          <a:p/>
        </p:txBody>
      </p:sp>
      <p:sp>
        <p:nvSpPr>
          <p:cNvPr id="53" name="Google Shape;53;p13"/>
          <p:cNvSpPr txBox="1"/>
          <p:nvPr>
            <p:ph idx="12" type="sldNum"/>
          </p:nvPr>
        </p:nvSpPr>
        <p:spPr>
          <a:xfrm>
            <a:off x="8653775" y="4708250"/>
            <a:ext cx="147300" cy="924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1" i="0" sz="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15:clr>
            <a:srgbClr val="EA4335"/>
          </p15:clr>
        </p15:guide>
        <p15:guide id="4" pos="5760">
          <p15:clr>
            <a:srgbClr val="EA4335"/>
          </p15:clr>
        </p15:guide>
        <p15:guide id="5" pos="216">
          <p15:clr>
            <a:srgbClr val="EA4335"/>
          </p15:clr>
        </p15:guide>
        <p15:guide id="6" pos="5544">
          <p15:clr>
            <a:srgbClr val="EA4335"/>
          </p15:clr>
        </p15:guide>
        <p15:guide id="7" orient="horz" pos="216">
          <p15:clr>
            <a:srgbClr val="EA4335"/>
          </p15:clr>
        </p15:guide>
        <p15:guide id="8" orient="horz" pos="3024">
          <p15:clr>
            <a:srgbClr val="EA4335"/>
          </p15:clr>
        </p15:guide>
        <p15:guide id="9" pos="1104">
          <p15:clr>
            <a:srgbClr val="EA4335"/>
          </p15:clr>
        </p15:guide>
        <p15:guide id="10" pos="1992">
          <p15:clr>
            <a:srgbClr val="EA4335"/>
          </p15:clr>
        </p15:guide>
        <p15:guide id="11" pos="3768">
          <p15:clr>
            <a:srgbClr val="EA4335"/>
          </p15:clr>
        </p15:guide>
        <p15:guide id="12" pos="4656">
          <p15:clr>
            <a:srgbClr val="EA4335"/>
          </p15:clr>
        </p15:guide>
        <p15:guide id="13" pos="1053">
          <p15:clr>
            <a:srgbClr val="EA4335"/>
          </p15:clr>
        </p15:guide>
        <p15:guide id="14" pos="1155">
          <p15:clr>
            <a:srgbClr val="EA4335"/>
          </p15:clr>
        </p15:guide>
        <p15:guide id="15" pos="1941">
          <p15:clr>
            <a:srgbClr val="EA4335"/>
          </p15:clr>
        </p15:guide>
        <p15:guide id="16" pos="2043">
          <p15:clr>
            <a:srgbClr val="EA4335"/>
          </p15:clr>
        </p15:guide>
        <p15:guide id="17" pos="2829">
          <p15:clr>
            <a:srgbClr val="EA4335"/>
          </p15:clr>
        </p15:guide>
        <p15:guide id="18" pos="2931">
          <p15:clr>
            <a:srgbClr val="EA4335"/>
          </p15:clr>
        </p15:guide>
        <p15:guide id="19" pos="3717">
          <p15:clr>
            <a:srgbClr val="EA4335"/>
          </p15:clr>
        </p15:guide>
        <p15:guide id="20" pos="3819">
          <p15:clr>
            <a:srgbClr val="EA4335"/>
          </p15:clr>
        </p15:guide>
        <p15:guide id="21" pos="4605">
          <p15:clr>
            <a:srgbClr val="EA4335"/>
          </p15:clr>
        </p15:guide>
        <p15:guide id="22" pos="4707">
          <p15:clr>
            <a:srgbClr val="EA4335"/>
          </p15:clr>
        </p15:guide>
        <p15:guide id="23" orient="horz" pos="918">
          <p15:clr>
            <a:srgbClr val="EA4335"/>
          </p15:clr>
        </p15:guide>
        <p15:guide id="24" orient="horz" pos="232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1" Type="http://schemas.openxmlformats.org/officeDocument/2006/relationships/hyperlink" Target="https://knowledgebase.precisionexams.com/cover-letter-exercise?__hstc=63881840.6de9b92e2928a31ac2758682fdf5ba6a.1649088813309.1675445933818.1675451309724.628&amp;__hssc=63881840.22.1675451309724&amp;__hsfp=49869365" TargetMode="External"/><Relationship Id="rId10" Type="http://schemas.openxmlformats.org/officeDocument/2006/relationships/hyperlink" Target="https://knowledgebase.precisionexams.com/post-secondary-next-steps?__hstc=63881840.6de9b92e2928a31ac2758682fdf5ba6a.1649088813309.1675445933818.1675451309724.628&amp;__hssc=63881840.22.1675451309724&amp;__hsfp=49869365" TargetMode="External"/><Relationship Id="rId13" Type="http://schemas.openxmlformats.org/officeDocument/2006/relationships/hyperlink" Target="https://knowledgebase.youscience.com/six-degrees-of-separation" TargetMode="External"/><Relationship Id="rId12" Type="http://schemas.openxmlformats.org/officeDocument/2006/relationships/hyperlink" Target="https://knowledgebase.precisionexams.com/youscience-highlight-board?__hstc=63881840.6de9b92e2928a31ac2758682fdf5ba6a.1649088813309.1675445933818.1675451309724.628&amp;__hssc=63881840.22.1675451309724&amp;__hsfp=49869365"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knowledgebase.precisionexams.com/pre-and-post-describing-you-exercise-hs-lesson?__hstc=63881840.6de9b92e2928a31ac2758682fdf5ba6a.1649088813309.1675445933818.1675451309724.628&amp;__hssc=63881840.22.1675451309724&amp;__hsfp=49869365" TargetMode="External"/><Relationship Id="rId4" Type="http://schemas.openxmlformats.org/officeDocument/2006/relationships/hyperlink" Target="https://knowledgebase.precisionexams.com/diving-deeper-researching-a-career-hs-lesson?__hstc=63881840.6de9b92e2928a31ac2758682fdf5ba6a.1649088813309.1675445933818.1675451309724.628&amp;__hssc=63881840.22.1675451309724&amp;__hsfp=49869365" TargetMode="External"/><Relationship Id="rId9" Type="http://schemas.openxmlformats.org/officeDocument/2006/relationships/hyperlink" Target="https://knowledgebase.precisionexams.com/resume-language?__hstc=63881840.6de9b92e2928a31ac2758682fdf5ba6a.1649088813309.1675445933818.1675451309724.628&amp;__hssc=63881840.22.1675451309724&amp;__hsfp=49869365" TargetMode="External"/><Relationship Id="rId15" Type="http://schemas.openxmlformats.org/officeDocument/2006/relationships/hyperlink" Target="https://knowledgebase.youscience.com/draft-your-dream-team-9th-12th-grade-classroom-activity" TargetMode="External"/><Relationship Id="rId14" Type="http://schemas.openxmlformats.org/officeDocument/2006/relationships/hyperlink" Target="https://knowledgebase.youscience.com/flipgrid" TargetMode="External"/><Relationship Id="rId5" Type="http://schemas.openxmlformats.org/officeDocument/2006/relationships/hyperlink" Target="https://knowledgebase.precisionexams.com/post-it-activity-building-self-efficacy-and-self-worth?__hstc=63881840.6de9b92e2928a31ac2758682fdf5ba6a.1649088813309.1675445933818.1675451309724.628&amp;__hssc=63881840.22.1675451309724&amp;__hsfp=49869365" TargetMode="External"/><Relationship Id="rId6" Type="http://schemas.openxmlformats.org/officeDocument/2006/relationships/hyperlink" Target="https://knowledgebase.precisionexams.com/conducting-mock-interviews-hs-lesson?__hstc=63881840.6de9b92e2928a31ac2758682fdf5ba6a.1649088813309.1675445933818.1675451309724.628&amp;__hssc=63881840.22.1675451309724&amp;__hsfp=49869365" TargetMode="External"/><Relationship Id="rId7" Type="http://schemas.openxmlformats.org/officeDocument/2006/relationships/hyperlink" Target="https://knowledgebase.precisionexams.com/informational-interviews?__hstc=63881840.6de9b92e2928a31ac2758682fdf5ba6a.1649088813309.1675445933818.1675451309724.628&amp;__hssc=63881840.22.1675451309724&amp;__hsfp=49869365" TargetMode="External"/><Relationship Id="rId8" Type="http://schemas.openxmlformats.org/officeDocument/2006/relationships/hyperlink" Target="https://knowledgebase.precisionexams.com/college-search-and-exploration-hs-lesson?__hstc=63881840.6de9b92e2928a31ac2758682fdf5ba6a.1649088813309.1675445933818.1675451309724.628&amp;__hssc=63881840.22.1675451309724&amp;__hsfp=4986936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4"/>
          <p:cNvSpPr txBox="1"/>
          <p:nvPr>
            <p:ph type="ctrTitle"/>
          </p:nvPr>
        </p:nvSpPr>
        <p:spPr>
          <a:xfrm>
            <a:off x="342900" y="1294425"/>
            <a:ext cx="4148100" cy="2302800"/>
          </a:xfrm>
          <a:prstGeom prst="rect">
            <a:avLst/>
          </a:prstGeom>
        </p:spPr>
        <p:txBody>
          <a:bodyPr anchorCtr="0" anchor="b" bIns="0" lIns="0" spcFirstLastPara="1" rIns="0" wrap="square" tIns="0">
            <a:spAutoFit/>
          </a:bodyPr>
          <a:lstStyle/>
          <a:p>
            <a:pPr indent="0" lvl="0" marL="0" rtl="0" algn="l">
              <a:lnSpc>
                <a:spcPct val="85000"/>
              </a:lnSpc>
              <a:spcBef>
                <a:spcPts val="0"/>
              </a:spcBef>
              <a:spcAft>
                <a:spcPts val="0"/>
              </a:spcAft>
              <a:buNone/>
            </a:pPr>
            <a:r>
              <a:rPr lang="en" sz="4400"/>
              <a:t>Summit</a:t>
            </a:r>
            <a:endParaRPr sz="4400"/>
          </a:p>
          <a:p>
            <a:pPr indent="0" lvl="0" marL="0" rtl="0" algn="l">
              <a:lnSpc>
                <a:spcPct val="85000"/>
              </a:lnSpc>
              <a:spcBef>
                <a:spcPts val="0"/>
              </a:spcBef>
              <a:spcAft>
                <a:spcPts val="0"/>
              </a:spcAft>
              <a:buNone/>
            </a:pPr>
            <a:r>
              <a:rPr lang="en" sz="4400"/>
              <a:t>Student Results Walk-through</a:t>
            </a:r>
            <a:endParaRPr sz="4400"/>
          </a:p>
        </p:txBody>
      </p:sp>
      <p:grpSp>
        <p:nvGrpSpPr>
          <p:cNvPr id="129" name="Google Shape;129;p24"/>
          <p:cNvGrpSpPr/>
          <p:nvPr/>
        </p:nvGrpSpPr>
        <p:grpSpPr>
          <a:xfrm>
            <a:off x="342900" y="4515676"/>
            <a:ext cx="950175" cy="284923"/>
            <a:chOff x="238125" y="1786575"/>
            <a:chExt cx="7144175" cy="2142275"/>
          </a:xfrm>
        </p:grpSpPr>
        <p:sp>
          <p:nvSpPr>
            <p:cNvPr id="130" name="Google Shape;130;p24"/>
            <p:cNvSpPr/>
            <p:nvPr/>
          </p:nvSpPr>
          <p:spPr>
            <a:xfrm>
              <a:off x="238125" y="2003325"/>
              <a:ext cx="845900" cy="1366000"/>
            </a:xfrm>
            <a:custGeom>
              <a:rect b="b" l="l" r="r" t="t"/>
              <a:pathLst>
                <a:path extrusionOk="0" h="54640" w="33836">
                  <a:moveTo>
                    <a:pt x="0" y="1"/>
                  </a:moveTo>
                  <a:lnTo>
                    <a:pt x="0" y="26608"/>
                  </a:lnTo>
                  <a:lnTo>
                    <a:pt x="17" y="27558"/>
                  </a:lnTo>
                  <a:lnTo>
                    <a:pt x="170" y="29441"/>
                  </a:lnTo>
                  <a:lnTo>
                    <a:pt x="475" y="31291"/>
                  </a:lnTo>
                  <a:lnTo>
                    <a:pt x="933" y="33123"/>
                  </a:lnTo>
                  <a:lnTo>
                    <a:pt x="1544" y="34905"/>
                  </a:lnTo>
                  <a:lnTo>
                    <a:pt x="2274" y="36653"/>
                  </a:lnTo>
                  <a:lnTo>
                    <a:pt x="3139" y="38367"/>
                  </a:lnTo>
                  <a:lnTo>
                    <a:pt x="4140" y="40013"/>
                  </a:lnTo>
                  <a:lnTo>
                    <a:pt x="5260" y="41608"/>
                  </a:lnTo>
                  <a:lnTo>
                    <a:pt x="6482" y="43118"/>
                  </a:lnTo>
                  <a:lnTo>
                    <a:pt x="7822" y="44577"/>
                  </a:lnTo>
                  <a:lnTo>
                    <a:pt x="9265" y="45952"/>
                  </a:lnTo>
                  <a:lnTo>
                    <a:pt x="10809" y="47241"/>
                  </a:lnTo>
                  <a:lnTo>
                    <a:pt x="12455" y="48429"/>
                  </a:lnTo>
                  <a:lnTo>
                    <a:pt x="14186" y="49532"/>
                  </a:lnTo>
                  <a:lnTo>
                    <a:pt x="16001" y="50516"/>
                  </a:lnTo>
                  <a:lnTo>
                    <a:pt x="16952" y="50974"/>
                  </a:lnTo>
                  <a:lnTo>
                    <a:pt x="17885" y="51399"/>
                  </a:lnTo>
                  <a:lnTo>
                    <a:pt x="19819" y="52179"/>
                  </a:lnTo>
                  <a:lnTo>
                    <a:pt x="21822" y="52858"/>
                  </a:lnTo>
                  <a:lnTo>
                    <a:pt x="23892" y="53435"/>
                  </a:lnTo>
                  <a:lnTo>
                    <a:pt x="26013" y="53910"/>
                  </a:lnTo>
                  <a:lnTo>
                    <a:pt x="28185" y="54266"/>
                  </a:lnTo>
                  <a:lnTo>
                    <a:pt x="30425" y="54504"/>
                  </a:lnTo>
                  <a:lnTo>
                    <a:pt x="32681" y="54640"/>
                  </a:lnTo>
                  <a:lnTo>
                    <a:pt x="33835" y="54640"/>
                  </a:lnTo>
                  <a:lnTo>
                    <a:pt x="33835" y="27320"/>
                  </a:lnTo>
                  <a:lnTo>
                    <a:pt x="33818" y="26370"/>
                  </a:lnTo>
                  <a:lnTo>
                    <a:pt x="33666" y="24503"/>
                  </a:lnTo>
                  <a:lnTo>
                    <a:pt x="33360" y="22688"/>
                  </a:lnTo>
                  <a:lnTo>
                    <a:pt x="32902" y="20889"/>
                  </a:lnTo>
                  <a:lnTo>
                    <a:pt x="32308" y="19158"/>
                  </a:lnTo>
                  <a:lnTo>
                    <a:pt x="31578" y="17462"/>
                  </a:lnTo>
                  <a:lnTo>
                    <a:pt x="30713" y="15816"/>
                  </a:lnTo>
                  <a:lnTo>
                    <a:pt x="29712" y="14237"/>
                  </a:lnTo>
                  <a:lnTo>
                    <a:pt x="28609" y="12710"/>
                  </a:lnTo>
                  <a:lnTo>
                    <a:pt x="27387" y="11251"/>
                  </a:lnTo>
                  <a:lnTo>
                    <a:pt x="26047" y="9877"/>
                  </a:lnTo>
                  <a:lnTo>
                    <a:pt x="24604" y="8553"/>
                  </a:lnTo>
                  <a:lnTo>
                    <a:pt x="23060" y="7314"/>
                  </a:lnTo>
                  <a:lnTo>
                    <a:pt x="21431" y="6160"/>
                  </a:lnTo>
                  <a:lnTo>
                    <a:pt x="19700" y="5091"/>
                  </a:lnTo>
                  <a:lnTo>
                    <a:pt x="17885" y="4107"/>
                  </a:lnTo>
                  <a:lnTo>
                    <a:pt x="16952" y="3666"/>
                  </a:lnTo>
                  <a:lnTo>
                    <a:pt x="16884" y="3632"/>
                  </a:lnTo>
                  <a:lnTo>
                    <a:pt x="16833" y="3615"/>
                  </a:lnTo>
                  <a:lnTo>
                    <a:pt x="15900" y="3191"/>
                  </a:lnTo>
                  <a:lnTo>
                    <a:pt x="13965" y="2410"/>
                  </a:lnTo>
                  <a:lnTo>
                    <a:pt x="11980" y="1749"/>
                  </a:lnTo>
                  <a:lnTo>
                    <a:pt x="9927" y="1189"/>
                  </a:lnTo>
                  <a:lnTo>
                    <a:pt x="7806" y="714"/>
                  </a:lnTo>
                  <a:lnTo>
                    <a:pt x="5651" y="374"/>
                  </a:lnTo>
                  <a:lnTo>
                    <a:pt x="3445" y="137"/>
                  </a:lnTo>
                  <a:lnTo>
                    <a:pt x="11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4"/>
            <p:cNvSpPr/>
            <p:nvPr/>
          </p:nvSpPr>
          <p:spPr>
            <a:xfrm>
              <a:off x="1216775" y="1806925"/>
              <a:ext cx="846325" cy="2121100"/>
            </a:xfrm>
            <a:custGeom>
              <a:rect b="b" l="l" r="r" t="t"/>
              <a:pathLst>
                <a:path extrusionOk="0" h="84844" w="33853">
                  <a:moveTo>
                    <a:pt x="33853" y="0"/>
                  </a:moveTo>
                  <a:lnTo>
                    <a:pt x="32105" y="17"/>
                  </a:lnTo>
                  <a:lnTo>
                    <a:pt x="28694" y="306"/>
                  </a:lnTo>
                  <a:lnTo>
                    <a:pt x="25402" y="849"/>
                  </a:lnTo>
                  <a:lnTo>
                    <a:pt x="22229" y="1646"/>
                  </a:lnTo>
                  <a:lnTo>
                    <a:pt x="19192" y="2682"/>
                  </a:lnTo>
                  <a:lnTo>
                    <a:pt x="16324" y="3937"/>
                  </a:lnTo>
                  <a:lnTo>
                    <a:pt x="13626" y="5413"/>
                  </a:lnTo>
                  <a:lnTo>
                    <a:pt x="11115" y="7093"/>
                  </a:lnTo>
                  <a:lnTo>
                    <a:pt x="8824" y="8943"/>
                  </a:lnTo>
                  <a:lnTo>
                    <a:pt x="6754" y="10962"/>
                  </a:lnTo>
                  <a:lnTo>
                    <a:pt x="4938" y="13151"/>
                  </a:lnTo>
                  <a:lnTo>
                    <a:pt x="3377" y="15476"/>
                  </a:lnTo>
                  <a:lnTo>
                    <a:pt x="2088" y="17919"/>
                  </a:lnTo>
                  <a:lnTo>
                    <a:pt x="1341" y="19837"/>
                  </a:lnTo>
                  <a:lnTo>
                    <a:pt x="917" y="21143"/>
                  </a:lnTo>
                  <a:lnTo>
                    <a:pt x="577" y="22484"/>
                  </a:lnTo>
                  <a:lnTo>
                    <a:pt x="323" y="23841"/>
                  </a:lnTo>
                  <a:lnTo>
                    <a:pt x="153" y="25216"/>
                  </a:lnTo>
                  <a:lnTo>
                    <a:pt x="68" y="26607"/>
                  </a:lnTo>
                  <a:lnTo>
                    <a:pt x="51" y="27320"/>
                  </a:lnTo>
                  <a:lnTo>
                    <a:pt x="0" y="84843"/>
                  </a:lnTo>
                  <a:lnTo>
                    <a:pt x="51" y="84843"/>
                  </a:lnTo>
                  <a:lnTo>
                    <a:pt x="1799" y="84826"/>
                  </a:lnTo>
                  <a:lnTo>
                    <a:pt x="5210" y="84538"/>
                  </a:lnTo>
                  <a:lnTo>
                    <a:pt x="8502" y="83995"/>
                  </a:lnTo>
                  <a:lnTo>
                    <a:pt x="11675" y="83197"/>
                  </a:lnTo>
                  <a:lnTo>
                    <a:pt x="14712" y="82162"/>
                  </a:lnTo>
                  <a:lnTo>
                    <a:pt x="17580" y="80906"/>
                  </a:lnTo>
                  <a:lnTo>
                    <a:pt x="20278" y="79430"/>
                  </a:lnTo>
                  <a:lnTo>
                    <a:pt x="22789" y="77750"/>
                  </a:lnTo>
                  <a:lnTo>
                    <a:pt x="25080" y="75901"/>
                  </a:lnTo>
                  <a:lnTo>
                    <a:pt x="27150" y="73881"/>
                  </a:lnTo>
                  <a:lnTo>
                    <a:pt x="28966" y="71692"/>
                  </a:lnTo>
                  <a:lnTo>
                    <a:pt x="30527" y="69368"/>
                  </a:lnTo>
                  <a:lnTo>
                    <a:pt x="31799" y="66924"/>
                  </a:lnTo>
                  <a:lnTo>
                    <a:pt x="32563" y="65007"/>
                  </a:lnTo>
                  <a:lnTo>
                    <a:pt x="32987" y="63700"/>
                  </a:lnTo>
                  <a:lnTo>
                    <a:pt x="33327" y="62360"/>
                  </a:lnTo>
                  <a:lnTo>
                    <a:pt x="33581" y="61002"/>
                  </a:lnTo>
                  <a:lnTo>
                    <a:pt x="33751" y="59628"/>
                  </a:lnTo>
                  <a:lnTo>
                    <a:pt x="33836" y="58219"/>
                  </a:lnTo>
                  <a:lnTo>
                    <a:pt x="33853" y="57524"/>
                  </a:lnTo>
                  <a:lnTo>
                    <a:pt x="338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4"/>
            <p:cNvSpPr/>
            <p:nvPr/>
          </p:nvSpPr>
          <p:spPr>
            <a:xfrm>
              <a:off x="2499600" y="1807775"/>
              <a:ext cx="769125" cy="1085575"/>
            </a:xfrm>
            <a:custGeom>
              <a:rect b="b" l="l" r="r" t="t"/>
              <a:pathLst>
                <a:path extrusionOk="0" h="43423" w="30765">
                  <a:moveTo>
                    <a:pt x="0" y="0"/>
                  </a:moveTo>
                  <a:lnTo>
                    <a:pt x="11776" y="30934"/>
                  </a:lnTo>
                  <a:lnTo>
                    <a:pt x="11471" y="31969"/>
                  </a:lnTo>
                  <a:lnTo>
                    <a:pt x="10911" y="33734"/>
                  </a:lnTo>
                  <a:lnTo>
                    <a:pt x="10300" y="35193"/>
                  </a:lnTo>
                  <a:lnTo>
                    <a:pt x="9774" y="36042"/>
                  </a:lnTo>
                  <a:lnTo>
                    <a:pt x="9367" y="36534"/>
                  </a:lnTo>
                  <a:lnTo>
                    <a:pt x="8926" y="36924"/>
                  </a:lnTo>
                  <a:lnTo>
                    <a:pt x="8400" y="37229"/>
                  </a:lnTo>
                  <a:lnTo>
                    <a:pt x="7823" y="37467"/>
                  </a:lnTo>
                  <a:lnTo>
                    <a:pt x="7161" y="37620"/>
                  </a:lnTo>
                  <a:lnTo>
                    <a:pt x="6414" y="37671"/>
                  </a:lnTo>
                  <a:lnTo>
                    <a:pt x="5566" y="37654"/>
                  </a:lnTo>
                  <a:lnTo>
                    <a:pt x="4107" y="37484"/>
                  </a:lnTo>
                  <a:lnTo>
                    <a:pt x="2953" y="37246"/>
                  </a:lnTo>
                  <a:lnTo>
                    <a:pt x="2953" y="43016"/>
                  </a:lnTo>
                  <a:lnTo>
                    <a:pt x="4548" y="43253"/>
                  </a:lnTo>
                  <a:lnTo>
                    <a:pt x="6974" y="43423"/>
                  </a:lnTo>
                  <a:lnTo>
                    <a:pt x="8586" y="43389"/>
                  </a:lnTo>
                  <a:lnTo>
                    <a:pt x="10181" y="43134"/>
                  </a:lnTo>
                  <a:lnTo>
                    <a:pt x="11709" y="42659"/>
                  </a:lnTo>
                  <a:lnTo>
                    <a:pt x="12794" y="42082"/>
                  </a:lnTo>
                  <a:lnTo>
                    <a:pt x="13507" y="41624"/>
                  </a:lnTo>
                  <a:lnTo>
                    <a:pt x="14186" y="41064"/>
                  </a:lnTo>
                  <a:lnTo>
                    <a:pt x="14831" y="40402"/>
                  </a:lnTo>
                  <a:lnTo>
                    <a:pt x="15136" y="40046"/>
                  </a:lnTo>
                  <a:lnTo>
                    <a:pt x="15459" y="39605"/>
                  </a:lnTo>
                  <a:lnTo>
                    <a:pt x="16222" y="38281"/>
                  </a:lnTo>
                  <a:lnTo>
                    <a:pt x="17580" y="35414"/>
                  </a:lnTo>
                  <a:lnTo>
                    <a:pt x="19718" y="30170"/>
                  </a:lnTo>
                  <a:lnTo>
                    <a:pt x="22059" y="23960"/>
                  </a:lnTo>
                  <a:lnTo>
                    <a:pt x="25623" y="14050"/>
                  </a:lnTo>
                  <a:lnTo>
                    <a:pt x="28694" y="5430"/>
                  </a:lnTo>
                  <a:lnTo>
                    <a:pt x="30238" y="1273"/>
                  </a:lnTo>
                  <a:lnTo>
                    <a:pt x="30764" y="0"/>
                  </a:lnTo>
                  <a:lnTo>
                    <a:pt x="23603" y="0"/>
                  </a:lnTo>
                  <a:lnTo>
                    <a:pt x="15747" y="23179"/>
                  </a:lnTo>
                  <a:lnTo>
                    <a:pt x="15628" y="23179"/>
                  </a:lnTo>
                  <a:lnTo>
                    <a:pt x="75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p:nvPr/>
          </p:nvSpPr>
          <p:spPr>
            <a:xfrm>
              <a:off x="3227975" y="1786575"/>
              <a:ext cx="789475" cy="818750"/>
            </a:xfrm>
            <a:custGeom>
              <a:rect b="b" l="l" r="r" t="t"/>
              <a:pathLst>
                <a:path extrusionOk="0" h="32750" w="31579">
                  <a:moveTo>
                    <a:pt x="16341" y="5413"/>
                  </a:moveTo>
                  <a:lnTo>
                    <a:pt x="17376" y="5549"/>
                  </a:lnTo>
                  <a:lnTo>
                    <a:pt x="18360" y="5786"/>
                  </a:lnTo>
                  <a:lnTo>
                    <a:pt x="19259" y="6143"/>
                  </a:lnTo>
                  <a:lnTo>
                    <a:pt x="20091" y="6584"/>
                  </a:lnTo>
                  <a:lnTo>
                    <a:pt x="20855" y="7127"/>
                  </a:lnTo>
                  <a:lnTo>
                    <a:pt x="21550" y="7755"/>
                  </a:lnTo>
                  <a:lnTo>
                    <a:pt x="22178" y="8450"/>
                  </a:lnTo>
                  <a:lnTo>
                    <a:pt x="22721" y="9231"/>
                  </a:lnTo>
                  <a:lnTo>
                    <a:pt x="23213" y="10062"/>
                  </a:lnTo>
                  <a:lnTo>
                    <a:pt x="23824" y="11403"/>
                  </a:lnTo>
                  <a:lnTo>
                    <a:pt x="24367" y="13320"/>
                  </a:lnTo>
                  <a:lnTo>
                    <a:pt x="24655" y="15340"/>
                  </a:lnTo>
                  <a:lnTo>
                    <a:pt x="24655" y="17410"/>
                  </a:lnTo>
                  <a:lnTo>
                    <a:pt x="24367" y="19429"/>
                  </a:lnTo>
                  <a:lnTo>
                    <a:pt x="23807" y="21346"/>
                  </a:lnTo>
                  <a:lnTo>
                    <a:pt x="23213" y="22687"/>
                  </a:lnTo>
                  <a:lnTo>
                    <a:pt x="22721" y="23518"/>
                  </a:lnTo>
                  <a:lnTo>
                    <a:pt x="22161" y="24299"/>
                  </a:lnTo>
                  <a:lnTo>
                    <a:pt x="21533" y="24995"/>
                  </a:lnTo>
                  <a:lnTo>
                    <a:pt x="20838" y="25622"/>
                  </a:lnTo>
                  <a:lnTo>
                    <a:pt x="20074" y="26165"/>
                  </a:lnTo>
                  <a:lnTo>
                    <a:pt x="19242" y="26607"/>
                  </a:lnTo>
                  <a:lnTo>
                    <a:pt x="18343" y="26963"/>
                  </a:lnTo>
                  <a:lnTo>
                    <a:pt x="17376" y="27201"/>
                  </a:lnTo>
                  <a:lnTo>
                    <a:pt x="16341" y="27319"/>
                  </a:lnTo>
                  <a:lnTo>
                    <a:pt x="15781" y="27336"/>
                  </a:lnTo>
                  <a:lnTo>
                    <a:pt x="15238" y="27319"/>
                  </a:lnTo>
                  <a:lnTo>
                    <a:pt x="14203" y="27201"/>
                  </a:lnTo>
                  <a:lnTo>
                    <a:pt x="13236" y="26963"/>
                  </a:lnTo>
                  <a:lnTo>
                    <a:pt x="12319" y="26607"/>
                  </a:lnTo>
                  <a:lnTo>
                    <a:pt x="11488" y="26165"/>
                  </a:lnTo>
                  <a:lnTo>
                    <a:pt x="10724" y="25622"/>
                  </a:lnTo>
                  <a:lnTo>
                    <a:pt x="10046" y="24995"/>
                  </a:lnTo>
                  <a:lnTo>
                    <a:pt x="9418" y="24299"/>
                  </a:lnTo>
                  <a:lnTo>
                    <a:pt x="8858" y="23518"/>
                  </a:lnTo>
                  <a:lnTo>
                    <a:pt x="8366" y="22687"/>
                  </a:lnTo>
                  <a:lnTo>
                    <a:pt x="7772" y="21346"/>
                  </a:lnTo>
                  <a:lnTo>
                    <a:pt x="7212" y="19429"/>
                  </a:lnTo>
                  <a:lnTo>
                    <a:pt x="6923" y="17410"/>
                  </a:lnTo>
                  <a:lnTo>
                    <a:pt x="6923" y="15340"/>
                  </a:lnTo>
                  <a:lnTo>
                    <a:pt x="7195" y="13320"/>
                  </a:lnTo>
                  <a:lnTo>
                    <a:pt x="7755" y="11403"/>
                  </a:lnTo>
                  <a:lnTo>
                    <a:pt x="8366" y="10062"/>
                  </a:lnTo>
                  <a:lnTo>
                    <a:pt x="8841" y="9231"/>
                  </a:lnTo>
                  <a:lnTo>
                    <a:pt x="9401" y="8450"/>
                  </a:lnTo>
                  <a:lnTo>
                    <a:pt x="10029" y="7755"/>
                  </a:lnTo>
                  <a:lnTo>
                    <a:pt x="10724" y="7127"/>
                  </a:lnTo>
                  <a:lnTo>
                    <a:pt x="11488" y="6584"/>
                  </a:lnTo>
                  <a:lnTo>
                    <a:pt x="12319" y="6143"/>
                  </a:lnTo>
                  <a:lnTo>
                    <a:pt x="13219" y="5786"/>
                  </a:lnTo>
                  <a:lnTo>
                    <a:pt x="14203" y="5549"/>
                  </a:lnTo>
                  <a:lnTo>
                    <a:pt x="15238" y="5413"/>
                  </a:lnTo>
                  <a:close/>
                  <a:moveTo>
                    <a:pt x="15781" y="0"/>
                  </a:moveTo>
                  <a:lnTo>
                    <a:pt x="14542" y="34"/>
                  </a:lnTo>
                  <a:lnTo>
                    <a:pt x="12744" y="238"/>
                  </a:lnTo>
                  <a:lnTo>
                    <a:pt x="11556" y="458"/>
                  </a:lnTo>
                  <a:lnTo>
                    <a:pt x="10419" y="764"/>
                  </a:lnTo>
                  <a:lnTo>
                    <a:pt x="9316" y="1154"/>
                  </a:lnTo>
                  <a:lnTo>
                    <a:pt x="8247" y="1612"/>
                  </a:lnTo>
                  <a:lnTo>
                    <a:pt x="7229" y="2155"/>
                  </a:lnTo>
                  <a:lnTo>
                    <a:pt x="6262" y="2766"/>
                  </a:lnTo>
                  <a:lnTo>
                    <a:pt x="5362" y="3445"/>
                  </a:lnTo>
                  <a:lnTo>
                    <a:pt x="4514" y="4208"/>
                  </a:lnTo>
                  <a:lnTo>
                    <a:pt x="3733" y="5057"/>
                  </a:lnTo>
                  <a:lnTo>
                    <a:pt x="3021" y="5973"/>
                  </a:lnTo>
                  <a:lnTo>
                    <a:pt x="2376" y="6974"/>
                  </a:lnTo>
                  <a:lnTo>
                    <a:pt x="1833" y="8043"/>
                  </a:lnTo>
                  <a:lnTo>
                    <a:pt x="1358" y="9180"/>
                  </a:lnTo>
                  <a:lnTo>
                    <a:pt x="1154" y="9791"/>
                  </a:lnTo>
                  <a:lnTo>
                    <a:pt x="832" y="10809"/>
                  </a:lnTo>
                  <a:lnTo>
                    <a:pt x="340" y="12862"/>
                  </a:lnTo>
                  <a:lnTo>
                    <a:pt x="68" y="14898"/>
                  </a:lnTo>
                  <a:lnTo>
                    <a:pt x="0" y="16935"/>
                  </a:lnTo>
                  <a:lnTo>
                    <a:pt x="136" y="18937"/>
                  </a:lnTo>
                  <a:lnTo>
                    <a:pt x="475" y="20871"/>
                  </a:lnTo>
                  <a:lnTo>
                    <a:pt x="1018" y="22721"/>
                  </a:lnTo>
                  <a:lnTo>
                    <a:pt x="1748" y="24486"/>
                  </a:lnTo>
                  <a:lnTo>
                    <a:pt x="2698" y="26132"/>
                  </a:lnTo>
                  <a:lnTo>
                    <a:pt x="3818" y="27642"/>
                  </a:lnTo>
                  <a:lnTo>
                    <a:pt x="5142" y="28999"/>
                  </a:lnTo>
                  <a:lnTo>
                    <a:pt x="6652" y="30170"/>
                  </a:lnTo>
                  <a:lnTo>
                    <a:pt x="8366" y="31154"/>
                  </a:lnTo>
                  <a:lnTo>
                    <a:pt x="10249" y="31918"/>
                  </a:lnTo>
                  <a:lnTo>
                    <a:pt x="12319" y="32444"/>
                  </a:lnTo>
                  <a:lnTo>
                    <a:pt x="14576" y="32715"/>
                  </a:lnTo>
                  <a:lnTo>
                    <a:pt x="15781" y="32749"/>
                  </a:lnTo>
                  <a:lnTo>
                    <a:pt x="15798" y="32749"/>
                  </a:lnTo>
                  <a:lnTo>
                    <a:pt x="16986" y="32715"/>
                  </a:lnTo>
                  <a:lnTo>
                    <a:pt x="19259" y="32444"/>
                  </a:lnTo>
                  <a:lnTo>
                    <a:pt x="21330" y="31918"/>
                  </a:lnTo>
                  <a:lnTo>
                    <a:pt x="23213" y="31154"/>
                  </a:lnTo>
                  <a:lnTo>
                    <a:pt x="24927" y="30170"/>
                  </a:lnTo>
                  <a:lnTo>
                    <a:pt x="26437" y="28999"/>
                  </a:lnTo>
                  <a:lnTo>
                    <a:pt x="27761" y="27642"/>
                  </a:lnTo>
                  <a:lnTo>
                    <a:pt x="28881" y="26132"/>
                  </a:lnTo>
                  <a:lnTo>
                    <a:pt x="29814" y="24486"/>
                  </a:lnTo>
                  <a:lnTo>
                    <a:pt x="30561" y="22721"/>
                  </a:lnTo>
                  <a:lnTo>
                    <a:pt x="31103" y="20871"/>
                  </a:lnTo>
                  <a:lnTo>
                    <a:pt x="31443" y="18937"/>
                  </a:lnTo>
                  <a:lnTo>
                    <a:pt x="31579" y="16935"/>
                  </a:lnTo>
                  <a:lnTo>
                    <a:pt x="31511" y="14898"/>
                  </a:lnTo>
                  <a:lnTo>
                    <a:pt x="31222" y="12862"/>
                  </a:lnTo>
                  <a:lnTo>
                    <a:pt x="30747" y="10809"/>
                  </a:lnTo>
                  <a:lnTo>
                    <a:pt x="30425" y="9791"/>
                  </a:lnTo>
                  <a:lnTo>
                    <a:pt x="30221" y="9180"/>
                  </a:lnTo>
                  <a:lnTo>
                    <a:pt x="29746" y="8043"/>
                  </a:lnTo>
                  <a:lnTo>
                    <a:pt x="29186" y="6974"/>
                  </a:lnTo>
                  <a:lnTo>
                    <a:pt x="28558" y="5973"/>
                  </a:lnTo>
                  <a:lnTo>
                    <a:pt x="27846" y="5057"/>
                  </a:lnTo>
                  <a:lnTo>
                    <a:pt x="27065" y="4208"/>
                  </a:lnTo>
                  <a:lnTo>
                    <a:pt x="26217" y="3445"/>
                  </a:lnTo>
                  <a:lnTo>
                    <a:pt x="25300" y="2766"/>
                  </a:lnTo>
                  <a:lnTo>
                    <a:pt x="24333" y="2155"/>
                  </a:lnTo>
                  <a:lnTo>
                    <a:pt x="23315" y="1612"/>
                  </a:lnTo>
                  <a:lnTo>
                    <a:pt x="22263" y="1154"/>
                  </a:lnTo>
                  <a:lnTo>
                    <a:pt x="21143" y="764"/>
                  </a:lnTo>
                  <a:lnTo>
                    <a:pt x="20006" y="458"/>
                  </a:lnTo>
                  <a:lnTo>
                    <a:pt x="18835" y="238"/>
                  </a:lnTo>
                  <a:lnTo>
                    <a:pt x="17020" y="34"/>
                  </a:lnTo>
                  <a:lnTo>
                    <a:pt x="157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4"/>
            <p:cNvSpPr/>
            <p:nvPr/>
          </p:nvSpPr>
          <p:spPr>
            <a:xfrm>
              <a:off x="4082750" y="1807775"/>
              <a:ext cx="681750" cy="797550"/>
            </a:xfrm>
            <a:custGeom>
              <a:rect b="b" l="l" r="r" t="t"/>
              <a:pathLst>
                <a:path extrusionOk="0" h="31902" w="27270">
                  <a:moveTo>
                    <a:pt x="1" y="0"/>
                  </a:moveTo>
                  <a:lnTo>
                    <a:pt x="1" y="19701"/>
                  </a:lnTo>
                  <a:lnTo>
                    <a:pt x="1" y="20447"/>
                  </a:lnTo>
                  <a:lnTo>
                    <a:pt x="103" y="21873"/>
                  </a:lnTo>
                  <a:lnTo>
                    <a:pt x="255" y="23213"/>
                  </a:lnTo>
                  <a:lnTo>
                    <a:pt x="510" y="24435"/>
                  </a:lnTo>
                  <a:lnTo>
                    <a:pt x="832" y="25589"/>
                  </a:lnTo>
                  <a:lnTo>
                    <a:pt x="1256" y="26624"/>
                  </a:lnTo>
                  <a:lnTo>
                    <a:pt x="1765" y="27591"/>
                  </a:lnTo>
                  <a:lnTo>
                    <a:pt x="2359" y="28440"/>
                  </a:lnTo>
                  <a:lnTo>
                    <a:pt x="3055" y="29203"/>
                  </a:lnTo>
                  <a:lnTo>
                    <a:pt x="3853" y="29882"/>
                  </a:lnTo>
                  <a:lnTo>
                    <a:pt x="4752" y="30442"/>
                  </a:lnTo>
                  <a:lnTo>
                    <a:pt x="5736" y="30934"/>
                  </a:lnTo>
                  <a:lnTo>
                    <a:pt x="6839" y="31307"/>
                  </a:lnTo>
                  <a:lnTo>
                    <a:pt x="8061" y="31596"/>
                  </a:lnTo>
                  <a:lnTo>
                    <a:pt x="9384" y="31799"/>
                  </a:lnTo>
                  <a:lnTo>
                    <a:pt x="10827" y="31884"/>
                  </a:lnTo>
                  <a:lnTo>
                    <a:pt x="11590" y="31901"/>
                  </a:lnTo>
                  <a:lnTo>
                    <a:pt x="12235" y="31884"/>
                  </a:lnTo>
                  <a:lnTo>
                    <a:pt x="13525" y="31698"/>
                  </a:lnTo>
                  <a:lnTo>
                    <a:pt x="14831" y="31341"/>
                  </a:lnTo>
                  <a:lnTo>
                    <a:pt x="16087" y="30798"/>
                  </a:lnTo>
                  <a:lnTo>
                    <a:pt x="17275" y="30120"/>
                  </a:lnTo>
                  <a:lnTo>
                    <a:pt x="18361" y="29305"/>
                  </a:lnTo>
                  <a:lnTo>
                    <a:pt x="19328" y="28355"/>
                  </a:lnTo>
                  <a:lnTo>
                    <a:pt x="20108" y="27303"/>
                  </a:lnTo>
                  <a:lnTo>
                    <a:pt x="20431" y="26726"/>
                  </a:lnTo>
                  <a:lnTo>
                    <a:pt x="20550" y="26726"/>
                  </a:lnTo>
                  <a:lnTo>
                    <a:pt x="20550" y="31053"/>
                  </a:lnTo>
                  <a:lnTo>
                    <a:pt x="27269" y="31053"/>
                  </a:lnTo>
                  <a:lnTo>
                    <a:pt x="27269" y="0"/>
                  </a:lnTo>
                  <a:lnTo>
                    <a:pt x="20431" y="0"/>
                  </a:lnTo>
                  <a:lnTo>
                    <a:pt x="20397" y="3632"/>
                  </a:lnTo>
                  <a:lnTo>
                    <a:pt x="20465" y="14441"/>
                  </a:lnTo>
                  <a:lnTo>
                    <a:pt x="20346" y="18920"/>
                  </a:lnTo>
                  <a:lnTo>
                    <a:pt x="20159" y="20889"/>
                  </a:lnTo>
                  <a:lnTo>
                    <a:pt x="20024" y="21381"/>
                  </a:lnTo>
                  <a:lnTo>
                    <a:pt x="19871" y="22009"/>
                  </a:lnTo>
                  <a:lnTo>
                    <a:pt x="19379" y="23129"/>
                  </a:lnTo>
                  <a:lnTo>
                    <a:pt x="18717" y="24096"/>
                  </a:lnTo>
                  <a:lnTo>
                    <a:pt x="17903" y="24910"/>
                  </a:lnTo>
                  <a:lnTo>
                    <a:pt x="16952" y="25555"/>
                  </a:lnTo>
                  <a:lnTo>
                    <a:pt x="15883" y="26030"/>
                  </a:lnTo>
                  <a:lnTo>
                    <a:pt x="14712" y="26353"/>
                  </a:lnTo>
                  <a:lnTo>
                    <a:pt x="13457" y="26488"/>
                  </a:lnTo>
                  <a:lnTo>
                    <a:pt x="12795" y="26488"/>
                  </a:lnTo>
                  <a:lnTo>
                    <a:pt x="11981" y="26454"/>
                  </a:lnTo>
                  <a:lnTo>
                    <a:pt x="10572" y="26183"/>
                  </a:lnTo>
                  <a:lnTo>
                    <a:pt x="9435" y="25674"/>
                  </a:lnTo>
                  <a:lnTo>
                    <a:pt x="8519" y="24944"/>
                  </a:lnTo>
                  <a:lnTo>
                    <a:pt x="7823" y="24011"/>
                  </a:lnTo>
                  <a:lnTo>
                    <a:pt x="7314" y="22857"/>
                  </a:lnTo>
                  <a:lnTo>
                    <a:pt x="7009" y="21483"/>
                  </a:lnTo>
                  <a:lnTo>
                    <a:pt x="6856" y="19904"/>
                  </a:lnTo>
                  <a:lnTo>
                    <a:pt x="6839" y="19039"/>
                  </a:lnTo>
                  <a:lnTo>
                    <a:pt x="6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4"/>
            <p:cNvSpPr/>
            <p:nvPr/>
          </p:nvSpPr>
          <p:spPr>
            <a:xfrm>
              <a:off x="6636100" y="3106300"/>
              <a:ext cx="746200" cy="822125"/>
            </a:xfrm>
            <a:custGeom>
              <a:rect b="b" l="l" r="r" t="t"/>
              <a:pathLst>
                <a:path extrusionOk="0" h="32885" w="29848">
                  <a:moveTo>
                    <a:pt x="15611" y="5549"/>
                  </a:moveTo>
                  <a:lnTo>
                    <a:pt x="17037" y="5803"/>
                  </a:lnTo>
                  <a:lnTo>
                    <a:pt x="18394" y="6312"/>
                  </a:lnTo>
                  <a:lnTo>
                    <a:pt x="19667" y="7076"/>
                  </a:lnTo>
                  <a:lnTo>
                    <a:pt x="20770" y="8094"/>
                  </a:lnTo>
                  <a:lnTo>
                    <a:pt x="21483" y="9044"/>
                  </a:lnTo>
                  <a:lnTo>
                    <a:pt x="21890" y="9740"/>
                  </a:lnTo>
                  <a:lnTo>
                    <a:pt x="22229" y="10504"/>
                  </a:lnTo>
                  <a:lnTo>
                    <a:pt x="22518" y="11352"/>
                  </a:lnTo>
                  <a:lnTo>
                    <a:pt x="22721" y="12234"/>
                  </a:lnTo>
                  <a:lnTo>
                    <a:pt x="22857" y="13202"/>
                  </a:lnTo>
                  <a:lnTo>
                    <a:pt x="22891" y="13711"/>
                  </a:lnTo>
                  <a:lnTo>
                    <a:pt x="6907" y="13711"/>
                  </a:lnTo>
                  <a:lnTo>
                    <a:pt x="6940" y="13202"/>
                  </a:lnTo>
                  <a:lnTo>
                    <a:pt x="7059" y="12251"/>
                  </a:lnTo>
                  <a:lnTo>
                    <a:pt x="7263" y="11369"/>
                  </a:lnTo>
                  <a:lnTo>
                    <a:pt x="7534" y="10537"/>
                  </a:lnTo>
                  <a:lnTo>
                    <a:pt x="7891" y="9774"/>
                  </a:lnTo>
                  <a:lnTo>
                    <a:pt x="8281" y="9061"/>
                  </a:lnTo>
                  <a:lnTo>
                    <a:pt x="8994" y="8128"/>
                  </a:lnTo>
                  <a:lnTo>
                    <a:pt x="10097" y="7093"/>
                  </a:lnTo>
                  <a:lnTo>
                    <a:pt x="11352" y="6329"/>
                  </a:lnTo>
                  <a:lnTo>
                    <a:pt x="12727" y="5820"/>
                  </a:lnTo>
                  <a:lnTo>
                    <a:pt x="14152" y="5549"/>
                  </a:lnTo>
                  <a:close/>
                  <a:moveTo>
                    <a:pt x="16120" y="0"/>
                  </a:moveTo>
                  <a:lnTo>
                    <a:pt x="14101" y="17"/>
                  </a:lnTo>
                  <a:lnTo>
                    <a:pt x="12014" y="322"/>
                  </a:lnTo>
                  <a:lnTo>
                    <a:pt x="9893" y="950"/>
                  </a:lnTo>
                  <a:lnTo>
                    <a:pt x="8824" y="1391"/>
                  </a:lnTo>
                  <a:lnTo>
                    <a:pt x="7925" y="1833"/>
                  </a:lnTo>
                  <a:lnTo>
                    <a:pt x="6279" y="2868"/>
                  </a:lnTo>
                  <a:lnTo>
                    <a:pt x="4836" y="4140"/>
                  </a:lnTo>
                  <a:lnTo>
                    <a:pt x="3564" y="5566"/>
                  </a:lnTo>
                  <a:lnTo>
                    <a:pt x="2495" y="7161"/>
                  </a:lnTo>
                  <a:lnTo>
                    <a:pt x="1612" y="8892"/>
                  </a:lnTo>
                  <a:lnTo>
                    <a:pt x="917" y="10707"/>
                  </a:lnTo>
                  <a:lnTo>
                    <a:pt x="425" y="12608"/>
                  </a:lnTo>
                  <a:lnTo>
                    <a:pt x="119" y="14559"/>
                  </a:lnTo>
                  <a:lnTo>
                    <a:pt x="0" y="16544"/>
                  </a:lnTo>
                  <a:lnTo>
                    <a:pt x="68" y="18530"/>
                  </a:lnTo>
                  <a:lnTo>
                    <a:pt x="340" y="20481"/>
                  </a:lnTo>
                  <a:lnTo>
                    <a:pt x="815" y="22382"/>
                  </a:lnTo>
                  <a:lnTo>
                    <a:pt x="1477" y="24197"/>
                  </a:lnTo>
                  <a:lnTo>
                    <a:pt x="2325" y="25928"/>
                  </a:lnTo>
                  <a:lnTo>
                    <a:pt x="3377" y="27523"/>
                  </a:lnTo>
                  <a:lnTo>
                    <a:pt x="3988" y="28253"/>
                  </a:lnTo>
                  <a:lnTo>
                    <a:pt x="4667" y="28982"/>
                  </a:lnTo>
                  <a:lnTo>
                    <a:pt x="6177" y="30238"/>
                  </a:lnTo>
                  <a:lnTo>
                    <a:pt x="7857" y="31239"/>
                  </a:lnTo>
                  <a:lnTo>
                    <a:pt x="9655" y="32003"/>
                  </a:lnTo>
                  <a:lnTo>
                    <a:pt x="11556" y="32529"/>
                  </a:lnTo>
                  <a:lnTo>
                    <a:pt x="13524" y="32834"/>
                  </a:lnTo>
                  <a:lnTo>
                    <a:pt x="15510" y="32885"/>
                  </a:lnTo>
                  <a:lnTo>
                    <a:pt x="17495" y="32715"/>
                  </a:lnTo>
                  <a:lnTo>
                    <a:pt x="19429" y="32325"/>
                  </a:lnTo>
                  <a:lnTo>
                    <a:pt x="21296" y="31697"/>
                  </a:lnTo>
                  <a:lnTo>
                    <a:pt x="23061" y="30849"/>
                  </a:lnTo>
                  <a:lnTo>
                    <a:pt x="24690" y="29780"/>
                  </a:lnTo>
                  <a:lnTo>
                    <a:pt x="26132" y="28473"/>
                  </a:lnTo>
                  <a:lnTo>
                    <a:pt x="27065" y="27353"/>
                  </a:lnTo>
                  <a:lnTo>
                    <a:pt x="27625" y="26556"/>
                  </a:lnTo>
                  <a:lnTo>
                    <a:pt x="28134" y="25690"/>
                  </a:lnTo>
                  <a:lnTo>
                    <a:pt x="28558" y="24774"/>
                  </a:lnTo>
                  <a:lnTo>
                    <a:pt x="28915" y="23807"/>
                  </a:lnTo>
                  <a:lnTo>
                    <a:pt x="29203" y="22772"/>
                  </a:lnTo>
                  <a:lnTo>
                    <a:pt x="29322" y="22246"/>
                  </a:lnTo>
                  <a:lnTo>
                    <a:pt x="22823" y="22246"/>
                  </a:lnTo>
                  <a:lnTo>
                    <a:pt x="22687" y="22687"/>
                  </a:lnTo>
                  <a:lnTo>
                    <a:pt x="22348" y="23518"/>
                  </a:lnTo>
                  <a:lnTo>
                    <a:pt x="21907" y="24265"/>
                  </a:lnTo>
                  <a:lnTo>
                    <a:pt x="21381" y="24944"/>
                  </a:lnTo>
                  <a:lnTo>
                    <a:pt x="20787" y="25538"/>
                  </a:lnTo>
                  <a:lnTo>
                    <a:pt x="20142" y="26047"/>
                  </a:lnTo>
                  <a:lnTo>
                    <a:pt x="19429" y="26471"/>
                  </a:lnTo>
                  <a:lnTo>
                    <a:pt x="18666" y="26827"/>
                  </a:lnTo>
                  <a:lnTo>
                    <a:pt x="17868" y="27099"/>
                  </a:lnTo>
                  <a:lnTo>
                    <a:pt x="17037" y="27285"/>
                  </a:lnTo>
                  <a:lnTo>
                    <a:pt x="15764" y="27438"/>
                  </a:lnTo>
                  <a:lnTo>
                    <a:pt x="14033" y="27370"/>
                  </a:lnTo>
                  <a:lnTo>
                    <a:pt x="12761" y="27099"/>
                  </a:lnTo>
                  <a:lnTo>
                    <a:pt x="11929" y="26827"/>
                  </a:lnTo>
                  <a:lnTo>
                    <a:pt x="11539" y="26658"/>
                  </a:lnTo>
                  <a:lnTo>
                    <a:pt x="10945" y="26369"/>
                  </a:lnTo>
                  <a:lnTo>
                    <a:pt x="9893" y="25622"/>
                  </a:lnTo>
                  <a:lnTo>
                    <a:pt x="9011" y="24740"/>
                  </a:lnTo>
                  <a:lnTo>
                    <a:pt x="8298" y="23722"/>
                  </a:lnTo>
                  <a:lnTo>
                    <a:pt x="7738" y="22585"/>
                  </a:lnTo>
                  <a:lnTo>
                    <a:pt x="7314" y="21380"/>
                  </a:lnTo>
                  <a:lnTo>
                    <a:pt x="7042" y="20142"/>
                  </a:lnTo>
                  <a:lnTo>
                    <a:pt x="6924" y="18852"/>
                  </a:lnTo>
                  <a:lnTo>
                    <a:pt x="6907" y="18224"/>
                  </a:lnTo>
                  <a:lnTo>
                    <a:pt x="29729" y="18224"/>
                  </a:lnTo>
                  <a:lnTo>
                    <a:pt x="29848" y="17053"/>
                  </a:lnTo>
                  <a:lnTo>
                    <a:pt x="29814" y="14797"/>
                  </a:lnTo>
                  <a:lnTo>
                    <a:pt x="29543" y="12625"/>
                  </a:lnTo>
                  <a:lnTo>
                    <a:pt x="29017" y="10571"/>
                  </a:lnTo>
                  <a:lnTo>
                    <a:pt x="28253" y="8654"/>
                  </a:lnTo>
                  <a:lnTo>
                    <a:pt x="27303" y="6872"/>
                  </a:lnTo>
                  <a:lnTo>
                    <a:pt x="26132" y="5260"/>
                  </a:lnTo>
                  <a:lnTo>
                    <a:pt x="24808" y="3835"/>
                  </a:lnTo>
                  <a:lnTo>
                    <a:pt x="23315" y="2613"/>
                  </a:lnTo>
                  <a:lnTo>
                    <a:pt x="21686" y="1595"/>
                  </a:lnTo>
                  <a:lnTo>
                    <a:pt x="19938" y="815"/>
                  </a:lnTo>
                  <a:lnTo>
                    <a:pt x="18072" y="272"/>
                  </a:lnTo>
                  <a:lnTo>
                    <a:pt x="161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4"/>
            <p:cNvSpPr/>
            <p:nvPr/>
          </p:nvSpPr>
          <p:spPr>
            <a:xfrm>
              <a:off x="5871250" y="3108400"/>
              <a:ext cx="733475" cy="820450"/>
            </a:xfrm>
            <a:custGeom>
              <a:rect b="b" l="l" r="r" t="t"/>
              <a:pathLst>
                <a:path extrusionOk="0" h="32818" w="29339">
                  <a:moveTo>
                    <a:pt x="15934" y="1"/>
                  </a:moveTo>
                  <a:lnTo>
                    <a:pt x="14237" y="18"/>
                  </a:lnTo>
                  <a:lnTo>
                    <a:pt x="12557" y="188"/>
                  </a:lnTo>
                  <a:lnTo>
                    <a:pt x="10928" y="527"/>
                  </a:lnTo>
                  <a:lnTo>
                    <a:pt x="9384" y="985"/>
                  </a:lnTo>
                  <a:lnTo>
                    <a:pt x="8654" y="1290"/>
                  </a:lnTo>
                  <a:lnTo>
                    <a:pt x="7890" y="1613"/>
                  </a:lnTo>
                  <a:lnTo>
                    <a:pt x="6516" y="2427"/>
                  </a:lnTo>
                  <a:lnTo>
                    <a:pt x="5277" y="3378"/>
                  </a:lnTo>
                  <a:lnTo>
                    <a:pt x="4174" y="4464"/>
                  </a:lnTo>
                  <a:lnTo>
                    <a:pt x="3207" y="5668"/>
                  </a:lnTo>
                  <a:lnTo>
                    <a:pt x="2376" y="6958"/>
                  </a:lnTo>
                  <a:lnTo>
                    <a:pt x="1663" y="8349"/>
                  </a:lnTo>
                  <a:lnTo>
                    <a:pt x="1086" y="9809"/>
                  </a:lnTo>
                  <a:lnTo>
                    <a:pt x="645" y="11336"/>
                  </a:lnTo>
                  <a:lnTo>
                    <a:pt x="306" y="12897"/>
                  </a:lnTo>
                  <a:lnTo>
                    <a:pt x="102" y="14492"/>
                  </a:lnTo>
                  <a:lnTo>
                    <a:pt x="0" y="16087"/>
                  </a:lnTo>
                  <a:lnTo>
                    <a:pt x="34" y="17682"/>
                  </a:lnTo>
                  <a:lnTo>
                    <a:pt x="170" y="19277"/>
                  </a:lnTo>
                  <a:lnTo>
                    <a:pt x="424" y="20821"/>
                  </a:lnTo>
                  <a:lnTo>
                    <a:pt x="798" y="22331"/>
                  </a:lnTo>
                  <a:lnTo>
                    <a:pt x="1018" y="23061"/>
                  </a:lnTo>
                  <a:lnTo>
                    <a:pt x="1239" y="23706"/>
                  </a:lnTo>
                  <a:lnTo>
                    <a:pt x="1765" y="24945"/>
                  </a:lnTo>
                  <a:lnTo>
                    <a:pt x="2376" y="26081"/>
                  </a:lnTo>
                  <a:lnTo>
                    <a:pt x="3088" y="27117"/>
                  </a:lnTo>
                  <a:lnTo>
                    <a:pt x="3869" y="28084"/>
                  </a:lnTo>
                  <a:lnTo>
                    <a:pt x="4734" y="28949"/>
                  </a:lnTo>
                  <a:lnTo>
                    <a:pt x="5668" y="29730"/>
                  </a:lnTo>
                  <a:lnTo>
                    <a:pt x="6669" y="30425"/>
                  </a:lnTo>
                  <a:lnTo>
                    <a:pt x="7704" y="31036"/>
                  </a:lnTo>
                  <a:lnTo>
                    <a:pt x="8790" y="31545"/>
                  </a:lnTo>
                  <a:lnTo>
                    <a:pt x="9910" y="31970"/>
                  </a:lnTo>
                  <a:lnTo>
                    <a:pt x="11081" y="32326"/>
                  </a:lnTo>
                  <a:lnTo>
                    <a:pt x="12251" y="32563"/>
                  </a:lnTo>
                  <a:lnTo>
                    <a:pt x="13439" y="32733"/>
                  </a:lnTo>
                  <a:lnTo>
                    <a:pt x="14644" y="32818"/>
                  </a:lnTo>
                  <a:lnTo>
                    <a:pt x="15849" y="32801"/>
                  </a:lnTo>
                  <a:lnTo>
                    <a:pt x="17053" y="32716"/>
                  </a:lnTo>
                  <a:lnTo>
                    <a:pt x="18224" y="32530"/>
                  </a:lnTo>
                  <a:lnTo>
                    <a:pt x="19395" y="32258"/>
                  </a:lnTo>
                  <a:lnTo>
                    <a:pt x="20532" y="31902"/>
                  </a:lnTo>
                  <a:lnTo>
                    <a:pt x="21618" y="31460"/>
                  </a:lnTo>
                  <a:lnTo>
                    <a:pt x="22687" y="30934"/>
                  </a:lnTo>
                  <a:lnTo>
                    <a:pt x="23688" y="30324"/>
                  </a:lnTo>
                  <a:lnTo>
                    <a:pt x="24638" y="29628"/>
                  </a:lnTo>
                  <a:lnTo>
                    <a:pt x="25521" y="28830"/>
                  </a:lnTo>
                  <a:lnTo>
                    <a:pt x="26335" y="27965"/>
                  </a:lnTo>
                  <a:lnTo>
                    <a:pt x="27065" y="27015"/>
                  </a:lnTo>
                  <a:lnTo>
                    <a:pt x="27710" y="25980"/>
                  </a:lnTo>
                  <a:lnTo>
                    <a:pt x="28270" y="24843"/>
                  </a:lnTo>
                  <a:lnTo>
                    <a:pt x="28711" y="23638"/>
                  </a:lnTo>
                  <a:lnTo>
                    <a:pt x="29050" y="22348"/>
                  </a:lnTo>
                  <a:lnTo>
                    <a:pt x="29288" y="20957"/>
                  </a:lnTo>
                  <a:lnTo>
                    <a:pt x="29339" y="20244"/>
                  </a:lnTo>
                  <a:lnTo>
                    <a:pt x="22500" y="20244"/>
                  </a:lnTo>
                  <a:lnTo>
                    <a:pt x="22449" y="20770"/>
                  </a:lnTo>
                  <a:lnTo>
                    <a:pt x="22229" y="21788"/>
                  </a:lnTo>
                  <a:lnTo>
                    <a:pt x="21906" y="22739"/>
                  </a:lnTo>
                  <a:lnTo>
                    <a:pt x="21482" y="23604"/>
                  </a:lnTo>
                  <a:lnTo>
                    <a:pt x="20973" y="24385"/>
                  </a:lnTo>
                  <a:lnTo>
                    <a:pt x="20362" y="25097"/>
                  </a:lnTo>
                  <a:lnTo>
                    <a:pt x="19684" y="25725"/>
                  </a:lnTo>
                  <a:lnTo>
                    <a:pt x="18954" y="26251"/>
                  </a:lnTo>
                  <a:lnTo>
                    <a:pt x="18139" y="26692"/>
                  </a:lnTo>
                  <a:lnTo>
                    <a:pt x="17308" y="27015"/>
                  </a:lnTo>
                  <a:lnTo>
                    <a:pt x="16409" y="27252"/>
                  </a:lnTo>
                  <a:lnTo>
                    <a:pt x="15509" y="27354"/>
                  </a:lnTo>
                  <a:lnTo>
                    <a:pt x="14576" y="27371"/>
                  </a:lnTo>
                  <a:lnTo>
                    <a:pt x="13643" y="27252"/>
                  </a:lnTo>
                  <a:lnTo>
                    <a:pt x="12710" y="26998"/>
                  </a:lnTo>
                  <a:lnTo>
                    <a:pt x="11776" y="26641"/>
                  </a:lnTo>
                  <a:lnTo>
                    <a:pt x="11318" y="26404"/>
                  </a:lnTo>
                  <a:lnTo>
                    <a:pt x="10707" y="26014"/>
                  </a:lnTo>
                  <a:lnTo>
                    <a:pt x="9672" y="25114"/>
                  </a:lnTo>
                  <a:lnTo>
                    <a:pt x="8807" y="24028"/>
                  </a:lnTo>
                  <a:lnTo>
                    <a:pt x="8128" y="22840"/>
                  </a:lnTo>
                  <a:lnTo>
                    <a:pt x="7602" y="21534"/>
                  </a:lnTo>
                  <a:lnTo>
                    <a:pt x="7229" y="20176"/>
                  </a:lnTo>
                  <a:lnTo>
                    <a:pt x="6991" y="18768"/>
                  </a:lnTo>
                  <a:lnTo>
                    <a:pt x="6889" y="17377"/>
                  </a:lnTo>
                  <a:lnTo>
                    <a:pt x="6872" y="16698"/>
                  </a:lnTo>
                  <a:lnTo>
                    <a:pt x="6889" y="15799"/>
                  </a:lnTo>
                  <a:lnTo>
                    <a:pt x="7008" y="14034"/>
                  </a:lnTo>
                  <a:lnTo>
                    <a:pt x="7297" y="12354"/>
                  </a:lnTo>
                  <a:lnTo>
                    <a:pt x="7755" y="10776"/>
                  </a:lnTo>
                  <a:lnTo>
                    <a:pt x="8416" y="9351"/>
                  </a:lnTo>
                  <a:lnTo>
                    <a:pt x="9299" y="8078"/>
                  </a:lnTo>
                  <a:lnTo>
                    <a:pt x="10113" y="7263"/>
                  </a:lnTo>
                  <a:lnTo>
                    <a:pt x="10741" y="6771"/>
                  </a:lnTo>
                  <a:lnTo>
                    <a:pt x="11420" y="6364"/>
                  </a:lnTo>
                  <a:lnTo>
                    <a:pt x="12183" y="5991"/>
                  </a:lnTo>
                  <a:lnTo>
                    <a:pt x="12591" y="5855"/>
                  </a:lnTo>
                  <a:lnTo>
                    <a:pt x="13405" y="5617"/>
                  </a:lnTo>
                  <a:lnTo>
                    <a:pt x="15085" y="5380"/>
                  </a:lnTo>
                  <a:lnTo>
                    <a:pt x="16714" y="5465"/>
                  </a:lnTo>
                  <a:lnTo>
                    <a:pt x="17885" y="5719"/>
                  </a:lnTo>
                  <a:lnTo>
                    <a:pt x="18632" y="5991"/>
                  </a:lnTo>
                  <a:lnTo>
                    <a:pt x="19327" y="6330"/>
                  </a:lnTo>
                  <a:lnTo>
                    <a:pt x="19972" y="6737"/>
                  </a:lnTo>
                  <a:lnTo>
                    <a:pt x="20566" y="7229"/>
                  </a:lnTo>
                  <a:lnTo>
                    <a:pt x="21109" y="7789"/>
                  </a:lnTo>
                  <a:lnTo>
                    <a:pt x="21567" y="8417"/>
                  </a:lnTo>
                  <a:lnTo>
                    <a:pt x="21940" y="9130"/>
                  </a:lnTo>
                  <a:lnTo>
                    <a:pt x="22229" y="9910"/>
                  </a:lnTo>
                  <a:lnTo>
                    <a:pt x="22432" y="10759"/>
                  </a:lnTo>
                  <a:lnTo>
                    <a:pt x="22500" y="11234"/>
                  </a:lnTo>
                  <a:lnTo>
                    <a:pt x="29339" y="11234"/>
                  </a:lnTo>
                  <a:lnTo>
                    <a:pt x="29288" y="10267"/>
                  </a:lnTo>
                  <a:lnTo>
                    <a:pt x="28965" y="8502"/>
                  </a:lnTo>
                  <a:lnTo>
                    <a:pt x="28371" y="6890"/>
                  </a:lnTo>
                  <a:lnTo>
                    <a:pt x="27557" y="5465"/>
                  </a:lnTo>
                  <a:lnTo>
                    <a:pt x="26539" y="4209"/>
                  </a:lnTo>
                  <a:lnTo>
                    <a:pt x="25351" y="3123"/>
                  </a:lnTo>
                  <a:lnTo>
                    <a:pt x="24011" y="2207"/>
                  </a:lnTo>
                  <a:lnTo>
                    <a:pt x="22551" y="1443"/>
                  </a:lnTo>
                  <a:lnTo>
                    <a:pt x="20973" y="849"/>
                  </a:lnTo>
                  <a:lnTo>
                    <a:pt x="19344" y="408"/>
                  </a:lnTo>
                  <a:lnTo>
                    <a:pt x="17647" y="120"/>
                  </a:lnTo>
                  <a:lnTo>
                    <a:pt x="159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p:nvPr/>
          </p:nvSpPr>
          <p:spPr>
            <a:xfrm>
              <a:off x="3259775" y="3108400"/>
              <a:ext cx="733500" cy="820450"/>
            </a:xfrm>
            <a:custGeom>
              <a:rect b="b" l="l" r="r" t="t"/>
              <a:pathLst>
                <a:path extrusionOk="0" h="32818" w="29340">
                  <a:moveTo>
                    <a:pt x="15934" y="1"/>
                  </a:moveTo>
                  <a:lnTo>
                    <a:pt x="14237" y="18"/>
                  </a:lnTo>
                  <a:lnTo>
                    <a:pt x="12558" y="188"/>
                  </a:lnTo>
                  <a:lnTo>
                    <a:pt x="10929" y="527"/>
                  </a:lnTo>
                  <a:lnTo>
                    <a:pt x="9367" y="985"/>
                  </a:lnTo>
                  <a:lnTo>
                    <a:pt x="8638" y="1290"/>
                  </a:lnTo>
                  <a:lnTo>
                    <a:pt x="7891" y="1613"/>
                  </a:lnTo>
                  <a:lnTo>
                    <a:pt x="6517" y="2427"/>
                  </a:lnTo>
                  <a:lnTo>
                    <a:pt x="5278" y="3378"/>
                  </a:lnTo>
                  <a:lnTo>
                    <a:pt x="4175" y="4464"/>
                  </a:lnTo>
                  <a:lnTo>
                    <a:pt x="3208" y="5668"/>
                  </a:lnTo>
                  <a:lnTo>
                    <a:pt x="2376" y="6958"/>
                  </a:lnTo>
                  <a:lnTo>
                    <a:pt x="1664" y="8349"/>
                  </a:lnTo>
                  <a:lnTo>
                    <a:pt x="1087" y="9809"/>
                  </a:lnTo>
                  <a:lnTo>
                    <a:pt x="629" y="11336"/>
                  </a:lnTo>
                  <a:lnTo>
                    <a:pt x="306" y="12897"/>
                  </a:lnTo>
                  <a:lnTo>
                    <a:pt x="103" y="14492"/>
                  </a:lnTo>
                  <a:lnTo>
                    <a:pt x="1" y="16087"/>
                  </a:lnTo>
                  <a:lnTo>
                    <a:pt x="35" y="17682"/>
                  </a:lnTo>
                  <a:lnTo>
                    <a:pt x="171" y="19277"/>
                  </a:lnTo>
                  <a:lnTo>
                    <a:pt x="425" y="20821"/>
                  </a:lnTo>
                  <a:lnTo>
                    <a:pt x="781" y="22331"/>
                  </a:lnTo>
                  <a:lnTo>
                    <a:pt x="1019" y="23061"/>
                  </a:lnTo>
                  <a:lnTo>
                    <a:pt x="1240" y="23706"/>
                  </a:lnTo>
                  <a:lnTo>
                    <a:pt x="1766" y="24945"/>
                  </a:lnTo>
                  <a:lnTo>
                    <a:pt x="2376" y="26081"/>
                  </a:lnTo>
                  <a:lnTo>
                    <a:pt x="3089" y="27117"/>
                  </a:lnTo>
                  <a:lnTo>
                    <a:pt x="3870" y="28084"/>
                  </a:lnTo>
                  <a:lnTo>
                    <a:pt x="4735" y="28949"/>
                  </a:lnTo>
                  <a:lnTo>
                    <a:pt x="5668" y="29730"/>
                  </a:lnTo>
                  <a:lnTo>
                    <a:pt x="6652" y="30425"/>
                  </a:lnTo>
                  <a:lnTo>
                    <a:pt x="7705" y="31036"/>
                  </a:lnTo>
                  <a:lnTo>
                    <a:pt x="8791" y="31545"/>
                  </a:lnTo>
                  <a:lnTo>
                    <a:pt x="9910" y="31970"/>
                  </a:lnTo>
                  <a:lnTo>
                    <a:pt x="11064" y="32326"/>
                  </a:lnTo>
                  <a:lnTo>
                    <a:pt x="12252" y="32563"/>
                  </a:lnTo>
                  <a:lnTo>
                    <a:pt x="13440" y="32733"/>
                  </a:lnTo>
                  <a:lnTo>
                    <a:pt x="14645" y="32818"/>
                  </a:lnTo>
                  <a:lnTo>
                    <a:pt x="15849" y="32801"/>
                  </a:lnTo>
                  <a:lnTo>
                    <a:pt x="17037" y="32716"/>
                  </a:lnTo>
                  <a:lnTo>
                    <a:pt x="18225" y="32530"/>
                  </a:lnTo>
                  <a:lnTo>
                    <a:pt x="19396" y="32258"/>
                  </a:lnTo>
                  <a:lnTo>
                    <a:pt x="20533" y="31902"/>
                  </a:lnTo>
                  <a:lnTo>
                    <a:pt x="21619" y="31460"/>
                  </a:lnTo>
                  <a:lnTo>
                    <a:pt x="22688" y="30934"/>
                  </a:lnTo>
                  <a:lnTo>
                    <a:pt x="23689" y="30324"/>
                  </a:lnTo>
                  <a:lnTo>
                    <a:pt x="24639" y="29628"/>
                  </a:lnTo>
                  <a:lnTo>
                    <a:pt x="25521" y="28830"/>
                  </a:lnTo>
                  <a:lnTo>
                    <a:pt x="26336" y="27965"/>
                  </a:lnTo>
                  <a:lnTo>
                    <a:pt x="27066" y="27015"/>
                  </a:lnTo>
                  <a:lnTo>
                    <a:pt x="27710" y="25980"/>
                  </a:lnTo>
                  <a:lnTo>
                    <a:pt x="28270" y="24843"/>
                  </a:lnTo>
                  <a:lnTo>
                    <a:pt x="28712" y="23638"/>
                  </a:lnTo>
                  <a:lnTo>
                    <a:pt x="29051" y="22348"/>
                  </a:lnTo>
                  <a:lnTo>
                    <a:pt x="29289" y="20957"/>
                  </a:lnTo>
                  <a:lnTo>
                    <a:pt x="29339" y="20244"/>
                  </a:lnTo>
                  <a:lnTo>
                    <a:pt x="22501" y="20244"/>
                  </a:lnTo>
                  <a:lnTo>
                    <a:pt x="22433" y="20770"/>
                  </a:lnTo>
                  <a:lnTo>
                    <a:pt x="22230" y="21788"/>
                  </a:lnTo>
                  <a:lnTo>
                    <a:pt x="21907" y="22739"/>
                  </a:lnTo>
                  <a:lnTo>
                    <a:pt x="21483" y="23604"/>
                  </a:lnTo>
                  <a:lnTo>
                    <a:pt x="20974" y="24385"/>
                  </a:lnTo>
                  <a:lnTo>
                    <a:pt x="20363" y="25097"/>
                  </a:lnTo>
                  <a:lnTo>
                    <a:pt x="19684" y="25725"/>
                  </a:lnTo>
                  <a:lnTo>
                    <a:pt x="18938" y="26251"/>
                  </a:lnTo>
                  <a:lnTo>
                    <a:pt x="18140" y="26692"/>
                  </a:lnTo>
                  <a:lnTo>
                    <a:pt x="17292" y="27015"/>
                  </a:lnTo>
                  <a:lnTo>
                    <a:pt x="16409" y="27252"/>
                  </a:lnTo>
                  <a:lnTo>
                    <a:pt x="15510" y="27354"/>
                  </a:lnTo>
                  <a:lnTo>
                    <a:pt x="14577" y="27371"/>
                  </a:lnTo>
                  <a:lnTo>
                    <a:pt x="13644" y="27252"/>
                  </a:lnTo>
                  <a:lnTo>
                    <a:pt x="12693" y="26998"/>
                  </a:lnTo>
                  <a:lnTo>
                    <a:pt x="11777" y="26641"/>
                  </a:lnTo>
                  <a:lnTo>
                    <a:pt x="11319" y="26404"/>
                  </a:lnTo>
                  <a:lnTo>
                    <a:pt x="10708" y="26014"/>
                  </a:lnTo>
                  <a:lnTo>
                    <a:pt x="9656" y="25114"/>
                  </a:lnTo>
                  <a:lnTo>
                    <a:pt x="8807" y="24028"/>
                  </a:lnTo>
                  <a:lnTo>
                    <a:pt x="8129" y="22840"/>
                  </a:lnTo>
                  <a:lnTo>
                    <a:pt x="7603" y="21534"/>
                  </a:lnTo>
                  <a:lnTo>
                    <a:pt x="7229" y="20176"/>
                  </a:lnTo>
                  <a:lnTo>
                    <a:pt x="6992" y="18768"/>
                  </a:lnTo>
                  <a:lnTo>
                    <a:pt x="6890" y="17377"/>
                  </a:lnTo>
                  <a:lnTo>
                    <a:pt x="6873" y="16698"/>
                  </a:lnTo>
                  <a:lnTo>
                    <a:pt x="6873" y="15799"/>
                  </a:lnTo>
                  <a:lnTo>
                    <a:pt x="7009" y="14034"/>
                  </a:lnTo>
                  <a:lnTo>
                    <a:pt x="7297" y="12354"/>
                  </a:lnTo>
                  <a:lnTo>
                    <a:pt x="7755" y="10776"/>
                  </a:lnTo>
                  <a:lnTo>
                    <a:pt x="8417" y="9351"/>
                  </a:lnTo>
                  <a:lnTo>
                    <a:pt x="9300" y="8078"/>
                  </a:lnTo>
                  <a:lnTo>
                    <a:pt x="10114" y="7263"/>
                  </a:lnTo>
                  <a:lnTo>
                    <a:pt x="10742" y="6771"/>
                  </a:lnTo>
                  <a:lnTo>
                    <a:pt x="11421" y="6364"/>
                  </a:lnTo>
                  <a:lnTo>
                    <a:pt x="12167" y="5991"/>
                  </a:lnTo>
                  <a:lnTo>
                    <a:pt x="12575" y="5855"/>
                  </a:lnTo>
                  <a:lnTo>
                    <a:pt x="13406" y="5617"/>
                  </a:lnTo>
                  <a:lnTo>
                    <a:pt x="15086" y="5380"/>
                  </a:lnTo>
                  <a:lnTo>
                    <a:pt x="16715" y="5465"/>
                  </a:lnTo>
                  <a:lnTo>
                    <a:pt x="17886" y="5719"/>
                  </a:lnTo>
                  <a:lnTo>
                    <a:pt x="18632" y="5991"/>
                  </a:lnTo>
                  <a:lnTo>
                    <a:pt x="19328" y="6330"/>
                  </a:lnTo>
                  <a:lnTo>
                    <a:pt x="19973" y="6737"/>
                  </a:lnTo>
                  <a:lnTo>
                    <a:pt x="20567" y="7229"/>
                  </a:lnTo>
                  <a:lnTo>
                    <a:pt x="21093" y="7789"/>
                  </a:lnTo>
                  <a:lnTo>
                    <a:pt x="21551" y="8417"/>
                  </a:lnTo>
                  <a:lnTo>
                    <a:pt x="21941" y="9130"/>
                  </a:lnTo>
                  <a:lnTo>
                    <a:pt x="22230" y="9910"/>
                  </a:lnTo>
                  <a:lnTo>
                    <a:pt x="22433" y="10759"/>
                  </a:lnTo>
                  <a:lnTo>
                    <a:pt x="22501" y="11234"/>
                  </a:lnTo>
                  <a:lnTo>
                    <a:pt x="29339" y="11234"/>
                  </a:lnTo>
                  <a:lnTo>
                    <a:pt x="29289" y="10267"/>
                  </a:lnTo>
                  <a:lnTo>
                    <a:pt x="28949" y="8502"/>
                  </a:lnTo>
                  <a:lnTo>
                    <a:pt x="28372" y="6890"/>
                  </a:lnTo>
                  <a:lnTo>
                    <a:pt x="27558" y="5465"/>
                  </a:lnTo>
                  <a:lnTo>
                    <a:pt x="26540" y="4209"/>
                  </a:lnTo>
                  <a:lnTo>
                    <a:pt x="25352" y="3123"/>
                  </a:lnTo>
                  <a:lnTo>
                    <a:pt x="24011" y="2207"/>
                  </a:lnTo>
                  <a:lnTo>
                    <a:pt x="22552" y="1443"/>
                  </a:lnTo>
                  <a:lnTo>
                    <a:pt x="20974" y="849"/>
                  </a:lnTo>
                  <a:lnTo>
                    <a:pt x="19345" y="408"/>
                  </a:lnTo>
                  <a:lnTo>
                    <a:pt x="17648" y="120"/>
                  </a:lnTo>
                  <a:lnTo>
                    <a:pt x="159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4"/>
            <p:cNvSpPr/>
            <p:nvPr/>
          </p:nvSpPr>
          <p:spPr>
            <a:xfrm>
              <a:off x="4064100" y="2833100"/>
              <a:ext cx="170975" cy="1072850"/>
            </a:xfrm>
            <a:custGeom>
              <a:rect b="b" l="l" r="r" t="t"/>
              <a:pathLst>
                <a:path extrusionOk="0" h="42914" w="6839">
                  <a:moveTo>
                    <a:pt x="0" y="0"/>
                  </a:moveTo>
                  <a:lnTo>
                    <a:pt x="0" y="6499"/>
                  </a:lnTo>
                  <a:lnTo>
                    <a:pt x="6838" y="6499"/>
                  </a:lnTo>
                  <a:lnTo>
                    <a:pt x="6838" y="0"/>
                  </a:lnTo>
                  <a:close/>
                  <a:moveTo>
                    <a:pt x="0" y="11844"/>
                  </a:moveTo>
                  <a:lnTo>
                    <a:pt x="0" y="42914"/>
                  </a:lnTo>
                  <a:lnTo>
                    <a:pt x="6838" y="42914"/>
                  </a:lnTo>
                  <a:lnTo>
                    <a:pt x="6838" y="1184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p:nvPr/>
          </p:nvSpPr>
          <p:spPr>
            <a:xfrm>
              <a:off x="4308850" y="3106300"/>
              <a:ext cx="746225" cy="822125"/>
            </a:xfrm>
            <a:custGeom>
              <a:rect b="b" l="l" r="r" t="t"/>
              <a:pathLst>
                <a:path extrusionOk="0" h="32885" w="29849">
                  <a:moveTo>
                    <a:pt x="15612" y="5549"/>
                  </a:moveTo>
                  <a:lnTo>
                    <a:pt x="17037" y="5803"/>
                  </a:lnTo>
                  <a:lnTo>
                    <a:pt x="18395" y="6312"/>
                  </a:lnTo>
                  <a:lnTo>
                    <a:pt x="19668" y="7076"/>
                  </a:lnTo>
                  <a:lnTo>
                    <a:pt x="20770" y="8094"/>
                  </a:lnTo>
                  <a:lnTo>
                    <a:pt x="21483" y="9044"/>
                  </a:lnTo>
                  <a:lnTo>
                    <a:pt x="21890" y="9740"/>
                  </a:lnTo>
                  <a:lnTo>
                    <a:pt x="22230" y="10504"/>
                  </a:lnTo>
                  <a:lnTo>
                    <a:pt x="22518" y="11352"/>
                  </a:lnTo>
                  <a:lnTo>
                    <a:pt x="22722" y="12234"/>
                  </a:lnTo>
                  <a:lnTo>
                    <a:pt x="22858" y="13202"/>
                  </a:lnTo>
                  <a:lnTo>
                    <a:pt x="22892" y="13711"/>
                  </a:lnTo>
                  <a:lnTo>
                    <a:pt x="6907" y="13711"/>
                  </a:lnTo>
                  <a:lnTo>
                    <a:pt x="6941" y="13202"/>
                  </a:lnTo>
                  <a:lnTo>
                    <a:pt x="7060" y="12251"/>
                  </a:lnTo>
                  <a:lnTo>
                    <a:pt x="7264" y="11369"/>
                  </a:lnTo>
                  <a:lnTo>
                    <a:pt x="7535" y="10537"/>
                  </a:lnTo>
                  <a:lnTo>
                    <a:pt x="7891" y="9774"/>
                  </a:lnTo>
                  <a:lnTo>
                    <a:pt x="8282" y="9061"/>
                  </a:lnTo>
                  <a:lnTo>
                    <a:pt x="8994" y="8128"/>
                  </a:lnTo>
                  <a:lnTo>
                    <a:pt x="10097" y="7093"/>
                  </a:lnTo>
                  <a:lnTo>
                    <a:pt x="11353" y="6329"/>
                  </a:lnTo>
                  <a:lnTo>
                    <a:pt x="12727" y="5820"/>
                  </a:lnTo>
                  <a:lnTo>
                    <a:pt x="14153" y="5549"/>
                  </a:lnTo>
                  <a:close/>
                  <a:moveTo>
                    <a:pt x="16121" y="0"/>
                  </a:moveTo>
                  <a:lnTo>
                    <a:pt x="14102" y="17"/>
                  </a:lnTo>
                  <a:lnTo>
                    <a:pt x="12015" y="322"/>
                  </a:lnTo>
                  <a:lnTo>
                    <a:pt x="9894" y="950"/>
                  </a:lnTo>
                  <a:lnTo>
                    <a:pt x="8825" y="1391"/>
                  </a:lnTo>
                  <a:lnTo>
                    <a:pt x="7925" y="1833"/>
                  </a:lnTo>
                  <a:lnTo>
                    <a:pt x="6279" y="2868"/>
                  </a:lnTo>
                  <a:lnTo>
                    <a:pt x="4837" y="4140"/>
                  </a:lnTo>
                  <a:lnTo>
                    <a:pt x="3564" y="5566"/>
                  </a:lnTo>
                  <a:lnTo>
                    <a:pt x="2495" y="7161"/>
                  </a:lnTo>
                  <a:lnTo>
                    <a:pt x="1613" y="8892"/>
                  </a:lnTo>
                  <a:lnTo>
                    <a:pt x="917" y="10707"/>
                  </a:lnTo>
                  <a:lnTo>
                    <a:pt x="425" y="12608"/>
                  </a:lnTo>
                  <a:lnTo>
                    <a:pt x="120" y="14559"/>
                  </a:lnTo>
                  <a:lnTo>
                    <a:pt x="1" y="16544"/>
                  </a:lnTo>
                  <a:lnTo>
                    <a:pt x="69" y="18530"/>
                  </a:lnTo>
                  <a:lnTo>
                    <a:pt x="340" y="20481"/>
                  </a:lnTo>
                  <a:lnTo>
                    <a:pt x="815" y="22382"/>
                  </a:lnTo>
                  <a:lnTo>
                    <a:pt x="1477" y="24197"/>
                  </a:lnTo>
                  <a:lnTo>
                    <a:pt x="2326" y="25928"/>
                  </a:lnTo>
                  <a:lnTo>
                    <a:pt x="3378" y="27523"/>
                  </a:lnTo>
                  <a:lnTo>
                    <a:pt x="3989" y="28253"/>
                  </a:lnTo>
                  <a:lnTo>
                    <a:pt x="4667" y="28982"/>
                  </a:lnTo>
                  <a:lnTo>
                    <a:pt x="6178" y="30238"/>
                  </a:lnTo>
                  <a:lnTo>
                    <a:pt x="7857" y="31239"/>
                  </a:lnTo>
                  <a:lnTo>
                    <a:pt x="9656" y="32003"/>
                  </a:lnTo>
                  <a:lnTo>
                    <a:pt x="11557" y="32529"/>
                  </a:lnTo>
                  <a:lnTo>
                    <a:pt x="13525" y="32834"/>
                  </a:lnTo>
                  <a:lnTo>
                    <a:pt x="15510" y="32885"/>
                  </a:lnTo>
                  <a:lnTo>
                    <a:pt x="17496" y="32715"/>
                  </a:lnTo>
                  <a:lnTo>
                    <a:pt x="19430" y="32325"/>
                  </a:lnTo>
                  <a:lnTo>
                    <a:pt x="21296" y="31697"/>
                  </a:lnTo>
                  <a:lnTo>
                    <a:pt x="23061" y="30849"/>
                  </a:lnTo>
                  <a:lnTo>
                    <a:pt x="24690" y="29780"/>
                  </a:lnTo>
                  <a:lnTo>
                    <a:pt x="26133" y="28473"/>
                  </a:lnTo>
                  <a:lnTo>
                    <a:pt x="27066" y="27353"/>
                  </a:lnTo>
                  <a:lnTo>
                    <a:pt x="27626" y="26556"/>
                  </a:lnTo>
                  <a:lnTo>
                    <a:pt x="28135" y="25690"/>
                  </a:lnTo>
                  <a:lnTo>
                    <a:pt x="28559" y="24774"/>
                  </a:lnTo>
                  <a:lnTo>
                    <a:pt x="28915" y="23807"/>
                  </a:lnTo>
                  <a:lnTo>
                    <a:pt x="29204" y="22772"/>
                  </a:lnTo>
                  <a:lnTo>
                    <a:pt x="29323" y="22246"/>
                  </a:lnTo>
                  <a:lnTo>
                    <a:pt x="22824" y="22246"/>
                  </a:lnTo>
                  <a:lnTo>
                    <a:pt x="22688" y="22687"/>
                  </a:lnTo>
                  <a:lnTo>
                    <a:pt x="22349" y="23518"/>
                  </a:lnTo>
                  <a:lnTo>
                    <a:pt x="21907" y="24265"/>
                  </a:lnTo>
                  <a:lnTo>
                    <a:pt x="21381" y="24944"/>
                  </a:lnTo>
                  <a:lnTo>
                    <a:pt x="20787" y="25538"/>
                  </a:lnTo>
                  <a:lnTo>
                    <a:pt x="20143" y="26047"/>
                  </a:lnTo>
                  <a:lnTo>
                    <a:pt x="19430" y="26471"/>
                  </a:lnTo>
                  <a:lnTo>
                    <a:pt x="18666" y="26827"/>
                  </a:lnTo>
                  <a:lnTo>
                    <a:pt x="17869" y="27099"/>
                  </a:lnTo>
                  <a:lnTo>
                    <a:pt x="17037" y="27285"/>
                  </a:lnTo>
                  <a:lnTo>
                    <a:pt x="15765" y="27438"/>
                  </a:lnTo>
                  <a:lnTo>
                    <a:pt x="14034" y="27370"/>
                  </a:lnTo>
                  <a:lnTo>
                    <a:pt x="12761" y="27099"/>
                  </a:lnTo>
                  <a:lnTo>
                    <a:pt x="11930" y="26827"/>
                  </a:lnTo>
                  <a:lnTo>
                    <a:pt x="11540" y="26658"/>
                  </a:lnTo>
                  <a:lnTo>
                    <a:pt x="10946" y="26369"/>
                  </a:lnTo>
                  <a:lnTo>
                    <a:pt x="9894" y="25622"/>
                  </a:lnTo>
                  <a:lnTo>
                    <a:pt x="9011" y="24740"/>
                  </a:lnTo>
                  <a:lnTo>
                    <a:pt x="8299" y="23722"/>
                  </a:lnTo>
                  <a:lnTo>
                    <a:pt x="7739" y="22585"/>
                  </a:lnTo>
                  <a:lnTo>
                    <a:pt x="7314" y="21380"/>
                  </a:lnTo>
                  <a:lnTo>
                    <a:pt x="7043" y="20142"/>
                  </a:lnTo>
                  <a:lnTo>
                    <a:pt x="6924" y="18852"/>
                  </a:lnTo>
                  <a:lnTo>
                    <a:pt x="6907" y="18224"/>
                  </a:lnTo>
                  <a:lnTo>
                    <a:pt x="29730" y="18224"/>
                  </a:lnTo>
                  <a:lnTo>
                    <a:pt x="29849" y="17053"/>
                  </a:lnTo>
                  <a:lnTo>
                    <a:pt x="29815" y="14797"/>
                  </a:lnTo>
                  <a:lnTo>
                    <a:pt x="29543" y="12625"/>
                  </a:lnTo>
                  <a:lnTo>
                    <a:pt x="29017" y="10571"/>
                  </a:lnTo>
                  <a:lnTo>
                    <a:pt x="28254" y="8654"/>
                  </a:lnTo>
                  <a:lnTo>
                    <a:pt x="27303" y="6872"/>
                  </a:lnTo>
                  <a:lnTo>
                    <a:pt x="26133" y="5260"/>
                  </a:lnTo>
                  <a:lnTo>
                    <a:pt x="24809" y="3835"/>
                  </a:lnTo>
                  <a:lnTo>
                    <a:pt x="23316" y="2613"/>
                  </a:lnTo>
                  <a:lnTo>
                    <a:pt x="21687" y="1595"/>
                  </a:lnTo>
                  <a:lnTo>
                    <a:pt x="19939" y="815"/>
                  </a:lnTo>
                  <a:lnTo>
                    <a:pt x="18072" y="272"/>
                  </a:lnTo>
                  <a:lnTo>
                    <a:pt x="161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p:nvPr/>
          </p:nvSpPr>
          <p:spPr>
            <a:xfrm>
              <a:off x="5119100" y="3107975"/>
              <a:ext cx="681750" cy="797975"/>
            </a:xfrm>
            <a:custGeom>
              <a:rect b="b" l="l" r="r" t="t"/>
              <a:pathLst>
                <a:path extrusionOk="0" h="31919" w="27270">
                  <a:moveTo>
                    <a:pt x="16274" y="1"/>
                  </a:moveTo>
                  <a:lnTo>
                    <a:pt x="15527" y="18"/>
                  </a:lnTo>
                  <a:lnTo>
                    <a:pt x="14068" y="205"/>
                  </a:lnTo>
                  <a:lnTo>
                    <a:pt x="12659" y="578"/>
                  </a:lnTo>
                  <a:lnTo>
                    <a:pt x="11336" y="1121"/>
                  </a:lnTo>
                  <a:lnTo>
                    <a:pt x="10080" y="1850"/>
                  </a:lnTo>
                  <a:lnTo>
                    <a:pt x="8943" y="2716"/>
                  </a:lnTo>
                  <a:lnTo>
                    <a:pt x="7908" y="3751"/>
                  </a:lnTo>
                  <a:lnTo>
                    <a:pt x="7009" y="4905"/>
                  </a:lnTo>
                  <a:lnTo>
                    <a:pt x="6602" y="5533"/>
                  </a:lnTo>
                  <a:lnTo>
                    <a:pt x="6483" y="5414"/>
                  </a:lnTo>
                  <a:lnTo>
                    <a:pt x="6483" y="849"/>
                  </a:lnTo>
                  <a:lnTo>
                    <a:pt x="1" y="849"/>
                  </a:lnTo>
                  <a:lnTo>
                    <a:pt x="1" y="31919"/>
                  </a:lnTo>
                  <a:lnTo>
                    <a:pt x="6856" y="31919"/>
                  </a:lnTo>
                  <a:lnTo>
                    <a:pt x="6856" y="13593"/>
                  </a:lnTo>
                  <a:lnTo>
                    <a:pt x="6873" y="12744"/>
                  </a:lnTo>
                  <a:lnTo>
                    <a:pt x="7145" y="11166"/>
                  </a:lnTo>
                  <a:lnTo>
                    <a:pt x="7382" y="10403"/>
                  </a:lnTo>
                  <a:lnTo>
                    <a:pt x="7603" y="9843"/>
                  </a:lnTo>
                  <a:lnTo>
                    <a:pt x="8129" y="8808"/>
                  </a:lnTo>
                  <a:lnTo>
                    <a:pt x="8808" y="7891"/>
                  </a:lnTo>
                  <a:lnTo>
                    <a:pt x="9588" y="7094"/>
                  </a:lnTo>
                  <a:lnTo>
                    <a:pt x="10504" y="6432"/>
                  </a:lnTo>
                  <a:lnTo>
                    <a:pt x="11506" y="5923"/>
                  </a:lnTo>
                  <a:lnTo>
                    <a:pt x="12592" y="5584"/>
                  </a:lnTo>
                  <a:lnTo>
                    <a:pt x="13745" y="5414"/>
                  </a:lnTo>
                  <a:lnTo>
                    <a:pt x="14356" y="5414"/>
                  </a:lnTo>
                  <a:lnTo>
                    <a:pt x="15171" y="5448"/>
                  </a:lnTo>
                  <a:lnTo>
                    <a:pt x="16579" y="5685"/>
                  </a:lnTo>
                  <a:lnTo>
                    <a:pt x="17733" y="6144"/>
                  </a:lnTo>
                  <a:lnTo>
                    <a:pt x="18649" y="6805"/>
                  </a:lnTo>
                  <a:lnTo>
                    <a:pt x="19345" y="7688"/>
                  </a:lnTo>
                  <a:lnTo>
                    <a:pt x="19854" y="8774"/>
                  </a:lnTo>
                  <a:lnTo>
                    <a:pt x="20193" y="10063"/>
                  </a:lnTo>
                  <a:lnTo>
                    <a:pt x="20380" y="11556"/>
                  </a:lnTo>
                  <a:lnTo>
                    <a:pt x="20431" y="12388"/>
                  </a:lnTo>
                  <a:lnTo>
                    <a:pt x="20431" y="31919"/>
                  </a:lnTo>
                  <a:lnTo>
                    <a:pt x="27269" y="31919"/>
                  </a:lnTo>
                  <a:lnTo>
                    <a:pt x="27269" y="10589"/>
                  </a:lnTo>
                  <a:lnTo>
                    <a:pt x="27269" y="9927"/>
                  </a:lnTo>
                  <a:lnTo>
                    <a:pt x="27184" y="8689"/>
                  </a:lnTo>
                  <a:lnTo>
                    <a:pt x="26998" y="7535"/>
                  </a:lnTo>
                  <a:lnTo>
                    <a:pt x="26726" y="6466"/>
                  </a:lnTo>
                  <a:lnTo>
                    <a:pt x="26336" y="5482"/>
                  </a:lnTo>
                  <a:lnTo>
                    <a:pt x="25878" y="4565"/>
                  </a:lnTo>
                  <a:lnTo>
                    <a:pt x="25335" y="3751"/>
                  </a:lnTo>
                  <a:lnTo>
                    <a:pt x="24690" y="3004"/>
                  </a:lnTo>
                  <a:lnTo>
                    <a:pt x="23977" y="2343"/>
                  </a:lnTo>
                  <a:lnTo>
                    <a:pt x="23180" y="1766"/>
                  </a:lnTo>
                  <a:lnTo>
                    <a:pt x="22314" y="1257"/>
                  </a:lnTo>
                  <a:lnTo>
                    <a:pt x="21364" y="849"/>
                  </a:lnTo>
                  <a:lnTo>
                    <a:pt x="20346" y="510"/>
                  </a:lnTo>
                  <a:lnTo>
                    <a:pt x="19277" y="272"/>
                  </a:lnTo>
                  <a:lnTo>
                    <a:pt x="18123" y="103"/>
                  </a:lnTo>
                  <a:lnTo>
                    <a:pt x="16919" y="18"/>
                  </a:lnTo>
                  <a:lnTo>
                    <a:pt x="162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p:nvPr/>
          </p:nvSpPr>
          <p:spPr>
            <a:xfrm>
              <a:off x="2543275" y="3107975"/>
              <a:ext cx="690650" cy="818775"/>
            </a:xfrm>
            <a:custGeom>
              <a:rect b="b" l="l" r="r" t="t"/>
              <a:pathLst>
                <a:path extrusionOk="0" h="32751" w="27626">
                  <a:moveTo>
                    <a:pt x="13813" y="1"/>
                  </a:moveTo>
                  <a:lnTo>
                    <a:pt x="12507" y="18"/>
                  </a:lnTo>
                  <a:lnTo>
                    <a:pt x="10012" y="272"/>
                  </a:lnTo>
                  <a:lnTo>
                    <a:pt x="8248" y="646"/>
                  </a:lnTo>
                  <a:lnTo>
                    <a:pt x="7128" y="985"/>
                  </a:lnTo>
                  <a:lnTo>
                    <a:pt x="6076" y="1375"/>
                  </a:lnTo>
                  <a:lnTo>
                    <a:pt x="5092" y="1834"/>
                  </a:lnTo>
                  <a:lnTo>
                    <a:pt x="4192" y="2376"/>
                  </a:lnTo>
                  <a:lnTo>
                    <a:pt x="3378" y="3004"/>
                  </a:lnTo>
                  <a:lnTo>
                    <a:pt x="2648" y="3683"/>
                  </a:lnTo>
                  <a:lnTo>
                    <a:pt x="2020" y="4447"/>
                  </a:lnTo>
                  <a:lnTo>
                    <a:pt x="1494" y="5295"/>
                  </a:lnTo>
                  <a:lnTo>
                    <a:pt x="1087" y="6228"/>
                  </a:lnTo>
                  <a:lnTo>
                    <a:pt x="815" y="7229"/>
                  </a:lnTo>
                  <a:lnTo>
                    <a:pt x="663" y="8315"/>
                  </a:lnTo>
                  <a:lnTo>
                    <a:pt x="663" y="8892"/>
                  </a:lnTo>
                  <a:lnTo>
                    <a:pt x="680" y="9741"/>
                  </a:lnTo>
                  <a:lnTo>
                    <a:pt x="917" y="11251"/>
                  </a:lnTo>
                  <a:lnTo>
                    <a:pt x="1375" y="12575"/>
                  </a:lnTo>
                  <a:lnTo>
                    <a:pt x="2020" y="13694"/>
                  </a:lnTo>
                  <a:lnTo>
                    <a:pt x="2835" y="14662"/>
                  </a:lnTo>
                  <a:lnTo>
                    <a:pt x="3802" y="15476"/>
                  </a:lnTo>
                  <a:lnTo>
                    <a:pt x="4905" y="16172"/>
                  </a:lnTo>
                  <a:lnTo>
                    <a:pt x="6110" y="16749"/>
                  </a:lnTo>
                  <a:lnTo>
                    <a:pt x="8061" y="17462"/>
                  </a:lnTo>
                  <a:lnTo>
                    <a:pt x="10844" y="18174"/>
                  </a:lnTo>
                  <a:lnTo>
                    <a:pt x="13644" y="18768"/>
                  </a:lnTo>
                  <a:lnTo>
                    <a:pt x="16308" y="19379"/>
                  </a:lnTo>
                  <a:lnTo>
                    <a:pt x="17513" y="19735"/>
                  </a:lnTo>
                  <a:lnTo>
                    <a:pt x="17971" y="19888"/>
                  </a:lnTo>
                  <a:lnTo>
                    <a:pt x="18853" y="20329"/>
                  </a:lnTo>
                  <a:lnTo>
                    <a:pt x="19600" y="20906"/>
                  </a:lnTo>
                  <a:lnTo>
                    <a:pt x="20194" y="21602"/>
                  </a:lnTo>
                  <a:lnTo>
                    <a:pt x="20618" y="22365"/>
                  </a:lnTo>
                  <a:lnTo>
                    <a:pt x="20821" y="23214"/>
                  </a:lnTo>
                  <a:lnTo>
                    <a:pt x="20770" y="24079"/>
                  </a:lnTo>
                  <a:lnTo>
                    <a:pt x="20448" y="24962"/>
                  </a:lnTo>
                  <a:lnTo>
                    <a:pt x="20160" y="25386"/>
                  </a:lnTo>
                  <a:lnTo>
                    <a:pt x="19871" y="25691"/>
                  </a:lnTo>
                  <a:lnTo>
                    <a:pt x="19209" y="26200"/>
                  </a:lnTo>
                  <a:lnTo>
                    <a:pt x="18480" y="26591"/>
                  </a:lnTo>
                  <a:lnTo>
                    <a:pt x="17665" y="26879"/>
                  </a:lnTo>
                  <a:lnTo>
                    <a:pt x="16376" y="27167"/>
                  </a:lnTo>
                  <a:lnTo>
                    <a:pt x="14662" y="27320"/>
                  </a:lnTo>
                  <a:lnTo>
                    <a:pt x="13881" y="27337"/>
                  </a:lnTo>
                  <a:lnTo>
                    <a:pt x="13202" y="27320"/>
                  </a:lnTo>
                  <a:lnTo>
                    <a:pt x="11913" y="27184"/>
                  </a:lnTo>
                  <a:lnTo>
                    <a:pt x="10708" y="26896"/>
                  </a:lnTo>
                  <a:lnTo>
                    <a:pt x="9605" y="26438"/>
                  </a:lnTo>
                  <a:lnTo>
                    <a:pt x="8655" y="25810"/>
                  </a:lnTo>
                  <a:lnTo>
                    <a:pt x="7874" y="24979"/>
                  </a:lnTo>
                  <a:lnTo>
                    <a:pt x="7297" y="23943"/>
                  </a:lnTo>
                  <a:lnTo>
                    <a:pt x="6924" y="22671"/>
                  </a:lnTo>
                  <a:lnTo>
                    <a:pt x="6839" y="21941"/>
                  </a:lnTo>
                  <a:lnTo>
                    <a:pt x="1" y="21941"/>
                  </a:lnTo>
                  <a:lnTo>
                    <a:pt x="18" y="22637"/>
                  </a:lnTo>
                  <a:lnTo>
                    <a:pt x="171" y="23960"/>
                  </a:lnTo>
                  <a:lnTo>
                    <a:pt x="459" y="25182"/>
                  </a:lnTo>
                  <a:lnTo>
                    <a:pt x="883" y="26302"/>
                  </a:lnTo>
                  <a:lnTo>
                    <a:pt x="1426" y="27320"/>
                  </a:lnTo>
                  <a:lnTo>
                    <a:pt x="2071" y="28253"/>
                  </a:lnTo>
                  <a:lnTo>
                    <a:pt x="2818" y="29102"/>
                  </a:lnTo>
                  <a:lnTo>
                    <a:pt x="3666" y="29849"/>
                  </a:lnTo>
                  <a:lnTo>
                    <a:pt x="4616" y="30510"/>
                  </a:lnTo>
                  <a:lnTo>
                    <a:pt x="5635" y="31070"/>
                  </a:lnTo>
                  <a:lnTo>
                    <a:pt x="6721" y="31562"/>
                  </a:lnTo>
                  <a:lnTo>
                    <a:pt x="7891" y="31970"/>
                  </a:lnTo>
                  <a:lnTo>
                    <a:pt x="9113" y="32275"/>
                  </a:lnTo>
                  <a:lnTo>
                    <a:pt x="10386" y="32513"/>
                  </a:lnTo>
                  <a:lnTo>
                    <a:pt x="12371" y="32733"/>
                  </a:lnTo>
                  <a:lnTo>
                    <a:pt x="13762" y="32750"/>
                  </a:lnTo>
                  <a:lnTo>
                    <a:pt x="14950" y="32733"/>
                  </a:lnTo>
                  <a:lnTo>
                    <a:pt x="17394" y="32496"/>
                  </a:lnTo>
                  <a:lnTo>
                    <a:pt x="19192" y="32122"/>
                  </a:lnTo>
                  <a:lnTo>
                    <a:pt x="20363" y="31783"/>
                  </a:lnTo>
                  <a:lnTo>
                    <a:pt x="21483" y="31376"/>
                  </a:lnTo>
                  <a:lnTo>
                    <a:pt x="22552" y="30867"/>
                  </a:lnTo>
                  <a:lnTo>
                    <a:pt x="23570" y="30290"/>
                  </a:lnTo>
                  <a:lnTo>
                    <a:pt x="24487" y="29611"/>
                  </a:lnTo>
                  <a:lnTo>
                    <a:pt x="25318" y="28830"/>
                  </a:lnTo>
                  <a:lnTo>
                    <a:pt x="26048" y="27965"/>
                  </a:lnTo>
                  <a:lnTo>
                    <a:pt x="26642" y="26981"/>
                  </a:lnTo>
                  <a:lnTo>
                    <a:pt x="27117" y="25895"/>
                  </a:lnTo>
                  <a:lnTo>
                    <a:pt x="27439" y="24690"/>
                  </a:lnTo>
                  <a:lnTo>
                    <a:pt x="27626" y="23367"/>
                  </a:lnTo>
                  <a:lnTo>
                    <a:pt x="27626" y="22654"/>
                  </a:lnTo>
                  <a:lnTo>
                    <a:pt x="27609" y="21958"/>
                  </a:lnTo>
                  <a:lnTo>
                    <a:pt x="27439" y="20669"/>
                  </a:lnTo>
                  <a:lnTo>
                    <a:pt x="27100" y="19515"/>
                  </a:lnTo>
                  <a:lnTo>
                    <a:pt x="26625" y="18514"/>
                  </a:lnTo>
                  <a:lnTo>
                    <a:pt x="26014" y="17614"/>
                  </a:lnTo>
                  <a:lnTo>
                    <a:pt x="25284" y="16834"/>
                  </a:lnTo>
                  <a:lnTo>
                    <a:pt x="24453" y="16172"/>
                  </a:lnTo>
                  <a:lnTo>
                    <a:pt x="23536" y="15578"/>
                  </a:lnTo>
                  <a:lnTo>
                    <a:pt x="22552" y="15086"/>
                  </a:lnTo>
                  <a:lnTo>
                    <a:pt x="21517" y="14662"/>
                  </a:lnTo>
                  <a:lnTo>
                    <a:pt x="19888" y="14119"/>
                  </a:lnTo>
                  <a:lnTo>
                    <a:pt x="16545" y="13338"/>
                  </a:lnTo>
                  <a:lnTo>
                    <a:pt x="14475" y="12914"/>
                  </a:lnTo>
                  <a:lnTo>
                    <a:pt x="13678" y="12744"/>
                  </a:lnTo>
                  <a:lnTo>
                    <a:pt x="11862" y="12286"/>
                  </a:lnTo>
                  <a:lnTo>
                    <a:pt x="10097" y="11692"/>
                  </a:lnTo>
                  <a:lnTo>
                    <a:pt x="9062" y="11183"/>
                  </a:lnTo>
                  <a:lnTo>
                    <a:pt x="8553" y="10827"/>
                  </a:lnTo>
                  <a:lnTo>
                    <a:pt x="8383" y="10640"/>
                  </a:lnTo>
                  <a:lnTo>
                    <a:pt x="8163" y="10386"/>
                  </a:lnTo>
                  <a:lnTo>
                    <a:pt x="7840" y="9894"/>
                  </a:lnTo>
                  <a:lnTo>
                    <a:pt x="7637" y="9401"/>
                  </a:lnTo>
                  <a:lnTo>
                    <a:pt x="7518" y="8926"/>
                  </a:lnTo>
                  <a:lnTo>
                    <a:pt x="7484" y="8468"/>
                  </a:lnTo>
                  <a:lnTo>
                    <a:pt x="7552" y="8027"/>
                  </a:lnTo>
                  <a:lnTo>
                    <a:pt x="7705" y="7620"/>
                  </a:lnTo>
                  <a:lnTo>
                    <a:pt x="7942" y="7213"/>
                  </a:lnTo>
                  <a:lnTo>
                    <a:pt x="8434" y="6687"/>
                  </a:lnTo>
                  <a:lnTo>
                    <a:pt x="9334" y="6093"/>
                  </a:lnTo>
                  <a:lnTo>
                    <a:pt x="10488" y="5668"/>
                  </a:lnTo>
                  <a:lnTo>
                    <a:pt x="11828" y="5448"/>
                  </a:lnTo>
                  <a:lnTo>
                    <a:pt x="12575" y="5431"/>
                  </a:lnTo>
                  <a:lnTo>
                    <a:pt x="13321" y="5431"/>
                  </a:lnTo>
                  <a:lnTo>
                    <a:pt x="14662" y="5533"/>
                  </a:lnTo>
                  <a:lnTo>
                    <a:pt x="15850" y="5753"/>
                  </a:lnTo>
                  <a:lnTo>
                    <a:pt x="16885" y="6093"/>
                  </a:lnTo>
                  <a:lnTo>
                    <a:pt x="17750" y="6568"/>
                  </a:lnTo>
                  <a:lnTo>
                    <a:pt x="18446" y="7196"/>
                  </a:lnTo>
                  <a:lnTo>
                    <a:pt x="18972" y="8010"/>
                  </a:lnTo>
                  <a:lnTo>
                    <a:pt x="19345" y="8994"/>
                  </a:lnTo>
                  <a:lnTo>
                    <a:pt x="19464" y="9554"/>
                  </a:lnTo>
                  <a:lnTo>
                    <a:pt x="26608" y="9554"/>
                  </a:lnTo>
                  <a:lnTo>
                    <a:pt x="26523" y="8926"/>
                  </a:lnTo>
                  <a:lnTo>
                    <a:pt x="26268" y="7739"/>
                  </a:lnTo>
                  <a:lnTo>
                    <a:pt x="25912" y="6653"/>
                  </a:lnTo>
                  <a:lnTo>
                    <a:pt x="25437" y="5651"/>
                  </a:lnTo>
                  <a:lnTo>
                    <a:pt x="24894" y="4735"/>
                  </a:lnTo>
                  <a:lnTo>
                    <a:pt x="24249" y="3904"/>
                  </a:lnTo>
                  <a:lnTo>
                    <a:pt x="23519" y="3174"/>
                  </a:lnTo>
                  <a:lnTo>
                    <a:pt x="22722" y="2512"/>
                  </a:lnTo>
                  <a:lnTo>
                    <a:pt x="21856" y="1935"/>
                  </a:lnTo>
                  <a:lnTo>
                    <a:pt x="20940" y="1443"/>
                  </a:lnTo>
                  <a:lnTo>
                    <a:pt x="19956" y="1019"/>
                  </a:lnTo>
                  <a:lnTo>
                    <a:pt x="18921" y="680"/>
                  </a:lnTo>
                  <a:lnTo>
                    <a:pt x="17292" y="289"/>
                  </a:lnTo>
                  <a:lnTo>
                    <a:pt x="15001" y="35"/>
                  </a:lnTo>
                  <a:lnTo>
                    <a:pt x="13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24"/>
          <p:cNvSpPr/>
          <p:nvPr/>
        </p:nvSpPr>
        <p:spPr>
          <a:xfrm>
            <a:off x="4572000" y="-10300"/>
            <a:ext cx="4582200" cy="51537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b="1">
              <a:solidFill>
                <a:srgbClr val="D9D9D9"/>
              </a:solidFill>
              <a:latin typeface="Helvetica Neue"/>
              <a:ea typeface="Helvetica Neue"/>
              <a:cs typeface="Helvetica Neue"/>
              <a:sym typeface="Helvetica Neue"/>
            </a:endParaRPr>
          </a:p>
        </p:txBody>
      </p:sp>
      <p:pic>
        <p:nvPicPr>
          <p:cNvPr id="143" name="Google Shape;143;p24"/>
          <p:cNvPicPr preferRelativeResize="0"/>
          <p:nvPr/>
        </p:nvPicPr>
        <p:blipFill rotWithShape="1">
          <a:blip r:embed="rId3">
            <a:alphaModFix/>
          </a:blip>
          <a:srcRect b="0" l="0" r="20904" t="0"/>
          <a:stretch/>
        </p:blipFill>
        <p:spPr>
          <a:xfrm>
            <a:off x="4939350" y="342900"/>
            <a:ext cx="4214851" cy="48005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342900" y="342900"/>
            <a:ext cx="7886700" cy="66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Colleges </a:t>
            </a:r>
            <a:endParaRPr/>
          </a:p>
        </p:txBody>
      </p:sp>
      <p:pic>
        <p:nvPicPr>
          <p:cNvPr id="209" name="Google Shape;209;p33"/>
          <p:cNvPicPr preferRelativeResize="0"/>
          <p:nvPr/>
        </p:nvPicPr>
        <p:blipFill>
          <a:blip r:embed="rId3">
            <a:alphaModFix/>
          </a:blip>
          <a:stretch>
            <a:fillRect/>
          </a:stretch>
        </p:blipFill>
        <p:spPr>
          <a:xfrm>
            <a:off x="2809238" y="746850"/>
            <a:ext cx="5455531" cy="3835200"/>
          </a:xfrm>
          <a:prstGeom prst="rect">
            <a:avLst/>
          </a:prstGeom>
          <a:noFill/>
          <a:ln>
            <a:noFill/>
          </a:ln>
        </p:spPr>
      </p:pic>
      <p:sp>
        <p:nvSpPr>
          <p:cNvPr id="210" name="Google Shape;210;p33"/>
          <p:cNvSpPr txBox="1"/>
          <p:nvPr/>
        </p:nvSpPr>
        <p:spPr>
          <a:xfrm>
            <a:off x="356025" y="962050"/>
            <a:ext cx="2234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Students can explore </a:t>
            </a:r>
            <a:r>
              <a:rPr lang="en">
                <a:latin typeface="Helvetica Neue"/>
                <a:ea typeface="Helvetica Neue"/>
                <a:cs typeface="Helvetica Neue"/>
                <a:sym typeface="Helvetica Neue"/>
              </a:rPr>
              <a:t>colleges</a:t>
            </a:r>
            <a:r>
              <a:rPr lang="en">
                <a:latin typeface="Helvetica Neue"/>
                <a:ea typeface="Helvetica Neue"/>
                <a:cs typeface="Helvetica Neue"/>
                <a:sym typeface="Helvetica Neue"/>
              </a:rPr>
              <a:t> and filter by school type, location and areas of study offered.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Click on the specific school to see details about it. </a:t>
            </a:r>
            <a:endParaRPr>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4"/>
          <p:cNvPicPr preferRelativeResize="0"/>
          <p:nvPr/>
        </p:nvPicPr>
        <p:blipFill>
          <a:blip r:embed="rId3">
            <a:alphaModFix/>
          </a:blip>
          <a:stretch>
            <a:fillRect/>
          </a:stretch>
        </p:blipFill>
        <p:spPr>
          <a:xfrm>
            <a:off x="3162301" y="259700"/>
            <a:ext cx="5417476" cy="4368725"/>
          </a:xfrm>
          <a:prstGeom prst="rect">
            <a:avLst/>
          </a:prstGeom>
          <a:noFill/>
          <a:ln>
            <a:noFill/>
          </a:ln>
        </p:spPr>
      </p:pic>
      <p:sp>
        <p:nvSpPr>
          <p:cNvPr id="216" name="Google Shape;216;p34"/>
          <p:cNvSpPr txBox="1"/>
          <p:nvPr/>
        </p:nvSpPr>
        <p:spPr>
          <a:xfrm>
            <a:off x="171675" y="1402125"/>
            <a:ext cx="2790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As an admin, you can impersonate a student by clicking on “view </a:t>
            </a:r>
            <a:r>
              <a:rPr lang="en">
                <a:latin typeface="Helvetica Neue"/>
                <a:ea typeface="Helvetica Neue"/>
                <a:cs typeface="Helvetica Neue"/>
                <a:sym typeface="Helvetica Neue"/>
              </a:rPr>
              <a:t>results.</a:t>
            </a:r>
            <a:r>
              <a:rPr lang="en">
                <a:latin typeface="Helvetica Neue"/>
                <a:ea typeface="Helvetica Neue"/>
                <a:cs typeface="Helvetica Neue"/>
                <a:sym typeface="Helvetica Neue"/>
              </a:rPr>
              <a:t>”</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You can also print or save the student’s “Result Summary” this is a personalized summary of the students results that can be shared with </a:t>
            </a:r>
            <a:r>
              <a:rPr lang="en">
                <a:latin typeface="Helvetica Neue"/>
                <a:ea typeface="Helvetica Neue"/>
                <a:cs typeface="Helvetica Neue"/>
                <a:sym typeface="Helvetica Neue"/>
              </a:rPr>
              <a:t>parents</a:t>
            </a:r>
            <a:r>
              <a:rPr lang="en">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The “Discussion Guide” is also a great summary of the </a:t>
            </a:r>
            <a:r>
              <a:rPr lang="en">
                <a:latin typeface="Helvetica Neue"/>
                <a:ea typeface="Helvetica Neue"/>
                <a:cs typeface="Helvetica Neue"/>
                <a:sym typeface="Helvetica Neue"/>
              </a:rPr>
              <a:t>students</a:t>
            </a:r>
            <a:r>
              <a:rPr lang="en">
                <a:latin typeface="Helvetica Neue"/>
                <a:ea typeface="Helvetica Neue"/>
                <a:cs typeface="Helvetica Neue"/>
                <a:sym typeface="Helvetica Neue"/>
              </a:rPr>
              <a:t> results in a conversational way. </a:t>
            </a:r>
            <a:endParaRPr>
              <a:latin typeface="Helvetica Neue"/>
              <a:ea typeface="Helvetica Neue"/>
              <a:cs typeface="Helvetica Neue"/>
              <a:sym typeface="Helvetica Neue"/>
            </a:endParaRPr>
          </a:p>
        </p:txBody>
      </p:sp>
      <p:cxnSp>
        <p:nvCxnSpPr>
          <p:cNvPr id="217" name="Google Shape;217;p34"/>
          <p:cNvCxnSpPr/>
          <p:nvPr/>
        </p:nvCxnSpPr>
        <p:spPr>
          <a:xfrm>
            <a:off x="2432250" y="1766950"/>
            <a:ext cx="1387800" cy="1602300"/>
          </a:xfrm>
          <a:prstGeom prst="straightConnector1">
            <a:avLst/>
          </a:prstGeom>
          <a:noFill/>
          <a:ln cap="flat" cmpd="sng" w="9525">
            <a:solidFill>
              <a:schemeClr val="dk2"/>
            </a:solidFill>
            <a:prstDash val="solid"/>
            <a:round/>
            <a:headEnd len="med" w="med" type="none"/>
            <a:tailEnd len="med" w="med" type="triangle"/>
          </a:ln>
        </p:spPr>
      </p:cxnSp>
      <p:cxnSp>
        <p:nvCxnSpPr>
          <p:cNvPr id="218" name="Google Shape;218;p34"/>
          <p:cNvCxnSpPr/>
          <p:nvPr/>
        </p:nvCxnSpPr>
        <p:spPr>
          <a:xfrm>
            <a:off x="2446550" y="3326475"/>
            <a:ext cx="1087500" cy="658200"/>
          </a:xfrm>
          <a:prstGeom prst="straightConnector1">
            <a:avLst/>
          </a:prstGeom>
          <a:noFill/>
          <a:ln cap="flat" cmpd="sng" w="9525">
            <a:solidFill>
              <a:schemeClr val="dk2"/>
            </a:solidFill>
            <a:prstDash val="solid"/>
            <a:round/>
            <a:headEnd len="med" w="med" type="none"/>
            <a:tailEnd len="med" w="med" type="triangle"/>
          </a:ln>
        </p:spPr>
      </p:cxnSp>
      <p:cxnSp>
        <p:nvCxnSpPr>
          <p:cNvPr id="219" name="Google Shape;219;p34"/>
          <p:cNvCxnSpPr/>
          <p:nvPr/>
        </p:nvCxnSpPr>
        <p:spPr>
          <a:xfrm>
            <a:off x="2475175" y="4356600"/>
            <a:ext cx="872700" cy="7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42900" y="342900"/>
            <a:ext cx="8618400" cy="350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Lesson Plans</a:t>
            </a:r>
            <a:endParaRPr/>
          </a:p>
          <a:p>
            <a:pPr indent="0" lvl="0" marL="0" rtl="0" algn="l">
              <a:lnSpc>
                <a:spcPct val="115000"/>
              </a:lnSpc>
              <a:spcBef>
                <a:spcPts val="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3">
                  <a:extLst>
                    <a:ext uri="{A12FA001-AC4F-418D-AE19-62706E023703}">
                      <ahyp:hlinkClr val="tx"/>
                    </a:ext>
                  </a:extLst>
                </a:hlinkClick>
              </a:rPr>
              <a:t>Pre and Post Describing You Exercise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4">
                  <a:extLst>
                    <a:ext uri="{A12FA001-AC4F-418D-AE19-62706E023703}">
                      <ahyp:hlinkClr val="tx"/>
                    </a:ext>
                  </a:extLst>
                </a:hlinkClick>
              </a:rPr>
              <a:t>Diving Deeper - Researching a Career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5">
                  <a:extLst>
                    <a:ext uri="{A12FA001-AC4F-418D-AE19-62706E023703}">
                      <ahyp:hlinkClr val="tx"/>
                    </a:ext>
                  </a:extLst>
                </a:hlinkClick>
              </a:rPr>
              <a:t>Post-it Activity- Building Self-Efficacy and Self Worth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6">
                  <a:extLst>
                    <a:ext uri="{A12FA001-AC4F-418D-AE19-62706E023703}">
                      <ahyp:hlinkClr val="tx"/>
                    </a:ext>
                  </a:extLst>
                </a:hlinkClick>
              </a:rPr>
              <a:t>Conducting Mock Interviews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7">
                  <a:extLst>
                    <a:ext uri="{A12FA001-AC4F-418D-AE19-62706E023703}">
                      <ahyp:hlinkClr val="tx"/>
                    </a:ext>
                  </a:extLst>
                </a:hlinkClick>
              </a:rPr>
              <a:t>Informational Interviews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8">
                  <a:extLst>
                    <a:ext uri="{A12FA001-AC4F-418D-AE19-62706E023703}">
                      <ahyp:hlinkClr val="tx"/>
                    </a:ext>
                  </a:extLst>
                </a:hlinkClick>
              </a:rPr>
              <a:t>College Search and Exploration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9">
                  <a:extLst>
                    <a:ext uri="{A12FA001-AC4F-418D-AE19-62706E023703}">
                      <ahyp:hlinkClr val="tx"/>
                    </a:ext>
                  </a:extLst>
                </a:hlinkClick>
              </a:rPr>
              <a:t>Resume Language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10">
                  <a:extLst>
                    <a:ext uri="{A12FA001-AC4F-418D-AE19-62706E023703}">
                      <ahyp:hlinkClr val="tx"/>
                    </a:ext>
                  </a:extLst>
                </a:hlinkClick>
              </a:rPr>
              <a:t>Post-Secondary Next Steps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11">
                  <a:extLst>
                    <a:ext uri="{A12FA001-AC4F-418D-AE19-62706E023703}">
                      <ahyp:hlinkClr val="tx"/>
                    </a:ext>
                  </a:extLst>
                </a:hlinkClick>
              </a:rPr>
              <a:t>Cover Letter Exercise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12">
                  <a:extLst>
                    <a:ext uri="{A12FA001-AC4F-418D-AE19-62706E023703}">
                      <ahyp:hlinkClr val="tx"/>
                    </a:ext>
                  </a:extLst>
                </a:hlinkClick>
              </a:rPr>
              <a:t>YouScience Highlight Board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13">
                  <a:extLst>
                    <a:ext uri="{A12FA001-AC4F-418D-AE19-62706E023703}">
                      <ahyp:hlinkClr val="tx"/>
                    </a:ext>
                  </a:extLst>
                </a:hlinkClick>
              </a:rPr>
              <a:t>Six Degrees of Separation (HS)</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14">
                  <a:extLst>
                    <a:ext uri="{A12FA001-AC4F-418D-AE19-62706E023703}">
                      <ahyp:hlinkClr val="tx"/>
                    </a:ext>
                  </a:extLst>
                </a:hlinkClick>
              </a:rPr>
              <a:t>Flipgrid Elevator Pitch — 9th-12th Grade Classroom Activity</a:t>
            </a:r>
            <a:endParaRPr b="0" sz="1100" u="sng">
              <a:solidFill>
                <a:srgbClr val="3EC6C2"/>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b="0" lang="en" sz="1100" u="sng">
                <a:solidFill>
                  <a:srgbClr val="3EC6C2"/>
                </a:solidFill>
                <a:highlight>
                  <a:srgbClr val="FFFFFF"/>
                </a:highlight>
                <a:latin typeface="Roboto"/>
                <a:ea typeface="Roboto"/>
                <a:cs typeface="Roboto"/>
                <a:sym typeface="Roboto"/>
                <a:hlinkClick r:id="rId15">
                  <a:extLst>
                    <a:ext uri="{A12FA001-AC4F-418D-AE19-62706E023703}">
                      <ahyp:hlinkClr val="tx"/>
                    </a:ext>
                  </a:extLst>
                </a:hlinkClick>
              </a:rPr>
              <a:t>Draft Your Dream Team — 9th-12th Grade Classroom Activity</a:t>
            </a:r>
            <a:endParaRPr b="0" sz="1100" u="sng">
              <a:solidFill>
                <a:srgbClr val="3EC6C2"/>
              </a:solidFill>
              <a:highlight>
                <a:srgbClr val="FFFFFF"/>
              </a:highlight>
              <a:latin typeface="Roboto"/>
              <a:ea typeface="Roboto"/>
              <a:cs typeface="Roboto"/>
              <a:sym typeface="Roboto"/>
            </a:endParaRPr>
          </a:p>
          <a:p>
            <a:pPr indent="0" lvl="0" marL="0" rtl="0" algn="l">
              <a:spcBef>
                <a:spcPts val="8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3686350" y="152400"/>
            <a:ext cx="4247671" cy="4838700"/>
          </a:xfrm>
          <a:prstGeom prst="rect">
            <a:avLst/>
          </a:prstGeom>
          <a:noFill/>
          <a:ln>
            <a:noFill/>
          </a:ln>
        </p:spPr>
      </p:pic>
      <p:sp>
        <p:nvSpPr>
          <p:cNvPr id="149" name="Google Shape;149;p25"/>
          <p:cNvSpPr txBox="1"/>
          <p:nvPr/>
        </p:nvSpPr>
        <p:spPr>
          <a:xfrm>
            <a:off x="500750" y="486450"/>
            <a:ext cx="2790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The student portal has </a:t>
            </a:r>
            <a:r>
              <a:rPr lang="en">
                <a:latin typeface="Helvetica Neue"/>
                <a:ea typeface="Helvetica Neue"/>
                <a:cs typeface="Helvetica Neue"/>
                <a:sym typeface="Helvetica Neue"/>
              </a:rPr>
              <a:t>positive</a:t>
            </a:r>
            <a:r>
              <a:rPr lang="en">
                <a:latin typeface="Helvetica Neue"/>
                <a:ea typeface="Helvetica Neue"/>
                <a:cs typeface="Helvetica Neue"/>
                <a:sym typeface="Helvetica Neue"/>
              </a:rPr>
              <a:t> affirmative language. It’s always important to let students know they are not being grader or compared to their peers.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It includes five different sections. Each section has </a:t>
            </a:r>
            <a:r>
              <a:rPr lang="en">
                <a:latin typeface="Helvetica Neue"/>
                <a:ea typeface="Helvetica Neue"/>
                <a:cs typeface="Helvetica Neue"/>
                <a:sym typeface="Helvetica Neue"/>
              </a:rPr>
              <a:t>its</a:t>
            </a:r>
            <a:r>
              <a:rPr lang="en">
                <a:latin typeface="Helvetica Neue"/>
                <a:ea typeface="Helvetica Neue"/>
                <a:cs typeface="Helvetica Neue"/>
                <a:sym typeface="Helvetica Neue"/>
              </a:rPr>
              <a:t> own function. Let’s review…</a:t>
            </a:r>
            <a:endParaRPr>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42900" y="342900"/>
            <a:ext cx="7886700" cy="66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Opportunities - for students to explore</a:t>
            </a:r>
            <a:endParaRPr/>
          </a:p>
        </p:txBody>
      </p:sp>
      <p:pic>
        <p:nvPicPr>
          <p:cNvPr id="155" name="Google Shape;155;p26"/>
          <p:cNvPicPr preferRelativeResize="0"/>
          <p:nvPr/>
        </p:nvPicPr>
        <p:blipFill>
          <a:blip r:embed="rId3">
            <a:alphaModFix/>
          </a:blip>
          <a:stretch>
            <a:fillRect/>
          </a:stretch>
        </p:blipFill>
        <p:spPr>
          <a:xfrm>
            <a:off x="4228625" y="887050"/>
            <a:ext cx="4826451" cy="3265075"/>
          </a:xfrm>
          <a:prstGeom prst="rect">
            <a:avLst/>
          </a:prstGeom>
          <a:noFill/>
          <a:ln>
            <a:noFill/>
          </a:ln>
        </p:spPr>
      </p:pic>
      <p:sp>
        <p:nvSpPr>
          <p:cNvPr id="156" name="Google Shape;156;p26"/>
          <p:cNvSpPr txBox="1"/>
          <p:nvPr/>
        </p:nvSpPr>
        <p:spPr>
          <a:xfrm>
            <a:off x="342900" y="887050"/>
            <a:ext cx="3820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Local employers can create their profiles by entering their company information and indicating the skills desired from potential employees. Using a proprietary algorithm that matches individuals’ talents and skills, YouScience identifies individuals that are well-suited to meet employers’ human resource needs.</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Qualified candidates are aligned to suitable employment opportunities through YouScience Employer Connections. This allows your company to get in front of talent earlier and opens the door for future internships, work-based learning opportunities, or even full-time work.</a:t>
            </a:r>
            <a:endParaRPr>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42900" y="342900"/>
            <a:ext cx="7886700" cy="660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Welcome Back! (Aptitudes)</a:t>
            </a:r>
            <a:endParaRPr/>
          </a:p>
        </p:txBody>
      </p:sp>
      <p:pic>
        <p:nvPicPr>
          <p:cNvPr id="162" name="Google Shape;162;p27"/>
          <p:cNvPicPr preferRelativeResize="0"/>
          <p:nvPr/>
        </p:nvPicPr>
        <p:blipFill>
          <a:blip r:embed="rId3">
            <a:alphaModFix/>
          </a:blip>
          <a:stretch>
            <a:fillRect/>
          </a:stretch>
        </p:blipFill>
        <p:spPr>
          <a:xfrm>
            <a:off x="2573313" y="784725"/>
            <a:ext cx="4159366" cy="3835201"/>
          </a:xfrm>
          <a:prstGeom prst="rect">
            <a:avLst/>
          </a:prstGeom>
          <a:noFill/>
          <a:ln>
            <a:noFill/>
          </a:ln>
        </p:spPr>
      </p:pic>
      <p:sp>
        <p:nvSpPr>
          <p:cNvPr id="163" name="Google Shape;163;p27"/>
          <p:cNvSpPr txBox="1"/>
          <p:nvPr/>
        </p:nvSpPr>
        <p:spPr>
          <a:xfrm>
            <a:off x="462075" y="1204450"/>
            <a:ext cx="2067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The talent wheel will show the student their aptitudes and the box next to it will give a short summary of the talent. </a:t>
            </a:r>
            <a:endParaRPr>
              <a:latin typeface="Helvetica Neue"/>
              <a:ea typeface="Helvetica Neue"/>
              <a:cs typeface="Helvetica Neue"/>
              <a:sym typeface="Helvetica Neue"/>
            </a:endParaRPr>
          </a:p>
        </p:txBody>
      </p:sp>
      <p:sp>
        <p:nvSpPr>
          <p:cNvPr id="164" name="Google Shape;164;p27"/>
          <p:cNvSpPr txBox="1"/>
          <p:nvPr/>
        </p:nvSpPr>
        <p:spPr>
          <a:xfrm>
            <a:off x="7196350" y="1734700"/>
            <a:ext cx="1795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Students can then click on “explore” and take a deep dive into their aptitudes. </a:t>
            </a:r>
            <a:endParaRPr>
              <a:latin typeface="Helvetica Neue"/>
              <a:ea typeface="Helvetica Neue"/>
              <a:cs typeface="Helvetica Neue"/>
              <a:sym typeface="Helvetica Neue"/>
            </a:endParaRPr>
          </a:p>
        </p:txBody>
      </p:sp>
      <p:cxnSp>
        <p:nvCxnSpPr>
          <p:cNvPr id="165" name="Google Shape;165;p27"/>
          <p:cNvCxnSpPr/>
          <p:nvPr/>
        </p:nvCxnSpPr>
        <p:spPr>
          <a:xfrm flipH="1">
            <a:off x="6454075" y="2651300"/>
            <a:ext cx="643800" cy="219600"/>
          </a:xfrm>
          <a:prstGeom prst="straightConnector1">
            <a:avLst/>
          </a:prstGeom>
          <a:noFill/>
          <a:ln cap="flat" cmpd="sng" w="9525">
            <a:solidFill>
              <a:schemeClr val="dk2"/>
            </a:solidFill>
            <a:prstDash val="solid"/>
            <a:round/>
            <a:headEnd len="med" w="med" type="none"/>
            <a:tailEnd len="med" w="med" type="triangle"/>
          </a:ln>
        </p:spPr>
      </p:cxnSp>
      <p:cxnSp>
        <p:nvCxnSpPr>
          <p:cNvPr id="166" name="Google Shape;166;p27"/>
          <p:cNvCxnSpPr/>
          <p:nvPr/>
        </p:nvCxnSpPr>
        <p:spPr>
          <a:xfrm>
            <a:off x="2234650" y="2128600"/>
            <a:ext cx="500100" cy="181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42900" y="342900"/>
            <a:ext cx="7886700" cy="660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continuation…</a:t>
            </a:r>
            <a:endParaRPr/>
          </a:p>
          <a:p>
            <a:pPr indent="0" lvl="0" marL="0" rtl="0" algn="l">
              <a:spcBef>
                <a:spcPts val="0"/>
              </a:spcBef>
              <a:spcAft>
                <a:spcPts val="0"/>
              </a:spcAft>
              <a:buNone/>
            </a:pPr>
            <a:r>
              <a:t/>
            </a:r>
            <a:endParaRPr/>
          </a:p>
        </p:txBody>
      </p:sp>
      <p:pic>
        <p:nvPicPr>
          <p:cNvPr id="172" name="Google Shape;172;p28"/>
          <p:cNvPicPr preferRelativeResize="0"/>
          <p:nvPr/>
        </p:nvPicPr>
        <p:blipFill>
          <a:blip r:embed="rId3">
            <a:alphaModFix/>
          </a:blip>
          <a:stretch>
            <a:fillRect/>
          </a:stretch>
        </p:blipFill>
        <p:spPr>
          <a:xfrm>
            <a:off x="2538575" y="875625"/>
            <a:ext cx="3789663" cy="3835200"/>
          </a:xfrm>
          <a:prstGeom prst="rect">
            <a:avLst/>
          </a:prstGeom>
          <a:noFill/>
          <a:ln>
            <a:noFill/>
          </a:ln>
        </p:spPr>
      </p:pic>
      <p:sp>
        <p:nvSpPr>
          <p:cNvPr id="173" name="Google Shape;173;p28"/>
          <p:cNvSpPr txBox="1"/>
          <p:nvPr/>
        </p:nvSpPr>
        <p:spPr>
          <a:xfrm>
            <a:off x="393900" y="1022650"/>
            <a:ext cx="1939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Next is the students personal approach and how they contribute to a team. </a:t>
            </a:r>
            <a:endParaRPr>
              <a:latin typeface="Helvetica Neue"/>
              <a:ea typeface="Helvetica Neue"/>
              <a:cs typeface="Helvetica Neue"/>
              <a:sym typeface="Helvetica Neue"/>
            </a:endParaRPr>
          </a:p>
        </p:txBody>
      </p:sp>
      <p:cxnSp>
        <p:nvCxnSpPr>
          <p:cNvPr id="174" name="Google Shape;174;p28"/>
          <p:cNvCxnSpPr/>
          <p:nvPr/>
        </p:nvCxnSpPr>
        <p:spPr>
          <a:xfrm>
            <a:off x="2113450" y="1575625"/>
            <a:ext cx="484800" cy="136500"/>
          </a:xfrm>
          <a:prstGeom prst="straightConnector1">
            <a:avLst/>
          </a:prstGeom>
          <a:noFill/>
          <a:ln cap="flat" cmpd="sng" w="9525">
            <a:solidFill>
              <a:schemeClr val="dk2"/>
            </a:solidFill>
            <a:prstDash val="solid"/>
            <a:round/>
            <a:headEnd len="med" w="med" type="none"/>
            <a:tailEnd len="med" w="med" type="triangle"/>
          </a:ln>
        </p:spPr>
      </p:cxnSp>
      <p:cxnSp>
        <p:nvCxnSpPr>
          <p:cNvPr id="175" name="Google Shape;175;p28"/>
          <p:cNvCxnSpPr/>
          <p:nvPr/>
        </p:nvCxnSpPr>
        <p:spPr>
          <a:xfrm>
            <a:off x="1840750" y="2075575"/>
            <a:ext cx="591000" cy="583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42900" y="342900"/>
            <a:ext cx="7886700" cy="66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continuation…</a:t>
            </a:r>
            <a:endParaRPr/>
          </a:p>
        </p:txBody>
      </p:sp>
      <p:pic>
        <p:nvPicPr>
          <p:cNvPr id="181" name="Google Shape;181;p29"/>
          <p:cNvPicPr preferRelativeResize="0"/>
          <p:nvPr/>
        </p:nvPicPr>
        <p:blipFill>
          <a:blip r:embed="rId3">
            <a:alphaModFix/>
          </a:blip>
          <a:stretch>
            <a:fillRect/>
          </a:stretch>
        </p:blipFill>
        <p:spPr>
          <a:xfrm>
            <a:off x="2890975" y="965400"/>
            <a:ext cx="6181441" cy="3835200"/>
          </a:xfrm>
          <a:prstGeom prst="rect">
            <a:avLst/>
          </a:prstGeom>
          <a:noFill/>
          <a:ln>
            <a:noFill/>
          </a:ln>
        </p:spPr>
      </p:pic>
      <p:sp>
        <p:nvSpPr>
          <p:cNvPr id="182" name="Google Shape;182;p29"/>
          <p:cNvSpPr txBox="1"/>
          <p:nvPr/>
        </p:nvSpPr>
        <p:spPr>
          <a:xfrm>
            <a:off x="431775" y="1083250"/>
            <a:ext cx="2295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Students interests and amplifier brain games (not mandatory.</a:t>
            </a:r>
            <a:endParaRPr>
              <a:latin typeface="Helvetica Neue"/>
              <a:ea typeface="Helvetica Neue"/>
              <a:cs typeface="Helvetica Neue"/>
              <a:sym typeface="Helvetica Neue"/>
            </a:endParaRPr>
          </a:p>
        </p:txBody>
      </p:sp>
      <p:cxnSp>
        <p:nvCxnSpPr>
          <p:cNvPr id="183" name="Google Shape;183;p29"/>
          <p:cNvCxnSpPr/>
          <p:nvPr/>
        </p:nvCxnSpPr>
        <p:spPr>
          <a:xfrm>
            <a:off x="2355850" y="1320850"/>
            <a:ext cx="1053000" cy="356100"/>
          </a:xfrm>
          <a:prstGeom prst="straightConnector1">
            <a:avLst/>
          </a:prstGeom>
          <a:noFill/>
          <a:ln cap="flat" cmpd="sng" w="9525">
            <a:solidFill>
              <a:schemeClr val="dk2"/>
            </a:solidFill>
            <a:prstDash val="solid"/>
            <a:round/>
            <a:headEnd len="med" w="med" type="none"/>
            <a:tailEnd len="med" w="med" type="triangle"/>
          </a:ln>
        </p:spPr>
      </p:cxnSp>
      <p:cxnSp>
        <p:nvCxnSpPr>
          <p:cNvPr id="184" name="Google Shape;184;p29"/>
          <p:cNvCxnSpPr/>
          <p:nvPr/>
        </p:nvCxnSpPr>
        <p:spPr>
          <a:xfrm>
            <a:off x="1598325" y="1676950"/>
            <a:ext cx="1522500" cy="1764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42900" y="342900"/>
            <a:ext cx="7886700" cy="660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Best Fit Careers</a:t>
            </a:r>
            <a:endParaRPr/>
          </a:p>
        </p:txBody>
      </p:sp>
      <p:pic>
        <p:nvPicPr>
          <p:cNvPr id="190" name="Google Shape;190;p30"/>
          <p:cNvPicPr preferRelativeResize="0"/>
          <p:nvPr/>
        </p:nvPicPr>
        <p:blipFill>
          <a:blip r:embed="rId3">
            <a:alphaModFix/>
          </a:blip>
          <a:stretch>
            <a:fillRect/>
          </a:stretch>
        </p:blipFill>
        <p:spPr>
          <a:xfrm>
            <a:off x="152400" y="1155900"/>
            <a:ext cx="6949692" cy="383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1"/>
          <p:cNvPicPr preferRelativeResize="0"/>
          <p:nvPr/>
        </p:nvPicPr>
        <p:blipFill>
          <a:blip r:embed="rId3">
            <a:alphaModFix/>
          </a:blip>
          <a:stretch>
            <a:fillRect/>
          </a:stretch>
        </p:blipFill>
        <p:spPr>
          <a:xfrm>
            <a:off x="3438500" y="152400"/>
            <a:ext cx="4924246" cy="4838700"/>
          </a:xfrm>
          <a:prstGeom prst="rect">
            <a:avLst/>
          </a:prstGeom>
          <a:noFill/>
          <a:ln>
            <a:noFill/>
          </a:ln>
        </p:spPr>
      </p:pic>
      <p:sp>
        <p:nvSpPr>
          <p:cNvPr id="196" name="Google Shape;196;p31"/>
          <p:cNvSpPr txBox="1"/>
          <p:nvPr/>
        </p:nvSpPr>
        <p:spPr>
          <a:xfrm>
            <a:off x="467150" y="1515025"/>
            <a:ext cx="2733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Explore a day in the life of someone in this career. The core tasks, how you are matched to this career, educational summary and industries. Along with expected job openings and salaries.</a:t>
            </a:r>
            <a:endParaRPr>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42900" y="342900"/>
            <a:ext cx="7886700" cy="66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Describing You</a:t>
            </a:r>
            <a:endParaRPr/>
          </a:p>
        </p:txBody>
      </p:sp>
      <p:pic>
        <p:nvPicPr>
          <p:cNvPr id="202" name="Google Shape;202;p32"/>
          <p:cNvPicPr preferRelativeResize="0"/>
          <p:nvPr/>
        </p:nvPicPr>
        <p:blipFill>
          <a:blip r:embed="rId3">
            <a:alphaModFix/>
          </a:blip>
          <a:stretch>
            <a:fillRect/>
          </a:stretch>
        </p:blipFill>
        <p:spPr>
          <a:xfrm>
            <a:off x="3992075" y="52900"/>
            <a:ext cx="4144425" cy="5090599"/>
          </a:xfrm>
          <a:prstGeom prst="rect">
            <a:avLst/>
          </a:prstGeom>
          <a:noFill/>
          <a:ln>
            <a:noFill/>
          </a:ln>
        </p:spPr>
      </p:pic>
      <p:sp>
        <p:nvSpPr>
          <p:cNvPr id="203" name="Google Shape;203;p32"/>
          <p:cNvSpPr txBox="1"/>
          <p:nvPr/>
        </p:nvSpPr>
        <p:spPr>
          <a:xfrm>
            <a:off x="342900" y="1457325"/>
            <a:ext cx="32952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This section can be used to create resumes, letters of recommendation, essays and mock interviews.</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You will find single words to help describe yourself and full sentences grouped by each of your aptitudes. </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YouScience">
  <a:themeElements>
    <a:clrScheme name="YS Brand">
      <a:dk1>
        <a:srgbClr val="000000"/>
      </a:dk1>
      <a:lt1>
        <a:srgbClr val="FFFFFF"/>
      </a:lt1>
      <a:dk2>
        <a:srgbClr val="3EC6C2"/>
      </a:dk2>
      <a:lt2>
        <a:srgbClr val="C15AB3"/>
      </a:lt2>
      <a:accent1>
        <a:srgbClr val="EE756C"/>
      </a:accent1>
      <a:accent2>
        <a:srgbClr val="F8E17E"/>
      </a:accent2>
      <a:accent3>
        <a:srgbClr val="ADD632"/>
      </a:accent3>
      <a:accent4>
        <a:srgbClr val="9FE2E0"/>
      </a:accent4>
      <a:accent5>
        <a:srgbClr val="E0ADD9"/>
      </a:accent5>
      <a:accent6>
        <a:srgbClr val="FBF0BF"/>
      </a:accent6>
      <a:hlink>
        <a:srgbClr val="067BD7"/>
      </a:hlink>
      <a:folHlink>
        <a:srgbClr val="3B7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