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 id="2147483743" r:id="rId2"/>
  </p:sldMasterIdLst>
  <p:notesMasterIdLst>
    <p:notesMasterId r:id="rId31"/>
  </p:notesMasterIdLst>
  <p:sldIdLst>
    <p:sldId id="256" r:id="rId3"/>
    <p:sldId id="257" r:id="rId4"/>
    <p:sldId id="258" r:id="rId5"/>
    <p:sldId id="260" r:id="rId6"/>
    <p:sldId id="259" r:id="rId7"/>
    <p:sldId id="325" r:id="rId8"/>
    <p:sldId id="326" r:id="rId9"/>
    <p:sldId id="287" r:id="rId10"/>
    <p:sldId id="291" r:id="rId11"/>
    <p:sldId id="278" r:id="rId12"/>
    <p:sldId id="279" r:id="rId13"/>
    <p:sldId id="306" r:id="rId14"/>
    <p:sldId id="289" r:id="rId15"/>
    <p:sldId id="268" r:id="rId16"/>
    <p:sldId id="267" r:id="rId17"/>
    <p:sldId id="307" r:id="rId18"/>
    <p:sldId id="305" r:id="rId19"/>
    <p:sldId id="304" r:id="rId20"/>
    <p:sldId id="310" r:id="rId21"/>
    <p:sldId id="271" r:id="rId22"/>
    <p:sldId id="308" r:id="rId23"/>
    <p:sldId id="272" r:id="rId24"/>
    <p:sldId id="327" r:id="rId25"/>
    <p:sldId id="322" r:id="rId26"/>
    <p:sldId id="320" r:id="rId27"/>
    <p:sldId id="321" r:id="rId28"/>
    <p:sldId id="319" r:id="rId29"/>
    <p:sldId id="2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42E07-C4C3-41EB-8356-FE80B1DC79F3}" v="100" dt="2024-01-23T19:44:08.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4" d="100"/>
          <a:sy n="114" d="100"/>
        </p:scale>
        <p:origin x="18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G. Harris" userId="42c9b87e-2a51-463f-9015-fb52e416d95b" providerId="ADAL" clId="{3F742E07-C4C3-41EB-8356-FE80B1DC79F3}"/>
    <pc:docChg chg="undo custSel addSld delSld modSld sldOrd modMainMaster">
      <pc:chgData name="Lindsey G. Harris" userId="42c9b87e-2a51-463f-9015-fb52e416d95b" providerId="ADAL" clId="{3F742E07-C4C3-41EB-8356-FE80B1DC79F3}" dt="2024-01-31T20:32:17.441" v="452" actId="20577"/>
      <pc:docMkLst>
        <pc:docMk/>
      </pc:docMkLst>
      <pc:sldChg chg="delSp modSp mod setBg delDesignElem">
        <pc:chgData name="Lindsey G. Harris" userId="42c9b87e-2a51-463f-9015-fb52e416d95b" providerId="ADAL" clId="{3F742E07-C4C3-41EB-8356-FE80B1DC79F3}" dt="2024-01-22T17:21:58.655" v="154"/>
        <pc:sldMkLst>
          <pc:docMk/>
          <pc:sldMk cId="2810779586" sldId="256"/>
        </pc:sldMkLst>
        <pc:spChg chg="mod">
          <ac:chgData name="Lindsey G. Harris" userId="42c9b87e-2a51-463f-9015-fb52e416d95b" providerId="ADAL" clId="{3F742E07-C4C3-41EB-8356-FE80B1DC79F3}" dt="2024-01-22T17:21:20.269" v="131"/>
          <ac:spMkLst>
            <pc:docMk/>
            <pc:sldMk cId="2810779586" sldId="256"/>
            <ac:spMk id="2" creationId="{6FB39646-4FB2-1CC6-DFB8-D50DFC3633E8}"/>
          </ac:spMkLst>
        </pc:spChg>
        <pc:spChg chg="del">
          <ac:chgData name="Lindsey G. Harris" userId="42c9b87e-2a51-463f-9015-fb52e416d95b" providerId="ADAL" clId="{3F742E07-C4C3-41EB-8356-FE80B1DC79F3}" dt="2024-01-22T17:21:01.681" v="119"/>
          <ac:spMkLst>
            <pc:docMk/>
            <pc:sldMk cId="2810779586" sldId="256"/>
            <ac:spMk id="30" creationId="{8B8AF2F4-988C-C791-C43F-485C414961D8}"/>
          </ac:spMkLst>
        </pc:spChg>
        <pc:spChg chg="del">
          <ac:chgData name="Lindsey G. Harris" userId="42c9b87e-2a51-463f-9015-fb52e416d95b" providerId="ADAL" clId="{3F742E07-C4C3-41EB-8356-FE80B1DC79F3}" dt="2024-01-22T17:21:01.681" v="119"/>
          <ac:spMkLst>
            <pc:docMk/>
            <pc:sldMk cId="2810779586" sldId="256"/>
            <ac:spMk id="32" creationId="{792209DF-5D11-6D72-1984-4887D51000F4}"/>
          </ac:spMkLst>
        </pc:spChg>
        <pc:picChg chg="mod">
          <ac:chgData name="Lindsey G. Harris" userId="42c9b87e-2a51-463f-9015-fb52e416d95b" providerId="ADAL" clId="{3F742E07-C4C3-41EB-8356-FE80B1DC79F3}" dt="2024-01-22T17:21:58.655" v="154"/>
          <ac:picMkLst>
            <pc:docMk/>
            <pc:sldMk cId="2810779586" sldId="256"/>
            <ac:picMk id="3" creationId="{530EE65A-D7DB-41E7-F22A-BA5BCAE42191}"/>
          </ac:picMkLst>
        </pc:picChg>
        <pc:cxnChg chg="del">
          <ac:chgData name="Lindsey G. Harris" userId="42c9b87e-2a51-463f-9015-fb52e416d95b" providerId="ADAL" clId="{3F742E07-C4C3-41EB-8356-FE80B1DC79F3}" dt="2024-01-22T17:21:01.681" v="119"/>
          <ac:cxnSpMkLst>
            <pc:docMk/>
            <pc:sldMk cId="2810779586" sldId="256"/>
            <ac:cxnSpMk id="34" creationId="{1163B6C4-0500-4B1A-9149-4A6C7EDAF15F}"/>
          </ac:cxnSpMkLst>
        </pc:cxnChg>
      </pc:sldChg>
      <pc:sldChg chg="setBg">
        <pc:chgData name="Lindsey G. Harris" userId="42c9b87e-2a51-463f-9015-fb52e416d95b" providerId="ADAL" clId="{3F742E07-C4C3-41EB-8356-FE80B1DC79F3}" dt="2024-01-23T17:22:23.633" v="239"/>
        <pc:sldMkLst>
          <pc:docMk/>
          <pc:sldMk cId="1469207330" sldId="257"/>
        </pc:sldMkLst>
      </pc:sldChg>
      <pc:sldChg chg="modSp mod setBg">
        <pc:chgData name="Lindsey G. Harris" userId="42c9b87e-2a51-463f-9015-fb52e416d95b" providerId="ADAL" clId="{3F742E07-C4C3-41EB-8356-FE80B1DC79F3}" dt="2024-01-23T17:22:23.633" v="239"/>
        <pc:sldMkLst>
          <pc:docMk/>
          <pc:sldMk cId="2825966422" sldId="258"/>
        </pc:sldMkLst>
        <pc:spChg chg="mod">
          <ac:chgData name="Lindsey G. Harris" userId="42c9b87e-2a51-463f-9015-fb52e416d95b" providerId="ADAL" clId="{3F742E07-C4C3-41EB-8356-FE80B1DC79F3}" dt="2024-01-22T17:21:20.269" v="131"/>
          <ac:spMkLst>
            <pc:docMk/>
            <pc:sldMk cId="2825966422" sldId="258"/>
            <ac:spMk id="3" creationId="{18885ACB-F858-F80C-9D86-13B5FAE8BCEC}"/>
          </ac:spMkLst>
        </pc:spChg>
      </pc:sldChg>
      <pc:sldChg chg="addSp delSp modSp mod setBg">
        <pc:chgData name="Lindsey G. Harris" userId="42c9b87e-2a51-463f-9015-fb52e416d95b" providerId="ADAL" clId="{3F742E07-C4C3-41EB-8356-FE80B1DC79F3}" dt="2024-01-31T20:32:17.441" v="452" actId="20577"/>
        <pc:sldMkLst>
          <pc:docMk/>
          <pc:sldMk cId="2672281279" sldId="259"/>
        </pc:sldMkLst>
        <pc:spChg chg="mod">
          <ac:chgData name="Lindsey G. Harris" userId="42c9b87e-2a51-463f-9015-fb52e416d95b" providerId="ADAL" clId="{3F742E07-C4C3-41EB-8356-FE80B1DC79F3}" dt="2024-01-23T17:24:48.541" v="302" actId="1076"/>
          <ac:spMkLst>
            <pc:docMk/>
            <pc:sldMk cId="2672281279" sldId="259"/>
            <ac:spMk id="2" creationId="{B3D3B675-8E15-2AA4-B055-B30B3DD43724}"/>
          </ac:spMkLst>
        </pc:spChg>
        <pc:spChg chg="mod">
          <ac:chgData name="Lindsey G. Harris" userId="42c9b87e-2a51-463f-9015-fb52e416d95b" providerId="ADAL" clId="{3F742E07-C4C3-41EB-8356-FE80B1DC79F3}" dt="2024-01-31T20:32:17.441" v="452" actId="20577"/>
          <ac:spMkLst>
            <pc:docMk/>
            <pc:sldMk cId="2672281279" sldId="259"/>
            <ac:spMk id="6" creationId="{8A39345E-9A93-A1F8-8D03-D2A591EDEFE4}"/>
          </ac:spMkLst>
        </pc:spChg>
        <pc:spChg chg="add del">
          <ac:chgData name="Lindsey G. Harris" userId="42c9b87e-2a51-463f-9015-fb52e416d95b" providerId="ADAL" clId="{3F742E07-C4C3-41EB-8356-FE80B1DC79F3}" dt="2024-01-23T17:22:44.847" v="243" actId="26606"/>
          <ac:spMkLst>
            <pc:docMk/>
            <pc:sldMk cId="2672281279" sldId="259"/>
            <ac:spMk id="9" creationId="{A3B168A7-66FE-4359-9866-CBB841A729E6}"/>
          </ac:spMkLst>
        </pc:spChg>
        <pc:spChg chg="add del">
          <ac:chgData name="Lindsey G. Harris" userId="42c9b87e-2a51-463f-9015-fb52e416d95b" providerId="ADAL" clId="{3F742E07-C4C3-41EB-8356-FE80B1DC79F3}" dt="2024-01-23T17:22:39.708" v="241" actId="26606"/>
          <ac:spMkLst>
            <pc:docMk/>
            <pc:sldMk cId="2672281279" sldId="259"/>
            <ac:spMk id="12" creationId="{561B1731-39D9-4145-8343-C209E1F09BC7}"/>
          </ac:spMkLst>
        </pc:spChg>
        <pc:spChg chg="add del">
          <ac:chgData name="Lindsey G. Harris" userId="42c9b87e-2a51-463f-9015-fb52e416d95b" providerId="ADAL" clId="{3F742E07-C4C3-41EB-8356-FE80B1DC79F3}" dt="2024-01-23T17:24:10.355" v="295" actId="26606"/>
          <ac:spMkLst>
            <pc:docMk/>
            <pc:sldMk cId="2672281279" sldId="259"/>
            <ac:spMk id="13" creationId="{561B1731-39D9-4145-8343-C209E1F09BC7}"/>
          </ac:spMkLst>
        </pc:spChg>
        <pc:spChg chg="add">
          <ac:chgData name="Lindsey G. Harris" userId="42c9b87e-2a51-463f-9015-fb52e416d95b" providerId="ADAL" clId="{3F742E07-C4C3-41EB-8356-FE80B1DC79F3}" dt="2024-01-23T17:24:10.355" v="295" actId="26606"/>
          <ac:spMkLst>
            <pc:docMk/>
            <pc:sldMk cId="2672281279" sldId="259"/>
            <ac:spMk id="21" creationId="{7BAB60E1-3066-43D0-BDD2-96DC8AC584FC}"/>
          </ac:spMkLst>
        </pc:spChg>
        <pc:spChg chg="add">
          <ac:chgData name="Lindsey G. Harris" userId="42c9b87e-2a51-463f-9015-fb52e416d95b" providerId="ADAL" clId="{3F742E07-C4C3-41EB-8356-FE80B1DC79F3}" dt="2024-01-23T17:24:10.355" v="295" actId="26606"/>
          <ac:spMkLst>
            <pc:docMk/>
            <pc:sldMk cId="2672281279" sldId="259"/>
            <ac:spMk id="23" creationId="{1A67FB93-E092-450C-8675-960F10D5CBD6}"/>
          </ac:spMkLst>
        </pc:spChg>
        <pc:picChg chg="add del">
          <ac:chgData name="Lindsey G. Harris" userId="42c9b87e-2a51-463f-9015-fb52e416d95b" providerId="ADAL" clId="{3F742E07-C4C3-41EB-8356-FE80B1DC79F3}" dt="2024-01-23T17:22:39.708" v="241" actId="26606"/>
          <ac:picMkLst>
            <pc:docMk/>
            <pc:sldMk cId="2672281279" sldId="259"/>
            <ac:picMk id="8" creationId="{0D59C6C6-FA84-7B16-EF92-070B849494C3}"/>
          </ac:picMkLst>
        </pc:picChg>
        <pc:picChg chg="add del">
          <ac:chgData name="Lindsey G. Harris" userId="42c9b87e-2a51-463f-9015-fb52e416d95b" providerId="ADAL" clId="{3F742E07-C4C3-41EB-8356-FE80B1DC79F3}" dt="2024-01-23T17:22:44.847" v="243" actId="26606"/>
          <ac:picMkLst>
            <pc:docMk/>
            <pc:sldMk cId="2672281279" sldId="259"/>
            <ac:picMk id="11" creationId="{C936096F-B230-9866-0AE6-3C3F31028CA0}"/>
          </ac:picMkLst>
        </pc:picChg>
        <pc:picChg chg="add mod ord">
          <ac:chgData name="Lindsey G. Harris" userId="42c9b87e-2a51-463f-9015-fb52e416d95b" providerId="ADAL" clId="{3F742E07-C4C3-41EB-8356-FE80B1DC79F3}" dt="2024-01-23T17:24:40.281" v="301" actId="1076"/>
          <ac:picMkLst>
            <pc:docMk/>
            <pc:sldMk cId="2672281279" sldId="259"/>
            <ac:picMk id="16" creationId="{0D59C6C6-FA84-7B16-EF92-070B849494C3}"/>
          </ac:picMkLst>
        </pc:picChg>
        <pc:cxnChg chg="add del">
          <ac:chgData name="Lindsey G. Harris" userId="42c9b87e-2a51-463f-9015-fb52e416d95b" providerId="ADAL" clId="{3F742E07-C4C3-41EB-8356-FE80B1DC79F3}" dt="2024-01-23T17:22:44.847" v="243" actId="26606"/>
          <ac:cxnSpMkLst>
            <pc:docMk/>
            <pc:sldMk cId="2672281279" sldId="259"/>
            <ac:cxnSpMk id="10" creationId="{F0748755-DDBC-46D0-91EC-1212A8EE2B40}"/>
          </ac:cxnSpMkLst>
        </pc:cxnChg>
        <pc:cxnChg chg="add del">
          <ac:chgData name="Lindsey G. Harris" userId="42c9b87e-2a51-463f-9015-fb52e416d95b" providerId="ADAL" clId="{3F742E07-C4C3-41EB-8356-FE80B1DC79F3}" dt="2024-01-23T17:22:39.708" v="241" actId="26606"/>
          <ac:cxnSpMkLst>
            <pc:docMk/>
            <pc:sldMk cId="2672281279" sldId="259"/>
            <ac:cxnSpMk id="14" creationId="{F0748755-DDBC-46D0-91EC-1212A8EE2B40}"/>
          </ac:cxnSpMkLst>
        </pc:cxnChg>
        <pc:cxnChg chg="add del">
          <ac:chgData name="Lindsey G. Harris" userId="42c9b87e-2a51-463f-9015-fb52e416d95b" providerId="ADAL" clId="{3F742E07-C4C3-41EB-8356-FE80B1DC79F3}" dt="2024-01-23T17:24:10.355" v="295" actId="26606"/>
          <ac:cxnSpMkLst>
            <pc:docMk/>
            <pc:sldMk cId="2672281279" sldId="259"/>
            <ac:cxnSpMk id="15" creationId="{F0748755-DDBC-46D0-91EC-1212A8EE2B40}"/>
          </ac:cxnSpMkLst>
        </pc:cxnChg>
        <pc:cxnChg chg="add">
          <ac:chgData name="Lindsey G. Harris" userId="42c9b87e-2a51-463f-9015-fb52e416d95b" providerId="ADAL" clId="{3F742E07-C4C3-41EB-8356-FE80B1DC79F3}" dt="2024-01-23T17:24:10.355" v="295" actId="26606"/>
          <ac:cxnSpMkLst>
            <pc:docMk/>
            <pc:sldMk cId="2672281279" sldId="259"/>
            <ac:cxnSpMk id="25" creationId="{F0748755-DDBC-46D0-91EC-1212A8EE2B40}"/>
          </ac:cxnSpMkLst>
        </pc:cxnChg>
      </pc:sldChg>
      <pc:sldChg chg="modSp">
        <pc:chgData name="Lindsey G. Harris" userId="42c9b87e-2a51-463f-9015-fb52e416d95b" providerId="ADAL" clId="{3F742E07-C4C3-41EB-8356-FE80B1DC79F3}" dt="2024-01-22T17:14:01.734" v="53" actId="20577"/>
        <pc:sldMkLst>
          <pc:docMk/>
          <pc:sldMk cId="3788615811" sldId="260"/>
        </pc:sldMkLst>
        <pc:graphicFrameChg chg="mod">
          <ac:chgData name="Lindsey G. Harris" userId="42c9b87e-2a51-463f-9015-fb52e416d95b" providerId="ADAL" clId="{3F742E07-C4C3-41EB-8356-FE80B1DC79F3}" dt="2024-01-22T17:14:01.734" v="53" actId="20577"/>
          <ac:graphicFrameMkLst>
            <pc:docMk/>
            <pc:sldMk cId="3788615811" sldId="260"/>
            <ac:graphicFrameMk id="5" creationId="{14599735-2D9C-CD8D-4A53-4A438E0DC2F2}"/>
          </ac:graphicFrameMkLst>
        </pc:graphicFrameChg>
      </pc:sldChg>
      <pc:sldChg chg="modSp del mod">
        <pc:chgData name="Lindsey G. Harris" userId="42c9b87e-2a51-463f-9015-fb52e416d95b" providerId="ADAL" clId="{3F742E07-C4C3-41EB-8356-FE80B1DC79F3}" dt="2024-01-23T17:32:56.430" v="343" actId="2696"/>
        <pc:sldMkLst>
          <pc:docMk/>
          <pc:sldMk cId="1941009834" sldId="264"/>
        </pc:sldMkLst>
        <pc:spChg chg="mod">
          <ac:chgData name="Lindsey G. Harris" userId="42c9b87e-2a51-463f-9015-fb52e416d95b" providerId="ADAL" clId="{3F742E07-C4C3-41EB-8356-FE80B1DC79F3}" dt="2024-01-22T17:21:20.269" v="131"/>
          <ac:spMkLst>
            <pc:docMk/>
            <pc:sldMk cId="1941009834" sldId="264"/>
            <ac:spMk id="2" creationId="{B3D3B675-8E15-2AA4-B055-B30B3DD43724}"/>
          </ac:spMkLst>
        </pc:spChg>
        <pc:spChg chg="mod">
          <ac:chgData name="Lindsey G. Harris" userId="42c9b87e-2a51-463f-9015-fb52e416d95b" providerId="ADAL" clId="{3F742E07-C4C3-41EB-8356-FE80B1DC79F3}" dt="2024-01-22T17:21:20.269" v="131"/>
          <ac:spMkLst>
            <pc:docMk/>
            <pc:sldMk cId="1941009834" sldId="264"/>
            <ac:spMk id="3" creationId="{18885ACB-F858-F80C-9D86-13B5FAE8BCEC}"/>
          </ac:spMkLst>
        </pc:spChg>
      </pc:sldChg>
      <pc:sldChg chg="addSp delSp modSp add del mod">
        <pc:chgData name="Lindsey G. Harris" userId="42c9b87e-2a51-463f-9015-fb52e416d95b" providerId="ADAL" clId="{3F742E07-C4C3-41EB-8356-FE80B1DC79F3}" dt="2024-01-23T17:34:35.460" v="359" actId="26606"/>
        <pc:sldMkLst>
          <pc:docMk/>
          <pc:sldMk cId="1906383799" sldId="266"/>
        </pc:sldMkLst>
        <pc:spChg chg="mod">
          <ac:chgData name="Lindsey G. Harris" userId="42c9b87e-2a51-463f-9015-fb52e416d95b" providerId="ADAL" clId="{3F742E07-C4C3-41EB-8356-FE80B1DC79F3}" dt="2024-01-23T17:34:02.172" v="352" actId="27636"/>
          <ac:spMkLst>
            <pc:docMk/>
            <pc:sldMk cId="1906383799" sldId="266"/>
            <ac:spMk id="10" creationId="{EFB1AE49-96FA-A986-6305-82896A42F916}"/>
          </ac:spMkLst>
        </pc:spChg>
        <pc:spChg chg="add del mod">
          <ac:chgData name="Lindsey G. Harris" userId="42c9b87e-2a51-463f-9015-fb52e416d95b" providerId="ADAL" clId="{3F742E07-C4C3-41EB-8356-FE80B1DC79F3}" dt="2024-01-23T17:34:35.460" v="359" actId="26606"/>
          <ac:spMkLst>
            <pc:docMk/>
            <pc:sldMk cId="1906383799" sldId="266"/>
            <ac:spMk id="11" creationId="{99F4A7B7-4135-A943-066A-8DED899EB8EB}"/>
          </ac:spMkLst>
        </pc:spChg>
        <pc:graphicFrameChg chg="add del">
          <ac:chgData name="Lindsey G. Harris" userId="42c9b87e-2a51-463f-9015-fb52e416d95b" providerId="ADAL" clId="{3F742E07-C4C3-41EB-8356-FE80B1DC79F3}" dt="2024-01-23T17:34:32.614" v="357" actId="26606"/>
          <ac:graphicFrameMkLst>
            <pc:docMk/>
            <pc:sldMk cId="1906383799" sldId="266"/>
            <ac:graphicFrameMk id="16" creationId="{36F7F1CC-5204-2B25-1D54-F1709734DF1D}"/>
          </ac:graphicFrameMkLst>
        </pc:graphicFrameChg>
        <pc:graphicFrameChg chg="add del">
          <ac:chgData name="Lindsey G. Harris" userId="42c9b87e-2a51-463f-9015-fb52e416d95b" providerId="ADAL" clId="{3F742E07-C4C3-41EB-8356-FE80B1DC79F3}" dt="2024-01-23T17:34:35.460" v="359" actId="26606"/>
          <ac:graphicFrameMkLst>
            <pc:docMk/>
            <pc:sldMk cId="1906383799" sldId="266"/>
            <ac:graphicFrameMk id="18" creationId="{234B2B85-25A2-4733-8064-6F7AB9AE9F47}"/>
          </ac:graphicFrameMkLst>
        </pc:graphicFrameChg>
        <pc:picChg chg="mod">
          <ac:chgData name="Lindsey G. Harris" userId="42c9b87e-2a51-463f-9015-fb52e416d95b" providerId="ADAL" clId="{3F742E07-C4C3-41EB-8356-FE80B1DC79F3}" dt="2024-01-23T17:34:10.758" v="354" actId="1076"/>
          <ac:picMkLst>
            <pc:docMk/>
            <pc:sldMk cId="1906383799" sldId="266"/>
            <ac:picMk id="7" creationId="{9C739E50-1D3B-90D9-4EED-E5A86E2D7CB1}"/>
          </ac:picMkLst>
        </pc:picChg>
        <pc:picChg chg="mod">
          <ac:chgData name="Lindsey G. Harris" userId="42c9b87e-2a51-463f-9015-fb52e416d95b" providerId="ADAL" clId="{3F742E07-C4C3-41EB-8356-FE80B1DC79F3}" dt="2024-01-23T17:34:08.002" v="353" actId="1076"/>
          <ac:picMkLst>
            <pc:docMk/>
            <pc:sldMk cId="1906383799" sldId="266"/>
            <ac:picMk id="13" creationId="{0FBB5F20-6F96-0C79-9BBA-790953E77EE9}"/>
          </ac:picMkLst>
        </pc:picChg>
      </pc:sldChg>
      <pc:sldChg chg="modSp mod">
        <pc:chgData name="Lindsey G. Harris" userId="42c9b87e-2a51-463f-9015-fb52e416d95b" providerId="ADAL" clId="{3F742E07-C4C3-41EB-8356-FE80B1DC79F3}" dt="2024-01-23T17:30:08.950" v="324"/>
        <pc:sldMkLst>
          <pc:docMk/>
          <pc:sldMk cId="3630864344" sldId="267"/>
        </pc:sldMkLst>
        <pc:spChg chg="mod">
          <ac:chgData name="Lindsey G. Harris" userId="42c9b87e-2a51-463f-9015-fb52e416d95b" providerId="ADAL" clId="{3F742E07-C4C3-41EB-8356-FE80B1DC79F3}" dt="2024-01-22T17:21:20.269" v="131"/>
          <ac:spMkLst>
            <pc:docMk/>
            <pc:sldMk cId="3630864344" sldId="267"/>
            <ac:spMk id="4" creationId="{80405368-F392-4CCF-9953-079F0270AFC8}"/>
          </ac:spMkLst>
        </pc:spChg>
        <pc:spChg chg="mod">
          <ac:chgData name="Lindsey G. Harris" userId="42c9b87e-2a51-463f-9015-fb52e416d95b" providerId="ADAL" clId="{3F742E07-C4C3-41EB-8356-FE80B1DC79F3}" dt="2024-01-23T17:30:08.950" v="324"/>
          <ac:spMkLst>
            <pc:docMk/>
            <pc:sldMk cId="3630864344" sldId="267"/>
            <ac:spMk id="11" creationId="{33BC4E78-0996-F0EC-208E-3729750545D1}"/>
          </ac:spMkLst>
        </pc:spChg>
      </pc:sldChg>
      <pc:sldChg chg="modSp mod">
        <pc:chgData name="Lindsey G. Harris" userId="42c9b87e-2a51-463f-9015-fb52e416d95b" providerId="ADAL" clId="{3F742E07-C4C3-41EB-8356-FE80B1DC79F3}" dt="2024-01-22T17:17:38.930" v="61" actId="207"/>
        <pc:sldMkLst>
          <pc:docMk/>
          <pc:sldMk cId="2299359690" sldId="268"/>
        </pc:sldMkLst>
        <pc:picChg chg="mod">
          <ac:chgData name="Lindsey G. Harris" userId="42c9b87e-2a51-463f-9015-fb52e416d95b" providerId="ADAL" clId="{3F742E07-C4C3-41EB-8356-FE80B1DC79F3}" dt="2024-01-22T17:17:38.930" v="61" actId="207"/>
          <ac:picMkLst>
            <pc:docMk/>
            <pc:sldMk cId="2299359690" sldId="268"/>
            <ac:picMk id="7" creationId="{1D1A6379-D255-464C-A7D0-F1FC45089D29}"/>
          </ac:picMkLst>
        </pc:picChg>
      </pc:sldChg>
      <pc:sldChg chg="addSp delSp modSp mod setBg addAnim delAnim">
        <pc:chgData name="Lindsey G. Harris" userId="42c9b87e-2a51-463f-9015-fb52e416d95b" providerId="ADAL" clId="{3F742E07-C4C3-41EB-8356-FE80B1DC79F3}" dt="2024-01-23T17:31:20.163" v="330" actId="26606"/>
        <pc:sldMkLst>
          <pc:docMk/>
          <pc:sldMk cId="3628347585" sldId="271"/>
        </pc:sldMkLst>
        <pc:spChg chg="mod ord">
          <ac:chgData name="Lindsey G. Harris" userId="42c9b87e-2a51-463f-9015-fb52e416d95b" providerId="ADAL" clId="{3F742E07-C4C3-41EB-8356-FE80B1DC79F3}" dt="2024-01-23T17:31:20.163" v="330" actId="26606"/>
          <ac:spMkLst>
            <pc:docMk/>
            <pc:sldMk cId="3628347585" sldId="271"/>
            <ac:spMk id="2" creationId="{4A0D1E83-9AFC-4371-AEF2-DE4DB6E42B07}"/>
          </ac:spMkLst>
        </pc:spChg>
        <pc:spChg chg="add del">
          <ac:chgData name="Lindsey G. Harris" userId="42c9b87e-2a51-463f-9015-fb52e416d95b" providerId="ADAL" clId="{3F742E07-C4C3-41EB-8356-FE80B1DC79F3}" dt="2024-01-23T17:31:20.144" v="329" actId="26606"/>
          <ac:spMkLst>
            <pc:docMk/>
            <pc:sldMk cId="3628347585" sldId="271"/>
            <ac:spMk id="10" creationId="{41D7B59F-C43F-435D-A754-00854140FD6E}"/>
          </ac:spMkLst>
        </pc:spChg>
        <pc:spChg chg="add del">
          <ac:chgData name="Lindsey G. Harris" userId="42c9b87e-2a51-463f-9015-fb52e416d95b" providerId="ADAL" clId="{3F742E07-C4C3-41EB-8356-FE80B1DC79F3}" dt="2024-01-23T17:31:20.144" v="329" actId="26606"/>
          <ac:spMkLst>
            <pc:docMk/>
            <pc:sldMk cId="3628347585" sldId="271"/>
            <ac:spMk id="12" creationId="{7EEAEB7F-657B-DEB0-ADDC-03CAE43EFA24}"/>
          </ac:spMkLst>
        </pc:spChg>
        <pc:spChg chg="add del">
          <ac:chgData name="Lindsey G. Harris" userId="42c9b87e-2a51-463f-9015-fb52e416d95b" providerId="ADAL" clId="{3F742E07-C4C3-41EB-8356-FE80B1DC79F3}" dt="2024-01-23T17:31:20.144" v="329" actId="26606"/>
          <ac:spMkLst>
            <pc:docMk/>
            <pc:sldMk cId="3628347585" sldId="271"/>
            <ac:spMk id="14" creationId="{FC542542-348B-FB37-590A-1A0C034F4ED6}"/>
          </ac:spMkLst>
        </pc:spChg>
        <pc:spChg chg="add">
          <ac:chgData name="Lindsey G. Harris" userId="42c9b87e-2a51-463f-9015-fb52e416d95b" providerId="ADAL" clId="{3F742E07-C4C3-41EB-8356-FE80B1DC79F3}" dt="2024-01-23T17:31:20.163" v="330" actId="26606"/>
          <ac:spMkLst>
            <pc:docMk/>
            <pc:sldMk cId="3628347585" sldId="271"/>
            <ac:spMk id="19" creationId="{3CE54A2A-DF49-4800-82E7-3AF9353F8110}"/>
          </ac:spMkLst>
        </pc:spChg>
        <pc:spChg chg="add">
          <ac:chgData name="Lindsey G. Harris" userId="42c9b87e-2a51-463f-9015-fb52e416d95b" providerId="ADAL" clId="{3F742E07-C4C3-41EB-8356-FE80B1DC79F3}" dt="2024-01-23T17:31:20.163" v="330" actId="26606"/>
          <ac:spMkLst>
            <pc:docMk/>
            <pc:sldMk cId="3628347585" sldId="271"/>
            <ac:spMk id="20" creationId="{96125ED7-F0CF-40D9-8C60-51E1880536B3}"/>
          </ac:spMkLst>
        </pc:spChg>
        <pc:picChg chg="add mod">
          <ac:chgData name="Lindsey G. Harris" userId="42c9b87e-2a51-463f-9015-fb52e416d95b" providerId="ADAL" clId="{3F742E07-C4C3-41EB-8356-FE80B1DC79F3}" dt="2024-01-23T17:31:20.163" v="330" actId="26606"/>
          <ac:picMkLst>
            <pc:docMk/>
            <pc:sldMk cId="3628347585" sldId="271"/>
            <ac:picMk id="3" creationId="{9DCB3A75-DCAC-CE3D-0058-33E430EC80AE}"/>
          </ac:picMkLst>
        </pc:picChg>
        <pc:picChg chg="del">
          <ac:chgData name="Lindsey G. Harris" userId="42c9b87e-2a51-463f-9015-fb52e416d95b" providerId="ADAL" clId="{3F742E07-C4C3-41EB-8356-FE80B1DC79F3}" dt="2024-01-23T17:30:46.579" v="325" actId="21"/>
          <ac:picMkLst>
            <pc:docMk/>
            <pc:sldMk cId="3628347585" sldId="271"/>
            <ac:picMk id="1026" creationId="{9D6F85A4-8734-0D42-1E04-9B76D1092B62}"/>
          </ac:picMkLst>
        </pc:picChg>
        <pc:cxnChg chg="add del">
          <ac:chgData name="Lindsey G. Harris" userId="42c9b87e-2a51-463f-9015-fb52e416d95b" providerId="ADAL" clId="{3F742E07-C4C3-41EB-8356-FE80B1DC79F3}" dt="2024-01-23T17:31:20.144" v="329" actId="26606"/>
          <ac:cxnSpMkLst>
            <pc:docMk/>
            <pc:sldMk cId="3628347585" sldId="271"/>
            <ac:cxnSpMk id="8" creationId="{D8689CE0-64D2-447C-9C1F-872D111D8AC3}"/>
          </ac:cxnSpMkLst>
        </pc:cxnChg>
        <pc:cxnChg chg="add del">
          <ac:chgData name="Lindsey G. Harris" userId="42c9b87e-2a51-463f-9015-fb52e416d95b" providerId="ADAL" clId="{3F742E07-C4C3-41EB-8356-FE80B1DC79F3}" dt="2024-01-23T17:31:20.144" v="329" actId="26606"/>
          <ac:cxnSpMkLst>
            <pc:docMk/>
            <pc:sldMk cId="3628347585" sldId="271"/>
            <ac:cxnSpMk id="16" creationId="{B0AA360F-DECB-4836-8FB6-22C4BC3FB02D}"/>
          </ac:cxnSpMkLst>
        </pc:cxnChg>
        <pc:cxnChg chg="add">
          <ac:chgData name="Lindsey G. Harris" userId="42c9b87e-2a51-463f-9015-fb52e416d95b" providerId="ADAL" clId="{3F742E07-C4C3-41EB-8356-FE80B1DC79F3}" dt="2024-01-23T17:31:20.163" v="330" actId="26606"/>
          <ac:cxnSpMkLst>
            <pc:docMk/>
            <pc:sldMk cId="3628347585" sldId="271"/>
            <ac:cxnSpMk id="18" creationId="{D8689CE0-64D2-447C-9C1F-872D111D8AC3}"/>
          </ac:cxnSpMkLst>
        </pc:cxnChg>
        <pc:cxnChg chg="add">
          <ac:chgData name="Lindsey G. Harris" userId="42c9b87e-2a51-463f-9015-fb52e416d95b" providerId="ADAL" clId="{3F742E07-C4C3-41EB-8356-FE80B1DC79F3}" dt="2024-01-23T17:31:20.163" v="330" actId="26606"/>
          <ac:cxnSpMkLst>
            <pc:docMk/>
            <pc:sldMk cId="3628347585" sldId="271"/>
            <ac:cxnSpMk id="21" creationId="{B0AA360F-DECB-4836-8FB6-22C4BC3FB02D}"/>
          </ac:cxnSpMkLst>
        </pc:cxnChg>
      </pc:sldChg>
      <pc:sldChg chg="modSp mod">
        <pc:chgData name="Lindsey G. Harris" userId="42c9b87e-2a51-463f-9015-fb52e416d95b" providerId="ADAL" clId="{3F742E07-C4C3-41EB-8356-FE80B1DC79F3}" dt="2024-01-22T17:21:20.269" v="131"/>
        <pc:sldMkLst>
          <pc:docMk/>
          <pc:sldMk cId="3838960143" sldId="272"/>
        </pc:sldMkLst>
        <pc:spChg chg="mod">
          <ac:chgData name="Lindsey G. Harris" userId="42c9b87e-2a51-463f-9015-fb52e416d95b" providerId="ADAL" clId="{3F742E07-C4C3-41EB-8356-FE80B1DC79F3}" dt="2024-01-22T17:21:20.269" v="131"/>
          <ac:spMkLst>
            <pc:docMk/>
            <pc:sldMk cId="3838960143" sldId="272"/>
            <ac:spMk id="3" creationId="{CE15EB41-86F8-4F28-8F2B-3FCDEEE1127F}"/>
          </ac:spMkLst>
        </pc:spChg>
      </pc:sldChg>
      <pc:sldChg chg="modSp mod">
        <pc:chgData name="Lindsey G. Harris" userId="42c9b87e-2a51-463f-9015-fb52e416d95b" providerId="ADAL" clId="{3F742E07-C4C3-41EB-8356-FE80B1DC79F3}" dt="2024-01-22T17:15:02.196" v="58" actId="13926"/>
        <pc:sldMkLst>
          <pc:docMk/>
          <pc:sldMk cId="790675410" sldId="278"/>
        </pc:sldMkLst>
        <pc:spChg chg="mod">
          <ac:chgData name="Lindsey G. Harris" userId="42c9b87e-2a51-463f-9015-fb52e416d95b" providerId="ADAL" clId="{3F742E07-C4C3-41EB-8356-FE80B1DC79F3}" dt="2024-01-22T17:15:02.196" v="58" actId="13926"/>
          <ac:spMkLst>
            <pc:docMk/>
            <pc:sldMk cId="790675410" sldId="278"/>
            <ac:spMk id="2" creationId="{BDBA99F4-1BEA-4203-83E7-10BD991B8A46}"/>
          </ac:spMkLst>
        </pc:spChg>
      </pc:sldChg>
      <pc:sldChg chg="modSp mod">
        <pc:chgData name="Lindsey G. Harris" userId="42c9b87e-2a51-463f-9015-fb52e416d95b" providerId="ADAL" clId="{3F742E07-C4C3-41EB-8356-FE80B1DC79F3}" dt="2024-01-22T17:16:45.453" v="60" actId="20577"/>
        <pc:sldMkLst>
          <pc:docMk/>
          <pc:sldMk cId="4293817452" sldId="279"/>
        </pc:sldMkLst>
        <pc:spChg chg="mod">
          <ac:chgData name="Lindsey G. Harris" userId="42c9b87e-2a51-463f-9015-fb52e416d95b" providerId="ADAL" clId="{3F742E07-C4C3-41EB-8356-FE80B1DC79F3}" dt="2024-01-22T17:16:45.453" v="60" actId="20577"/>
          <ac:spMkLst>
            <pc:docMk/>
            <pc:sldMk cId="4293817452" sldId="279"/>
            <ac:spMk id="2" creationId="{BDBA99F4-1BEA-4203-83E7-10BD991B8A46}"/>
          </ac:spMkLst>
        </pc:spChg>
      </pc:sldChg>
      <pc:sldChg chg="modSp mod">
        <pc:chgData name="Lindsey G. Harris" userId="42c9b87e-2a51-463f-9015-fb52e416d95b" providerId="ADAL" clId="{3F742E07-C4C3-41EB-8356-FE80B1DC79F3}" dt="2024-01-23T17:29:46.620" v="323" actId="114"/>
        <pc:sldMkLst>
          <pc:docMk/>
          <pc:sldMk cId="533949459" sldId="289"/>
        </pc:sldMkLst>
        <pc:spChg chg="mod">
          <ac:chgData name="Lindsey G. Harris" userId="42c9b87e-2a51-463f-9015-fb52e416d95b" providerId="ADAL" clId="{3F742E07-C4C3-41EB-8356-FE80B1DC79F3}" dt="2024-01-23T17:29:46.620" v="323" actId="114"/>
          <ac:spMkLst>
            <pc:docMk/>
            <pc:sldMk cId="533949459" sldId="289"/>
            <ac:spMk id="2" creationId="{8A67A3BD-EC4C-4F51-9E5A-3961023596EB}"/>
          </ac:spMkLst>
        </pc:spChg>
      </pc:sldChg>
      <pc:sldChg chg="modSp mod">
        <pc:chgData name="Lindsey G. Harris" userId="42c9b87e-2a51-463f-9015-fb52e416d95b" providerId="ADAL" clId="{3F742E07-C4C3-41EB-8356-FE80B1DC79F3}" dt="2024-01-22T17:14:43.004" v="57" actId="114"/>
        <pc:sldMkLst>
          <pc:docMk/>
          <pc:sldMk cId="932850976" sldId="291"/>
        </pc:sldMkLst>
        <pc:spChg chg="mod">
          <ac:chgData name="Lindsey G. Harris" userId="42c9b87e-2a51-463f-9015-fb52e416d95b" providerId="ADAL" clId="{3F742E07-C4C3-41EB-8356-FE80B1DC79F3}" dt="2024-01-22T17:14:43.004" v="57" actId="114"/>
          <ac:spMkLst>
            <pc:docMk/>
            <pc:sldMk cId="932850976" sldId="291"/>
            <ac:spMk id="2" creationId="{BDBA99F4-1BEA-4203-83E7-10BD991B8A46}"/>
          </ac:spMkLst>
        </pc:spChg>
      </pc:sldChg>
      <pc:sldChg chg="modSp del mod">
        <pc:chgData name="Lindsey G. Harris" userId="42c9b87e-2a51-463f-9015-fb52e416d95b" providerId="ADAL" clId="{3F742E07-C4C3-41EB-8356-FE80B1DC79F3}" dt="2024-01-23T17:33:07.298" v="344" actId="2696"/>
        <pc:sldMkLst>
          <pc:docMk/>
          <pc:sldMk cId="4709231" sldId="303"/>
        </pc:sldMkLst>
        <pc:picChg chg="mod">
          <ac:chgData name="Lindsey G. Harris" userId="42c9b87e-2a51-463f-9015-fb52e416d95b" providerId="ADAL" clId="{3F742E07-C4C3-41EB-8356-FE80B1DC79F3}" dt="2024-01-22T17:24:53.608" v="179" actId="1076"/>
          <ac:picMkLst>
            <pc:docMk/>
            <pc:sldMk cId="4709231" sldId="303"/>
            <ac:picMk id="2" creationId="{0808DE31-8379-F36A-0757-C090A3FE8BFB}"/>
          </ac:picMkLst>
        </pc:picChg>
      </pc:sldChg>
      <pc:sldChg chg="add del">
        <pc:chgData name="Lindsey G. Harris" userId="42c9b87e-2a51-463f-9015-fb52e416d95b" providerId="ADAL" clId="{3F742E07-C4C3-41EB-8356-FE80B1DC79F3}" dt="2024-01-23T17:33:13.381" v="346" actId="2696"/>
        <pc:sldMkLst>
          <pc:docMk/>
          <pc:sldMk cId="1536017166" sldId="303"/>
        </pc:sldMkLst>
      </pc:sldChg>
      <pc:sldChg chg="modSp mod">
        <pc:chgData name="Lindsey G. Harris" userId="42c9b87e-2a51-463f-9015-fb52e416d95b" providerId="ADAL" clId="{3F742E07-C4C3-41EB-8356-FE80B1DC79F3}" dt="2024-01-22T17:21:20.269" v="131"/>
        <pc:sldMkLst>
          <pc:docMk/>
          <pc:sldMk cId="1305376617" sldId="304"/>
        </pc:sldMkLst>
        <pc:spChg chg="mod">
          <ac:chgData name="Lindsey G. Harris" userId="42c9b87e-2a51-463f-9015-fb52e416d95b" providerId="ADAL" clId="{3F742E07-C4C3-41EB-8356-FE80B1DC79F3}" dt="2024-01-22T17:21:20.269" v="131"/>
          <ac:spMkLst>
            <pc:docMk/>
            <pc:sldMk cId="1305376617" sldId="304"/>
            <ac:spMk id="5" creationId="{5476688B-4742-46D9-95D0-23B32EE02A7C}"/>
          </ac:spMkLst>
        </pc:spChg>
        <pc:spChg chg="mod">
          <ac:chgData name="Lindsey G. Harris" userId="42c9b87e-2a51-463f-9015-fb52e416d95b" providerId="ADAL" clId="{3F742E07-C4C3-41EB-8356-FE80B1DC79F3}" dt="2024-01-22T17:18:46.534" v="80" actId="13926"/>
          <ac:spMkLst>
            <pc:docMk/>
            <pc:sldMk cId="1305376617" sldId="304"/>
            <ac:spMk id="10" creationId="{F5C3ADF0-D035-435B-B9A2-C013CE6B1004}"/>
          </ac:spMkLst>
        </pc:spChg>
      </pc:sldChg>
      <pc:sldChg chg="addSp delSp modSp mod setBg delDesignElem">
        <pc:chgData name="Lindsey G. Harris" userId="42c9b87e-2a51-463f-9015-fb52e416d95b" providerId="ADAL" clId="{3F742E07-C4C3-41EB-8356-FE80B1DC79F3}" dt="2024-01-22T19:41:15.156" v="220" actId="1076"/>
        <pc:sldMkLst>
          <pc:docMk/>
          <pc:sldMk cId="222262567" sldId="305"/>
        </pc:sldMkLst>
        <pc:spChg chg="mod">
          <ac:chgData name="Lindsey G. Harris" userId="42c9b87e-2a51-463f-9015-fb52e416d95b" providerId="ADAL" clId="{3F742E07-C4C3-41EB-8356-FE80B1DC79F3}" dt="2024-01-22T19:41:11.022" v="219" actId="13926"/>
          <ac:spMkLst>
            <pc:docMk/>
            <pc:sldMk cId="222262567" sldId="305"/>
            <ac:spMk id="3" creationId="{2E85736C-F542-6B04-25BA-E6B13B4C80AD}"/>
          </ac:spMkLst>
        </pc:spChg>
        <pc:spChg chg="del">
          <ac:chgData name="Lindsey G. Harris" userId="42c9b87e-2a51-463f-9015-fb52e416d95b" providerId="ADAL" clId="{3F742E07-C4C3-41EB-8356-FE80B1DC79F3}" dt="2024-01-22T17:21:01.681" v="119"/>
          <ac:spMkLst>
            <pc:docMk/>
            <pc:sldMk cId="222262567" sldId="305"/>
            <ac:spMk id="25" creationId="{EAD38A05-71A9-42A7-96D8-30DBD82457A7}"/>
          </ac:spMkLst>
        </pc:spChg>
        <pc:picChg chg="del">
          <ac:chgData name="Lindsey G. Harris" userId="42c9b87e-2a51-463f-9015-fb52e416d95b" providerId="ADAL" clId="{3F742E07-C4C3-41EB-8356-FE80B1DC79F3}" dt="2024-01-22T19:37:56.585" v="180" actId="21"/>
          <ac:picMkLst>
            <pc:docMk/>
            <pc:sldMk cId="222262567" sldId="305"/>
            <ac:picMk id="5" creationId="{4EDB3065-E8CE-EABD-35AD-FDE7CEFECE51}"/>
          </ac:picMkLst>
        </pc:picChg>
        <pc:picChg chg="add mod">
          <ac:chgData name="Lindsey G. Harris" userId="42c9b87e-2a51-463f-9015-fb52e416d95b" providerId="ADAL" clId="{3F742E07-C4C3-41EB-8356-FE80B1DC79F3}" dt="2024-01-22T19:41:15.156" v="220" actId="1076"/>
          <ac:picMkLst>
            <pc:docMk/>
            <pc:sldMk cId="222262567" sldId="305"/>
            <ac:picMk id="1026" creationId="{6B9A31FE-47FA-1F35-83A6-0E2310C5BD80}"/>
          </ac:picMkLst>
        </pc:picChg>
        <pc:cxnChg chg="del">
          <ac:chgData name="Lindsey G. Harris" userId="42c9b87e-2a51-463f-9015-fb52e416d95b" providerId="ADAL" clId="{3F742E07-C4C3-41EB-8356-FE80B1DC79F3}" dt="2024-01-22T17:21:01.681" v="119"/>
          <ac:cxnSpMkLst>
            <pc:docMk/>
            <pc:sldMk cId="222262567" sldId="305"/>
            <ac:cxnSpMk id="24" creationId="{D8689CE0-64D2-447C-9C1F-872D111D8AC3}"/>
          </ac:cxnSpMkLst>
        </pc:cxnChg>
        <pc:cxnChg chg="del">
          <ac:chgData name="Lindsey G. Harris" userId="42c9b87e-2a51-463f-9015-fb52e416d95b" providerId="ADAL" clId="{3F742E07-C4C3-41EB-8356-FE80B1DC79F3}" dt="2024-01-22T17:21:01.681" v="119"/>
          <ac:cxnSpMkLst>
            <pc:docMk/>
            <pc:sldMk cId="222262567" sldId="305"/>
            <ac:cxnSpMk id="26" creationId="{BEEC68E4-C92F-4C20-B53E-A68563553A82}"/>
          </ac:cxnSpMkLst>
        </pc:cxnChg>
      </pc:sldChg>
      <pc:sldChg chg="addSp delSp modSp mod">
        <pc:chgData name="Lindsey G. Harris" userId="42c9b87e-2a51-463f-9015-fb52e416d95b" providerId="ADAL" clId="{3F742E07-C4C3-41EB-8356-FE80B1DC79F3}" dt="2024-01-23T19:44:24.839" v="365" actId="14100"/>
        <pc:sldMkLst>
          <pc:docMk/>
          <pc:sldMk cId="2342380128" sldId="306"/>
        </pc:sldMkLst>
        <pc:spChg chg="mod">
          <ac:chgData name="Lindsey G. Harris" userId="42c9b87e-2a51-463f-9015-fb52e416d95b" providerId="ADAL" clId="{3F742E07-C4C3-41EB-8356-FE80B1DC79F3}" dt="2024-01-23T17:27:20.486" v="320" actId="20577"/>
          <ac:spMkLst>
            <pc:docMk/>
            <pc:sldMk cId="2342380128" sldId="306"/>
            <ac:spMk id="4" creationId="{D5772E97-F0B7-C5C1-CCA1-C61B1A60A3DF}"/>
          </ac:spMkLst>
        </pc:spChg>
        <pc:picChg chg="add del mod">
          <ac:chgData name="Lindsey G. Harris" userId="42c9b87e-2a51-463f-9015-fb52e416d95b" providerId="ADAL" clId="{3F742E07-C4C3-41EB-8356-FE80B1DC79F3}" dt="2024-01-23T19:44:12.521" v="362" actId="21"/>
          <ac:picMkLst>
            <pc:docMk/>
            <pc:sldMk cId="2342380128" sldId="306"/>
            <ac:picMk id="2" creationId="{BFC1C7F4-4DA0-D908-2338-106EEC3817A5}"/>
          </ac:picMkLst>
        </pc:picChg>
        <pc:picChg chg="add del">
          <ac:chgData name="Lindsey G. Harris" userId="42c9b87e-2a51-463f-9015-fb52e416d95b" providerId="ADAL" clId="{3F742E07-C4C3-41EB-8356-FE80B1DC79F3}" dt="2024-01-23T17:27:08.394" v="316" actId="22"/>
          <ac:picMkLst>
            <pc:docMk/>
            <pc:sldMk cId="2342380128" sldId="306"/>
            <ac:picMk id="3" creationId="{9046DFBB-E2A2-4446-C9F0-ED42B9BF65E5}"/>
          </ac:picMkLst>
        </pc:picChg>
        <pc:picChg chg="add mod">
          <ac:chgData name="Lindsey G. Harris" userId="42c9b87e-2a51-463f-9015-fb52e416d95b" providerId="ADAL" clId="{3F742E07-C4C3-41EB-8356-FE80B1DC79F3}" dt="2024-01-23T19:44:24.839" v="365" actId="14100"/>
          <ac:picMkLst>
            <pc:docMk/>
            <pc:sldMk cId="2342380128" sldId="306"/>
            <ac:picMk id="5" creationId="{187E8B3B-D997-A948-6B28-1F14E9EEAA9A}"/>
          </ac:picMkLst>
        </pc:picChg>
        <pc:picChg chg="del">
          <ac:chgData name="Lindsey G. Harris" userId="42c9b87e-2a51-463f-9015-fb52e416d95b" providerId="ADAL" clId="{3F742E07-C4C3-41EB-8356-FE80B1DC79F3}" dt="2024-01-23T19:44:07.440" v="360" actId="21"/>
          <ac:picMkLst>
            <pc:docMk/>
            <pc:sldMk cId="2342380128" sldId="306"/>
            <ac:picMk id="6" creationId="{28D8EE24-DA7B-1328-6D52-4171DE9D9DD9}"/>
          </ac:picMkLst>
        </pc:picChg>
      </pc:sldChg>
      <pc:sldChg chg="modSp add mod ord">
        <pc:chgData name="Lindsey G. Harris" userId="42c9b87e-2a51-463f-9015-fb52e416d95b" providerId="ADAL" clId="{3F742E07-C4C3-41EB-8356-FE80B1DC79F3}" dt="2024-01-22T17:22:55.467" v="159" actId="26606"/>
        <pc:sldMkLst>
          <pc:docMk/>
          <pc:sldMk cId="1863629181" sldId="307"/>
        </pc:sldMkLst>
        <pc:spChg chg="mod">
          <ac:chgData name="Lindsey G. Harris" userId="42c9b87e-2a51-463f-9015-fb52e416d95b" providerId="ADAL" clId="{3F742E07-C4C3-41EB-8356-FE80B1DC79F3}" dt="2024-01-22T17:21:20.269" v="131"/>
          <ac:spMkLst>
            <pc:docMk/>
            <pc:sldMk cId="1863629181" sldId="307"/>
            <ac:spMk id="6" creationId="{44A1FDC9-B3B8-4E69-9711-75987B84D3C3}"/>
          </ac:spMkLst>
        </pc:spChg>
        <pc:graphicFrameChg chg="modGraphic">
          <ac:chgData name="Lindsey G. Harris" userId="42c9b87e-2a51-463f-9015-fb52e416d95b" providerId="ADAL" clId="{3F742E07-C4C3-41EB-8356-FE80B1DC79F3}" dt="2024-01-22T17:22:55.467" v="159" actId="26606"/>
          <ac:graphicFrameMkLst>
            <pc:docMk/>
            <pc:sldMk cId="1863629181" sldId="307"/>
            <ac:graphicFrameMk id="9" creationId="{DC541987-A86B-4EF4-9AEE-BB9D6F9839DD}"/>
          </ac:graphicFrameMkLst>
        </pc:graphicFrameChg>
      </pc:sldChg>
      <pc:sldChg chg="addSp delSp modSp mod">
        <pc:chgData name="Lindsey G. Harris" userId="42c9b87e-2a51-463f-9015-fb52e416d95b" providerId="ADAL" clId="{3F742E07-C4C3-41EB-8356-FE80B1DC79F3}" dt="2024-01-24T15:42:44.440" v="372" actId="1076"/>
        <pc:sldMkLst>
          <pc:docMk/>
          <pc:sldMk cId="462492852" sldId="308"/>
        </pc:sldMkLst>
        <pc:spChg chg="mod">
          <ac:chgData name="Lindsey G. Harris" userId="42c9b87e-2a51-463f-9015-fb52e416d95b" providerId="ADAL" clId="{3F742E07-C4C3-41EB-8356-FE80B1DC79F3}" dt="2024-01-24T15:42:37.279" v="369" actId="14100"/>
          <ac:spMkLst>
            <pc:docMk/>
            <pc:sldMk cId="462492852" sldId="308"/>
            <ac:spMk id="2" creationId="{A57475C8-F033-431B-9242-BF5D3DEFFA3A}"/>
          </ac:spMkLst>
        </pc:spChg>
        <pc:picChg chg="add mod">
          <ac:chgData name="Lindsey G. Harris" userId="42c9b87e-2a51-463f-9015-fb52e416d95b" providerId="ADAL" clId="{3F742E07-C4C3-41EB-8356-FE80B1DC79F3}" dt="2024-01-24T15:42:44.440" v="372" actId="1076"/>
          <ac:picMkLst>
            <pc:docMk/>
            <pc:sldMk cId="462492852" sldId="308"/>
            <ac:picMk id="4" creationId="{FF959DB3-510E-D3FD-7ED3-D5E51CFF822F}"/>
          </ac:picMkLst>
        </pc:picChg>
        <pc:picChg chg="del">
          <ac:chgData name="Lindsey G. Harris" userId="42c9b87e-2a51-463f-9015-fb52e416d95b" providerId="ADAL" clId="{3F742E07-C4C3-41EB-8356-FE80B1DC79F3}" dt="2024-01-24T15:42:18.904" v="366" actId="21"/>
          <ac:picMkLst>
            <pc:docMk/>
            <pc:sldMk cId="462492852" sldId="308"/>
            <ac:picMk id="5" creationId="{D8CF6EAA-F9C5-F147-C13D-D874AD98C4BD}"/>
          </ac:picMkLst>
        </pc:picChg>
      </pc:sldChg>
      <pc:sldChg chg="addSp delSp modSp del mod setBg">
        <pc:chgData name="Lindsey G. Harris" userId="42c9b87e-2a51-463f-9015-fb52e416d95b" providerId="ADAL" clId="{3F742E07-C4C3-41EB-8356-FE80B1DC79F3}" dt="2024-01-22T17:18:27.021" v="76" actId="2696"/>
        <pc:sldMkLst>
          <pc:docMk/>
          <pc:sldMk cId="1830403883" sldId="309"/>
        </pc:sldMkLst>
        <pc:spChg chg="mod">
          <ac:chgData name="Lindsey G. Harris" userId="42c9b87e-2a51-463f-9015-fb52e416d95b" providerId="ADAL" clId="{3F742E07-C4C3-41EB-8356-FE80B1DC79F3}" dt="2024-01-22T17:18:05.334" v="74" actId="26606"/>
          <ac:spMkLst>
            <pc:docMk/>
            <pc:sldMk cId="1830403883" sldId="309"/>
            <ac:spMk id="2" creationId="{4A0D1E83-9AFC-4371-AEF2-DE4DB6E42B07}"/>
          </ac:spMkLst>
        </pc:spChg>
        <pc:spChg chg="mod">
          <ac:chgData name="Lindsey G. Harris" userId="42c9b87e-2a51-463f-9015-fb52e416d95b" providerId="ADAL" clId="{3F742E07-C4C3-41EB-8356-FE80B1DC79F3}" dt="2024-01-22T17:18:05.334" v="74" actId="26606"/>
          <ac:spMkLst>
            <pc:docMk/>
            <pc:sldMk cId="1830403883" sldId="309"/>
            <ac:spMk id="3" creationId="{5D00231F-FFD7-4966-AB6B-434ECDA327A6}"/>
          </ac:spMkLst>
        </pc:spChg>
        <pc:spChg chg="mod">
          <ac:chgData name="Lindsey G. Harris" userId="42c9b87e-2a51-463f-9015-fb52e416d95b" providerId="ADAL" clId="{3F742E07-C4C3-41EB-8356-FE80B1DC79F3}" dt="2024-01-22T17:18:05.334" v="74" actId="26606"/>
          <ac:spMkLst>
            <pc:docMk/>
            <pc:sldMk cId="1830403883" sldId="309"/>
            <ac:spMk id="4" creationId="{740B72C6-ACA9-46CE-78F6-844FBFE0A29D}"/>
          </ac:spMkLst>
        </pc:spChg>
        <pc:spChg chg="mod">
          <ac:chgData name="Lindsey G. Harris" userId="42c9b87e-2a51-463f-9015-fb52e416d95b" providerId="ADAL" clId="{3F742E07-C4C3-41EB-8356-FE80B1DC79F3}" dt="2024-01-22T17:18:05.334" v="74" actId="26606"/>
          <ac:spMkLst>
            <pc:docMk/>
            <pc:sldMk cId="1830403883" sldId="309"/>
            <ac:spMk id="5" creationId="{C68525A8-25AF-4D82-8B95-6CCC221AE719}"/>
          </ac:spMkLst>
        </pc:spChg>
        <pc:spChg chg="mod">
          <ac:chgData name="Lindsey G. Harris" userId="42c9b87e-2a51-463f-9015-fb52e416d95b" providerId="ADAL" clId="{3F742E07-C4C3-41EB-8356-FE80B1DC79F3}" dt="2024-01-22T17:18:05.334" v="74" actId="26606"/>
          <ac:spMkLst>
            <pc:docMk/>
            <pc:sldMk cId="1830403883" sldId="309"/>
            <ac:spMk id="6" creationId="{44A1FDC9-B3B8-4E69-9711-75987B84D3C3}"/>
          </ac:spMkLst>
        </pc:spChg>
        <pc:spChg chg="mod">
          <ac:chgData name="Lindsey G. Harris" userId="42c9b87e-2a51-463f-9015-fb52e416d95b" providerId="ADAL" clId="{3F742E07-C4C3-41EB-8356-FE80B1DC79F3}" dt="2024-01-22T17:18:05.334" v="74" actId="26606"/>
          <ac:spMkLst>
            <pc:docMk/>
            <pc:sldMk cId="1830403883" sldId="309"/>
            <ac:spMk id="10" creationId="{1EFD6188-B55C-2890-C2A0-742BFCA9DEB8}"/>
          </ac:spMkLst>
        </pc:spChg>
        <pc:spChg chg="mod">
          <ac:chgData name="Lindsey G. Harris" userId="42c9b87e-2a51-463f-9015-fb52e416d95b" providerId="ADAL" clId="{3F742E07-C4C3-41EB-8356-FE80B1DC79F3}" dt="2024-01-22T17:18:05.334" v="74" actId="26606"/>
          <ac:spMkLst>
            <pc:docMk/>
            <pc:sldMk cId="1830403883" sldId="309"/>
            <ac:spMk id="11" creationId="{498D7C01-412E-7CCB-26BB-17D4CA572452}"/>
          </ac:spMkLst>
        </pc:spChg>
        <pc:spChg chg="add del">
          <ac:chgData name="Lindsey G. Harris" userId="42c9b87e-2a51-463f-9015-fb52e416d95b" providerId="ADAL" clId="{3F742E07-C4C3-41EB-8356-FE80B1DC79F3}" dt="2024-01-22T17:17:53.236" v="63" actId="26606"/>
          <ac:spMkLst>
            <pc:docMk/>
            <pc:sldMk cId="1830403883" sldId="309"/>
            <ac:spMk id="16" creationId="{C68C397E-C9BC-4DE8-986D-204E427AD949}"/>
          </ac:spMkLst>
        </pc:spChg>
        <pc:spChg chg="add del">
          <ac:chgData name="Lindsey G. Harris" userId="42c9b87e-2a51-463f-9015-fb52e416d95b" providerId="ADAL" clId="{3F742E07-C4C3-41EB-8356-FE80B1DC79F3}" dt="2024-01-22T17:17:55.162" v="65" actId="26606"/>
          <ac:spMkLst>
            <pc:docMk/>
            <pc:sldMk cId="1830403883" sldId="309"/>
            <ac:spMk id="18" creationId="{C68C397E-C9BC-4DE8-986D-204E427AD949}"/>
          </ac:spMkLst>
        </pc:spChg>
        <pc:spChg chg="add del">
          <ac:chgData name="Lindsey G. Harris" userId="42c9b87e-2a51-463f-9015-fb52e416d95b" providerId="ADAL" clId="{3F742E07-C4C3-41EB-8356-FE80B1DC79F3}" dt="2024-01-22T17:17:55.936" v="67" actId="26606"/>
          <ac:spMkLst>
            <pc:docMk/>
            <pc:sldMk cId="1830403883" sldId="309"/>
            <ac:spMk id="20" creationId="{C68C397E-C9BC-4DE8-986D-204E427AD949}"/>
          </ac:spMkLst>
        </pc:spChg>
        <pc:spChg chg="add del">
          <ac:chgData name="Lindsey G. Harris" userId="42c9b87e-2a51-463f-9015-fb52e416d95b" providerId="ADAL" clId="{3F742E07-C4C3-41EB-8356-FE80B1DC79F3}" dt="2024-01-22T17:18:03.210" v="69" actId="26606"/>
          <ac:spMkLst>
            <pc:docMk/>
            <pc:sldMk cId="1830403883" sldId="309"/>
            <ac:spMk id="22" creationId="{C68C397E-C9BC-4DE8-986D-204E427AD949}"/>
          </ac:spMkLst>
        </pc:spChg>
        <pc:spChg chg="add del">
          <ac:chgData name="Lindsey G. Harris" userId="42c9b87e-2a51-463f-9015-fb52e416d95b" providerId="ADAL" clId="{3F742E07-C4C3-41EB-8356-FE80B1DC79F3}" dt="2024-01-22T17:18:04.385" v="71" actId="26606"/>
          <ac:spMkLst>
            <pc:docMk/>
            <pc:sldMk cId="1830403883" sldId="309"/>
            <ac:spMk id="24" creationId="{C68C397E-C9BC-4DE8-986D-204E427AD949}"/>
          </ac:spMkLst>
        </pc:spChg>
        <pc:spChg chg="add del">
          <ac:chgData name="Lindsey G. Harris" userId="42c9b87e-2a51-463f-9015-fb52e416d95b" providerId="ADAL" clId="{3F742E07-C4C3-41EB-8356-FE80B1DC79F3}" dt="2024-01-22T17:18:05.315" v="73" actId="26606"/>
          <ac:spMkLst>
            <pc:docMk/>
            <pc:sldMk cId="1830403883" sldId="309"/>
            <ac:spMk id="26" creationId="{C68C397E-C9BC-4DE8-986D-204E427AD949}"/>
          </ac:spMkLst>
        </pc:spChg>
        <pc:spChg chg="add">
          <ac:chgData name="Lindsey G. Harris" userId="42c9b87e-2a51-463f-9015-fb52e416d95b" providerId="ADAL" clId="{3F742E07-C4C3-41EB-8356-FE80B1DC79F3}" dt="2024-01-22T17:18:05.334" v="74" actId="26606"/>
          <ac:spMkLst>
            <pc:docMk/>
            <pc:sldMk cId="1830403883" sldId="309"/>
            <ac:spMk id="28" creationId="{C68C397E-C9BC-4DE8-986D-204E427AD949}"/>
          </ac:spMkLst>
        </pc:spChg>
        <pc:graphicFrameChg chg="mod">
          <ac:chgData name="Lindsey G. Harris" userId="42c9b87e-2a51-463f-9015-fb52e416d95b" providerId="ADAL" clId="{3F742E07-C4C3-41EB-8356-FE80B1DC79F3}" dt="2024-01-22T17:18:05.334" v="74" actId="26606"/>
          <ac:graphicFrameMkLst>
            <pc:docMk/>
            <pc:sldMk cId="1830403883" sldId="309"/>
            <ac:graphicFrameMk id="9" creationId="{DC541987-A86B-4EF4-9AEE-BB9D6F9839DD}"/>
          </ac:graphicFrameMkLst>
        </pc:graphicFrameChg>
        <pc:picChg chg="mod">
          <ac:chgData name="Lindsey G. Harris" userId="42c9b87e-2a51-463f-9015-fb52e416d95b" providerId="ADAL" clId="{3F742E07-C4C3-41EB-8356-FE80B1DC79F3}" dt="2024-01-22T17:18:05.334" v="74" actId="26606"/>
          <ac:picMkLst>
            <pc:docMk/>
            <pc:sldMk cId="1830403883" sldId="309"/>
            <ac:picMk id="7" creationId="{7DE822F0-E7C7-4920-9A60-F2053A8BDC9A}"/>
          </ac:picMkLst>
        </pc:picChg>
      </pc:sldChg>
      <pc:sldChg chg="addSp delSp modSp mod setBg">
        <pc:chgData name="Lindsey G. Harris" userId="42c9b87e-2a51-463f-9015-fb52e416d95b" providerId="ADAL" clId="{3F742E07-C4C3-41EB-8356-FE80B1DC79F3}" dt="2024-01-22T17:20:09.815" v="110"/>
        <pc:sldMkLst>
          <pc:docMk/>
          <pc:sldMk cId="2297993726" sldId="310"/>
        </pc:sldMkLst>
        <pc:spChg chg="mod">
          <ac:chgData name="Lindsey G. Harris" userId="42c9b87e-2a51-463f-9015-fb52e416d95b" providerId="ADAL" clId="{3F742E07-C4C3-41EB-8356-FE80B1DC79F3}" dt="2024-01-22T17:19:25.578" v="99" actId="14100"/>
          <ac:spMkLst>
            <pc:docMk/>
            <pc:sldMk cId="2297993726" sldId="310"/>
            <ac:spMk id="2" creationId="{2EE89D3E-31B5-C28B-FAB0-B823687A260A}"/>
          </ac:spMkLst>
        </pc:spChg>
        <pc:spChg chg="mod ord">
          <ac:chgData name="Lindsey G. Harris" userId="42c9b87e-2a51-463f-9015-fb52e416d95b" providerId="ADAL" clId="{3F742E07-C4C3-41EB-8356-FE80B1DC79F3}" dt="2024-01-22T17:19:40.204" v="106" actId="27636"/>
          <ac:spMkLst>
            <pc:docMk/>
            <pc:sldMk cId="2297993726" sldId="310"/>
            <ac:spMk id="6" creationId="{13EB3BBA-FFE5-DF40-66DE-816EC06538FE}"/>
          </ac:spMkLst>
        </pc:spChg>
        <pc:spChg chg="add del">
          <ac:chgData name="Lindsey G. Harris" userId="42c9b87e-2a51-463f-9015-fb52e416d95b" providerId="ADAL" clId="{3F742E07-C4C3-41EB-8356-FE80B1DC79F3}" dt="2024-01-22T17:19:18.123" v="96" actId="26606"/>
          <ac:spMkLst>
            <pc:docMk/>
            <pc:sldMk cId="2297993726" sldId="310"/>
            <ac:spMk id="12" creationId="{5B6D324E-2D03-4162-AF1E-D5E32234E254}"/>
          </ac:spMkLst>
        </pc:spChg>
        <pc:spChg chg="add del">
          <ac:chgData name="Lindsey G. Harris" userId="42c9b87e-2a51-463f-9015-fb52e416d95b" providerId="ADAL" clId="{3F742E07-C4C3-41EB-8356-FE80B1DC79F3}" dt="2024-01-22T17:19:18.123" v="96" actId="26606"/>
          <ac:spMkLst>
            <pc:docMk/>
            <pc:sldMk cId="2297993726" sldId="310"/>
            <ac:spMk id="14" creationId="{60C2BF78-EE5B-49C7-ADD9-58CDBD13E3AA}"/>
          </ac:spMkLst>
        </pc:spChg>
        <pc:spChg chg="add del">
          <ac:chgData name="Lindsey G. Harris" userId="42c9b87e-2a51-463f-9015-fb52e416d95b" providerId="ADAL" clId="{3F742E07-C4C3-41EB-8356-FE80B1DC79F3}" dt="2024-01-22T17:18:57.380" v="83" actId="26606"/>
          <ac:spMkLst>
            <pc:docMk/>
            <pc:sldMk cId="2297993726" sldId="310"/>
            <ac:spMk id="19" creationId="{5B6D324E-2D03-4162-AF1E-D5E32234E254}"/>
          </ac:spMkLst>
        </pc:spChg>
        <pc:spChg chg="add del">
          <ac:chgData name="Lindsey G. Harris" userId="42c9b87e-2a51-463f-9015-fb52e416d95b" providerId="ADAL" clId="{3F742E07-C4C3-41EB-8356-FE80B1DC79F3}" dt="2024-01-22T17:18:57.380" v="83" actId="26606"/>
          <ac:spMkLst>
            <pc:docMk/>
            <pc:sldMk cId="2297993726" sldId="310"/>
            <ac:spMk id="21" creationId="{60C2BF78-EE5B-49C7-ADD9-58CDBD13E3AA}"/>
          </ac:spMkLst>
        </pc:spChg>
        <pc:spChg chg="add del">
          <ac:chgData name="Lindsey G. Harris" userId="42c9b87e-2a51-463f-9015-fb52e416d95b" providerId="ADAL" clId="{3F742E07-C4C3-41EB-8356-FE80B1DC79F3}" dt="2024-01-22T17:18:58.659" v="86" actId="26606"/>
          <ac:spMkLst>
            <pc:docMk/>
            <pc:sldMk cId="2297993726" sldId="310"/>
            <ac:spMk id="23" creationId="{5B6D324E-2D03-4162-AF1E-D5E32234E254}"/>
          </ac:spMkLst>
        </pc:spChg>
        <pc:spChg chg="add del">
          <ac:chgData name="Lindsey G. Harris" userId="42c9b87e-2a51-463f-9015-fb52e416d95b" providerId="ADAL" clId="{3F742E07-C4C3-41EB-8356-FE80B1DC79F3}" dt="2024-01-22T17:19:02.330" v="89" actId="26606"/>
          <ac:spMkLst>
            <pc:docMk/>
            <pc:sldMk cId="2297993726" sldId="310"/>
            <ac:spMk id="25" creationId="{5B6D324E-2D03-4162-AF1E-D5E32234E254}"/>
          </ac:spMkLst>
        </pc:spChg>
        <pc:spChg chg="add del">
          <ac:chgData name="Lindsey G. Harris" userId="42c9b87e-2a51-463f-9015-fb52e416d95b" providerId="ADAL" clId="{3F742E07-C4C3-41EB-8356-FE80B1DC79F3}" dt="2024-01-22T17:19:04.783" v="92" actId="26606"/>
          <ac:spMkLst>
            <pc:docMk/>
            <pc:sldMk cId="2297993726" sldId="310"/>
            <ac:spMk id="27" creationId="{5B6D324E-2D03-4162-AF1E-D5E32234E254}"/>
          </ac:spMkLst>
        </pc:spChg>
        <pc:spChg chg="add del">
          <ac:chgData name="Lindsey G. Harris" userId="42c9b87e-2a51-463f-9015-fb52e416d95b" providerId="ADAL" clId="{3F742E07-C4C3-41EB-8356-FE80B1DC79F3}" dt="2024-01-22T17:19:04.783" v="92" actId="26606"/>
          <ac:spMkLst>
            <pc:docMk/>
            <pc:sldMk cId="2297993726" sldId="310"/>
            <ac:spMk id="28" creationId="{9163A971-857A-4D4D-B458-BADAF926FFCC}"/>
          </ac:spMkLst>
        </pc:spChg>
        <pc:spChg chg="add del">
          <ac:chgData name="Lindsey G. Harris" userId="42c9b87e-2a51-463f-9015-fb52e416d95b" providerId="ADAL" clId="{3F742E07-C4C3-41EB-8356-FE80B1DC79F3}" dt="2024-01-22T17:19:18.110" v="95" actId="26606"/>
          <ac:spMkLst>
            <pc:docMk/>
            <pc:sldMk cId="2297993726" sldId="310"/>
            <ac:spMk id="30" creationId="{5B6D324E-2D03-4162-AF1E-D5E32234E254}"/>
          </ac:spMkLst>
        </pc:spChg>
        <pc:spChg chg="add">
          <ac:chgData name="Lindsey G. Harris" userId="42c9b87e-2a51-463f-9015-fb52e416d95b" providerId="ADAL" clId="{3F742E07-C4C3-41EB-8356-FE80B1DC79F3}" dt="2024-01-22T17:19:18.123" v="96" actId="26606"/>
          <ac:spMkLst>
            <pc:docMk/>
            <pc:sldMk cId="2297993726" sldId="310"/>
            <ac:spMk id="32" creationId="{5B6D324E-2D03-4162-AF1E-D5E32234E254}"/>
          </ac:spMkLst>
        </pc:spChg>
        <pc:spChg chg="add">
          <ac:chgData name="Lindsey G. Harris" userId="42c9b87e-2a51-463f-9015-fb52e416d95b" providerId="ADAL" clId="{3F742E07-C4C3-41EB-8356-FE80B1DC79F3}" dt="2024-01-22T17:19:18.123" v="96" actId="26606"/>
          <ac:spMkLst>
            <pc:docMk/>
            <pc:sldMk cId="2297993726" sldId="310"/>
            <ac:spMk id="33" creationId="{9163A971-857A-4D4D-B458-BADAF926FFCC}"/>
          </ac:spMkLst>
        </pc:spChg>
        <pc:picChg chg="mod ord">
          <ac:chgData name="Lindsey G. Harris" userId="42c9b87e-2a51-463f-9015-fb52e416d95b" providerId="ADAL" clId="{3F742E07-C4C3-41EB-8356-FE80B1DC79F3}" dt="2024-01-22T17:19:18.123" v="96" actId="26606"/>
          <ac:picMkLst>
            <pc:docMk/>
            <pc:sldMk cId="2297993726" sldId="310"/>
            <ac:picMk id="8" creationId="{98364463-D052-3EF6-E8F7-C9848BF56027}"/>
          </ac:picMkLst>
        </pc:picChg>
      </pc:sldChg>
      <pc:sldChg chg="modSp add del mod setBg">
        <pc:chgData name="Lindsey G. Harris" userId="42c9b87e-2a51-463f-9015-fb52e416d95b" providerId="ADAL" clId="{3F742E07-C4C3-41EB-8356-FE80B1DC79F3}" dt="2024-01-22T21:09:43.740" v="227"/>
        <pc:sldMkLst>
          <pc:docMk/>
          <pc:sldMk cId="3121966214" sldId="311"/>
        </pc:sldMkLst>
        <pc:spChg chg="mod">
          <ac:chgData name="Lindsey G. Harris" userId="42c9b87e-2a51-463f-9015-fb52e416d95b" providerId="ADAL" clId="{3F742E07-C4C3-41EB-8356-FE80B1DC79F3}" dt="2024-01-22T21:09:43.740" v="227"/>
          <ac:spMkLst>
            <pc:docMk/>
            <pc:sldMk cId="3121966214" sldId="311"/>
            <ac:spMk id="2" creationId="{38ED1712-8EB0-410C-893C-2EF1B9BF3637}"/>
          </ac:spMkLst>
        </pc:spChg>
      </pc:sldChg>
      <pc:sldChg chg="modSp del mod setBg">
        <pc:chgData name="Lindsey G. Harris" userId="42c9b87e-2a51-463f-9015-fb52e416d95b" providerId="ADAL" clId="{3F742E07-C4C3-41EB-8356-FE80B1DC79F3}" dt="2024-01-22T21:09:39.374" v="223" actId="2696"/>
        <pc:sldMkLst>
          <pc:docMk/>
          <pc:sldMk cId="3539063194" sldId="311"/>
        </pc:sldMkLst>
        <pc:spChg chg="mod">
          <ac:chgData name="Lindsey G. Harris" userId="42c9b87e-2a51-463f-9015-fb52e416d95b" providerId="ADAL" clId="{3F742E07-C4C3-41EB-8356-FE80B1DC79F3}" dt="2024-01-22T17:23:51.528" v="166" actId="26606"/>
          <ac:spMkLst>
            <pc:docMk/>
            <pc:sldMk cId="3539063194" sldId="311"/>
            <ac:spMk id="2" creationId="{38ED1712-8EB0-410C-893C-2EF1B9BF3637}"/>
          </ac:spMkLst>
        </pc:spChg>
        <pc:spChg chg="mod">
          <ac:chgData name="Lindsey G. Harris" userId="42c9b87e-2a51-463f-9015-fb52e416d95b" providerId="ADAL" clId="{3F742E07-C4C3-41EB-8356-FE80B1DC79F3}" dt="2024-01-22T17:24:20.052" v="173" actId="20577"/>
          <ac:spMkLst>
            <pc:docMk/>
            <pc:sldMk cId="3539063194" sldId="311"/>
            <ac:spMk id="4" creationId="{E81D7D0B-A5CE-355E-2AB5-37369E3BF946}"/>
          </ac:spMkLst>
        </pc:spChg>
        <pc:picChg chg="mod ord">
          <ac:chgData name="Lindsey G. Harris" userId="42c9b87e-2a51-463f-9015-fb52e416d95b" providerId="ADAL" clId="{3F742E07-C4C3-41EB-8356-FE80B1DC79F3}" dt="2024-01-22T17:23:51.528" v="166" actId="26606"/>
          <ac:picMkLst>
            <pc:docMk/>
            <pc:sldMk cId="3539063194" sldId="311"/>
            <ac:picMk id="5" creationId="{CF99EE69-F0F0-4DDB-BAB9-D19E12B16B94}"/>
          </ac:picMkLst>
        </pc:picChg>
      </pc:sldChg>
      <pc:sldChg chg="delSp modSp mod setBg delDesignElem">
        <pc:chgData name="Lindsey G. Harris" userId="42c9b87e-2a51-463f-9015-fb52e416d95b" providerId="ADAL" clId="{3F742E07-C4C3-41EB-8356-FE80B1DC79F3}" dt="2024-01-22T19:55:38.231" v="222" actId="20577"/>
        <pc:sldMkLst>
          <pc:docMk/>
          <pc:sldMk cId="3281277085" sldId="319"/>
        </pc:sldMkLst>
        <pc:spChg chg="mod">
          <ac:chgData name="Lindsey G. Harris" userId="42c9b87e-2a51-463f-9015-fb52e416d95b" providerId="ADAL" clId="{3F742E07-C4C3-41EB-8356-FE80B1DC79F3}" dt="2024-01-22T19:55:38.231" v="222" actId="20577"/>
          <ac:spMkLst>
            <pc:docMk/>
            <pc:sldMk cId="3281277085" sldId="319"/>
            <ac:spMk id="3" creationId="{651A2607-D54C-0659-3D68-1DE523B29DF8}"/>
          </ac:spMkLst>
        </pc:spChg>
        <pc:spChg chg="del">
          <ac:chgData name="Lindsey G. Harris" userId="42c9b87e-2a51-463f-9015-fb52e416d95b" providerId="ADAL" clId="{3F742E07-C4C3-41EB-8356-FE80B1DC79F3}" dt="2024-01-22T17:21:01.681" v="119"/>
          <ac:spMkLst>
            <pc:docMk/>
            <pc:sldMk cId="3281277085" sldId="319"/>
            <ac:spMk id="2056" creationId="{A12145F0-5149-412D-9A3F-1E3051B3979C}"/>
          </ac:spMkLst>
        </pc:spChg>
        <pc:cxnChg chg="del">
          <ac:chgData name="Lindsey G. Harris" userId="42c9b87e-2a51-463f-9015-fb52e416d95b" providerId="ADAL" clId="{3F742E07-C4C3-41EB-8356-FE80B1DC79F3}" dt="2024-01-22T17:21:01.681" v="119"/>
          <ac:cxnSpMkLst>
            <pc:docMk/>
            <pc:sldMk cId="3281277085" sldId="319"/>
            <ac:cxnSpMk id="2058" creationId="{F0748755-DDBC-46D0-91EC-1212A8EE2B40}"/>
          </ac:cxnSpMkLst>
        </pc:cxnChg>
      </pc:sldChg>
      <pc:sldChg chg="modSp mod setBg">
        <pc:chgData name="Lindsey G. Harris" userId="42c9b87e-2a51-463f-9015-fb52e416d95b" providerId="ADAL" clId="{3F742E07-C4C3-41EB-8356-FE80B1DC79F3}" dt="2024-01-23T17:22:23.633" v="239"/>
        <pc:sldMkLst>
          <pc:docMk/>
          <pc:sldMk cId="2353316567" sldId="320"/>
        </pc:sldMkLst>
        <pc:spChg chg="mod">
          <ac:chgData name="Lindsey G. Harris" userId="42c9b87e-2a51-463f-9015-fb52e416d95b" providerId="ADAL" clId="{3F742E07-C4C3-41EB-8356-FE80B1DC79F3}" dt="2024-01-22T17:21:20.269" v="131"/>
          <ac:spMkLst>
            <pc:docMk/>
            <pc:sldMk cId="2353316567" sldId="320"/>
            <ac:spMk id="2" creationId="{C3D92A01-9CE0-92A1-11FB-2337EE1784F8}"/>
          </ac:spMkLst>
        </pc:spChg>
        <pc:spChg chg="mod">
          <ac:chgData name="Lindsey G. Harris" userId="42c9b87e-2a51-463f-9015-fb52e416d95b" providerId="ADAL" clId="{3F742E07-C4C3-41EB-8356-FE80B1DC79F3}" dt="2024-01-22T17:21:20.269" v="131"/>
          <ac:spMkLst>
            <pc:docMk/>
            <pc:sldMk cId="2353316567" sldId="320"/>
            <ac:spMk id="3" creationId="{9FA07341-5BA2-7A12-8F0C-A1340ACED089}"/>
          </ac:spMkLst>
        </pc:spChg>
      </pc:sldChg>
      <pc:sldChg chg="modSp add mod">
        <pc:chgData name="Lindsey G. Harris" userId="42c9b87e-2a51-463f-9015-fb52e416d95b" providerId="ADAL" clId="{3F742E07-C4C3-41EB-8356-FE80B1DC79F3}" dt="2024-01-23T17:33:32.860" v="349" actId="1076"/>
        <pc:sldMkLst>
          <pc:docMk/>
          <pc:sldMk cId="3017827436" sldId="321"/>
        </pc:sldMkLst>
        <pc:picChg chg="mod">
          <ac:chgData name="Lindsey G. Harris" userId="42c9b87e-2a51-463f-9015-fb52e416d95b" providerId="ADAL" clId="{3F742E07-C4C3-41EB-8356-FE80B1DC79F3}" dt="2024-01-23T17:33:32.860" v="349" actId="1076"/>
          <ac:picMkLst>
            <pc:docMk/>
            <pc:sldMk cId="3017827436" sldId="321"/>
            <ac:picMk id="5" creationId="{9DCE981B-16D0-8CCD-8917-540A0170D6E2}"/>
          </ac:picMkLst>
        </pc:picChg>
      </pc:sldChg>
      <pc:sldChg chg="modSp add mod">
        <pc:chgData name="Lindsey G. Harris" userId="42c9b87e-2a51-463f-9015-fb52e416d95b" providerId="ADAL" clId="{3F742E07-C4C3-41EB-8356-FE80B1DC79F3}" dt="2024-01-23T17:32:48.989" v="342" actId="1076"/>
        <pc:sldMkLst>
          <pc:docMk/>
          <pc:sldMk cId="2968559828" sldId="322"/>
        </pc:sldMkLst>
        <pc:spChg chg="mod">
          <ac:chgData name="Lindsey G. Harris" userId="42c9b87e-2a51-463f-9015-fb52e416d95b" providerId="ADAL" clId="{3F742E07-C4C3-41EB-8356-FE80B1DC79F3}" dt="2024-01-23T17:32:48.989" v="342" actId="1076"/>
          <ac:spMkLst>
            <pc:docMk/>
            <pc:sldMk cId="2968559828" sldId="322"/>
            <ac:spMk id="2" creationId="{B3D3B675-8E15-2AA4-B055-B30B3DD43724}"/>
          </ac:spMkLst>
        </pc:spChg>
        <pc:spChg chg="mod">
          <ac:chgData name="Lindsey G. Harris" userId="42c9b87e-2a51-463f-9015-fb52e416d95b" providerId="ADAL" clId="{3F742E07-C4C3-41EB-8356-FE80B1DC79F3}" dt="2024-01-23T17:32:44.048" v="341" actId="14100"/>
          <ac:spMkLst>
            <pc:docMk/>
            <pc:sldMk cId="2968559828" sldId="322"/>
            <ac:spMk id="3" creationId="{18885ACB-F858-F80C-9D86-13B5FAE8BCEC}"/>
          </ac:spMkLst>
        </pc:spChg>
      </pc:sldChg>
      <pc:sldChg chg="modSp mod setBg">
        <pc:chgData name="Lindsey G. Harris" userId="42c9b87e-2a51-463f-9015-fb52e416d95b" providerId="ADAL" clId="{3F742E07-C4C3-41EB-8356-FE80B1DC79F3}" dt="2024-01-23T17:22:23.633" v="239"/>
        <pc:sldMkLst>
          <pc:docMk/>
          <pc:sldMk cId="576066166" sldId="325"/>
        </pc:sldMkLst>
        <pc:spChg chg="mod">
          <ac:chgData name="Lindsey G. Harris" userId="42c9b87e-2a51-463f-9015-fb52e416d95b" providerId="ADAL" clId="{3F742E07-C4C3-41EB-8356-FE80B1DC79F3}" dt="2024-01-22T17:14:10.301" v="54" actId="26606"/>
          <ac:spMkLst>
            <pc:docMk/>
            <pc:sldMk cId="576066166" sldId="325"/>
            <ac:spMk id="2" creationId="{B3D3B675-8E15-2AA4-B055-B30B3DD43724}"/>
          </ac:spMkLst>
        </pc:spChg>
        <pc:graphicFrameChg chg="mod modGraphic">
          <ac:chgData name="Lindsey G. Harris" userId="42c9b87e-2a51-463f-9015-fb52e416d95b" providerId="ADAL" clId="{3F742E07-C4C3-41EB-8356-FE80B1DC79F3}" dt="2024-01-22T17:22:15.750" v="155" actId="26606"/>
          <ac:graphicFrameMkLst>
            <pc:docMk/>
            <pc:sldMk cId="576066166" sldId="325"/>
            <ac:graphicFrameMk id="5" creationId="{BF863FEC-182E-8637-C1EC-935C5BE0397D}"/>
          </ac:graphicFrameMkLst>
        </pc:graphicFrameChg>
      </pc:sldChg>
      <pc:sldChg chg="setBg">
        <pc:chgData name="Lindsey G. Harris" userId="42c9b87e-2a51-463f-9015-fb52e416d95b" providerId="ADAL" clId="{3F742E07-C4C3-41EB-8356-FE80B1DC79F3}" dt="2024-01-22T17:13:33.503" v="2"/>
        <pc:sldMkLst>
          <pc:docMk/>
          <pc:sldMk cId="965251962" sldId="326"/>
        </pc:sldMkLst>
      </pc:sldChg>
      <pc:sldChg chg="modSp">
        <pc:chgData name="Lindsey G. Harris" userId="42c9b87e-2a51-463f-9015-fb52e416d95b" providerId="ADAL" clId="{3F742E07-C4C3-41EB-8356-FE80B1DC79F3}" dt="2024-01-22T17:23:40.321" v="165"/>
        <pc:sldMkLst>
          <pc:docMk/>
          <pc:sldMk cId="1241288411" sldId="327"/>
        </pc:sldMkLst>
        <pc:graphicFrameChg chg="mod">
          <ac:chgData name="Lindsey G. Harris" userId="42c9b87e-2a51-463f-9015-fb52e416d95b" providerId="ADAL" clId="{3F742E07-C4C3-41EB-8356-FE80B1DC79F3}" dt="2024-01-22T17:23:40.321" v="165"/>
          <ac:graphicFrameMkLst>
            <pc:docMk/>
            <pc:sldMk cId="1241288411" sldId="327"/>
            <ac:graphicFrameMk id="5" creationId="{0B391BE3-8E1E-EC6E-A45E-2AD22E6618A7}"/>
          </ac:graphicFrameMkLst>
        </pc:graphicFrameChg>
      </pc:sldChg>
      <pc:sldChg chg="add del">
        <pc:chgData name="Lindsey G. Harris" userId="42c9b87e-2a51-463f-9015-fb52e416d95b" providerId="ADAL" clId="{3F742E07-C4C3-41EB-8356-FE80B1DC79F3}" dt="2024-01-23T17:32:16.996" v="335" actId="2696"/>
        <pc:sldMkLst>
          <pc:docMk/>
          <pc:sldMk cId="747939350" sldId="328"/>
        </pc:sldMkLst>
      </pc:sldChg>
      <pc:sldChg chg="add del">
        <pc:chgData name="Lindsey G. Harris" userId="42c9b87e-2a51-463f-9015-fb52e416d95b" providerId="ADAL" clId="{3F742E07-C4C3-41EB-8356-FE80B1DC79F3}" dt="2024-01-23T17:32:00.880" v="333" actId="2696"/>
        <pc:sldMkLst>
          <pc:docMk/>
          <pc:sldMk cId="2275859906" sldId="328"/>
        </pc:sldMkLst>
      </pc:sldChg>
      <pc:sldChg chg="modSp add del mod setBg">
        <pc:chgData name="Lindsey G. Harris" userId="42c9b87e-2a51-463f-9015-fb52e416d95b" providerId="ADAL" clId="{3F742E07-C4C3-41EB-8356-FE80B1DC79F3}" dt="2024-01-23T17:31:43.892" v="331" actId="2696"/>
        <pc:sldMkLst>
          <pc:docMk/>
          <pc:sldMk cId="2448292244" sldId="328"/>
        </pc:sldMkLst>
        <pc:spChg chg="mod">
          <ac:chgData name="Lindsey G. Harris" userId="42c9b87e-2a51-463f-9015-fb52e416d95b" providerId="ADAL" clId="{3F742E07-C4C3-41EB-8356-FE80B1DC79F3}" dt="2024-01-22T21:10:00.025" v="230" actId="14100"/>
          <ac:spMkLst>
            <pc:docMk/>
            <pc:sldMk cId="2448292244" sldId="328"/>
            <ac:spMk id="2" creationId="{B3D3B675-8E15-2AA4-B055-B30B3DD43724}"/>
          </ac:spMkLst>
        </pc:spChg>
        <pc:spChg chg="mod">
          <ac:chgData name="Lindsey G. Harris" userId="42c9b87e-2a51-463f-9015-fb52e416d95b" providerId="ADAL" clId="{3F742E07-C4C3-41EB-8356-FE80B1DC79F3}" dt="2024-01-22T21:09:55.150" v="229" actId="27636"/>
          <ac:spMkLst>
            <pc:docMk/>
            <pc:sldMk cId="2448292244" sldId="328"/>
            <ac:spMk id="3" creationId="{18885ACB-F858-F80C-9D86-13B5FAE8BCEC}"/>
          </ac:spMkLst>
        </pc:spChg>
        <pc:picChg chg="mod">
          <ac:chgData name="Lindsey G. Harris" userId="42c9b87e-2a51-463f-9015-fb52e416d95b" providerId="ADAL" clId="{3F742E07-C4C3-41EB-8356-FE80B1DC79F3}" dt="2024-01-22T21:10:04.804" v="233" actId="14100"/>
          <ac:picMkLst>
            <pc:docMk/>
            <pc:sldMk cId="2448292244" sldId="328"/>
            <ac:picMk id="5" creationId="{28395DB9-C2FB-4D43-9454-B0EAC80AFC79}"/>
          </ac:picMkLst>
        </pc:picChg>
        <pc:picChg chg="mod">
          <ac:chgData name="Lindsey G. Harris" userId="42c9b87e-2a51-463f-9015-fb52e416d95b" providerId="ADAL" clId="{3F742E07-C4C3-41EB-8356-FE80B1DC79F3}" dt="2024-01-22T21:10:07.556" v="235" actId="14100"/>
          <ac:picMkLst>
            <pc:docMk/>
            <pc:sldMk cId="2448292244" sldId="328"/>
            <ac:picMk id="1026" creationId="{C545C148-6856-930E-FC0D-84E0D8E4936B}"/>
          </ac:picMkLst>
        </pc:picChg>
      </pc:sldChg>
      <pc:sldChg chg="modSp add del mod">
        <pc:chgData name="Lindsey G. Harris" userId="42c9b87e-2a51-463f-9015-fb52e416d95b" providerId="ADAL" clId="{3F742E07-C4C3-41EB-8356-FE80B1DC79F3}" dt="2024-01-22T17:24:38.652" v="176" actId="2696"/>
        <pc:sldMkLst>
          <pc:docMk/>
          <pc:sldMk cId="3286885080" sldId="328"/>
        </pc:sldMkLst>
        <pc:spChg chg="mod">
          <ac:chgData name="Lindsey G. Harris" userId="42c9b87e-2a51-463f-9015-fb52e416d95b" providerId="ADAL" clId="{3F742E07-C4C3-41EB-8356-FE80B1DC79F3}" dt="2024-01-22T17:24:35.707" v="175" actId="27636"/>
          <ac:spMkLst>
            <pc:docMk/>
            <pc:sldMk cId="3286885080" sldId="328"/>
            <ac:spMk id="3" creationId="{9FA07341-5BA2-7A12-8F0C-A1340ACED089}"/>
          </ac:spMkLst>
        </pc:spChg>
      </pc:sldChg>
      <pc:sldMasterChg chg="setBg modSldLayout">
        <pc:chgData name="Lindsey G. Harris" userId="42c9b87e-2a51-463f-9015-fb52e416d95b" providerId="ADAL" clId="{3F742E07-C4C3-41EB-8356-FE80B1DC79F3}" dt="2024-01-23T17:22:23.633" v="239"/>
        <pc:sldMasterMkLst>
          <pc:docMk/>
          <pc:sldMasterMk cId="2707870323" sldId="2147483743"/>
        </pc:sldMasterMkLst>
        <pc:sldLayoutChg chg="setBg">
          <pc:chgData name="Lindsey G. Harris" userId="42c9b87e-2a51-463f-9015-fb52e416d95b" providerId="ADAL" clId="{3F742E07-C4C3-41EB-8356-FE80B1DC79F3}" dt="2024-01-23T17:22:23.633" v="239"/>
          <pc:sldLayoutMkLst>
            <pc:docMk/>
            <pc:sldMasterMk cId="2707870323" sldId="2147483743"/>
            <pc:sldLayoutMk cId="1075602963" sldId="2147483744"/>
          </pc:sldLayoutMkLst>
        </pc:sldLayoutChg>
        <pc:sldLayoutChg chg="setBg">
          <pc:chgData name="Lindsey G. Harris" userId="42c9b87e-2a51-463f-9015-fb52e416d95b" providerId="ADAL" clId="{3F742E07-C4C3-41EB-8356-FE80B1DC79F3}" dt="2024-01-23T17:22:23.633" v="239"/>
          <pc:sldLayoutMkLst>
            <pc:docMk/>
            <pc:sldMasterMk cId="2707870323" sldId="2147483743"/>
            <pc:sldLayoutMk cId="2501314023" sldId="2147483745"/>
          </pc:sldLayoutMkLst>
        </pc:sldLayoutChg>
        <pc:sldLayoutChg chg="setBg">
          <pc:chgData name="Lindsey G. Harris" userId="42c9b87e-2a51-463f-9015-fb52e416d95b" providerId="ADAL" clId="{3F742E07-C4C3-41EB-8356-FE80B1DC79F3}" dt="2024-01-23T17:22:23.633" v="239"/>
          <pc:sldLayoutMkLst>
            <pc:docMk/>
            <pc:sldMasterMk cId="2707870323" sldId="2147483743"/>
            <pc:sldLayoutMk cId="1989969418" sldId="2147483746"/>
          </pc:sldLayoutMkLst>
        </pc:sldLayoutChg>
        <pc:sldLayoutChg chg="setBg">
          <pc:chgData name="Lindsey G. Harris" userId="42c9b87e-2a51-463f-9015-fb52e416d95b" providerId="ADAL" clId="{3F742E07-C4C3-41EB-8356-FE80B1DC79F3}" dt="2024-01-23T17:22:23.633" v="239"/>
          <pc:sldLayoutMkLst>
            <pc:docMk/>
            <pc:sldMasterMk cId="2707870323" sldId="2147483743"/>
            <pc:sldLayoutMk cId="457867729" sldId="2147483747"/>
          </pc:sldLayoutMkLst>
        </pc:sldLayoutChg>
        <pc:sldLayoutChg chg="setBg">
          <pc:chgData name="Lindsey G. Harris" userId="42c9b87e-2a51-463f-9015-fb52e416d95b" providerId="ADAL" clId="{3F742E07-C4C3-41EB-8356-FE80B1DC79F3}" dt="2024-01-23T17:22:23.633" v="239"/>
          <pc:sldLayoutMkLst>
            <pc:docMk/>
            <pc:sldMasterMk cId="2707870323" sldId="2147483743"/>
            <pc:sldLayoutMk cId="1310349246" sldId="2147483748"/>
          </pc:sldLayoutMkLst>
        </pc:sldLayoutChg>
        <pc:sldLayoutChg chg="setBg">
          <pc:chgData name="Lindsey G. Harris" userId="42c9b87e-2a51-463f-9015-fb52e416d95b" providerId="ADAL" clId="{3F742E07-C4C3-41EB-8356-FE80B1DC79F3}" dt="2024-01-23T17:22:23.633" v="239"/>
          <pc:sldLayoutMkLst>
            <pc:docMk/>
            <pc:sldMasterMk cId="2707870323" sldId="2147483743"/>
            <pc:sldLayoutMk cId="785300408" sldId="2147483749"/>
          </pc:sldLayoutMkLst>
        </pc:sldLayoutChg>
        <pc:sldLayoutChg chg="setBg">
          <pc:chgData name="Lindsey G. Harris" userId="42c9b87e-2a51-463f-9015-fb52e416d95b" providerId="ADAL" clId="{3F742E07-C4C3-41EB-8356-FE80B1DC79F3}" dt="2024-01-23T17:22:23.633" v="239"/>
          <pc:sldLayoutMkLst>
            <pc:docMk/>
            <pc:sldMasterMk cId="2707870323" sldId="2147483743"/>
            <pc:sldLayoutMk cId="2986785828" sldId="2147483750"/>
          </pc:sldLayoutMkLst>
        </pc:sldLayoutChg>
        <pc:sldLayoutChg chg="setBg">
          <pc:chgData name="Lindsey G. Harris" userId="42c9b87e-2a51-463f-9015-fb52e416d95b" providerId="ADAL" clId="{3F742E07-C4C3-41EB-8356-FE80B1DC79F3}" dt="2024-01-23T17:22:23.633" v="239"/>
          <pc:sldLayoutMkLst>
            <pc:docMk/>
            <pc:sldMasterMk cId="2707870323" sldId="2147483743"/>
            <pc:sldLayoutMk cId="422431123" sldId="2147483751"/>
          </pc:sldLayoutMkLst>
        </pc:sldLayoutChg>
        <pc:sldLayoutChg chg="setBg">
          <pc:chgData name="Lindsey G. Harris" userId="42c9b87e-2a51-463f-9015-fb52e416d95b" providerId="ADAL" clId="{3F742E07-C4C3-41EB-8356-FE80B1DC79F3}" dt="2024-01-23T17:22:23.633" v="239"/>
          <pc:sldLayoutMkLst>
            <pc:docMk/>
            <pc:sldMasterMk cId="2707870323" sldId="2147483743"/>
            <pc:sldLayoutMk cId="692199082" sldId="2147483752"/>
          </pc:sldLayoutMkLst>
        </pc:sldLayoutChg>
        <pc:sldLayoutChg chg="setBg">
          <pc:chgData name="Lindsey G. Harris" userId="42c9b87e-2a51-463f-9015-fb52e416d95b" providerId="ADAL" clId="{3F742E07-C4C3-41EB-8356-FE80B1DC79F3}" dt="2024-01-23T17:22:23.633" v="239"/>
          <pc:sldLayoutMkLst>
            <pc:docMk/>
            <pc:sldMasterMk cId="2707870323" sldId="2147483743"/>
            <pc:sldLayoutMk cId="3960584549" sldId="2147483753"/>
          </pc:sldLayoutMkLst>
        </pc:sldLayoutChg>
        <pc:sldLayoutChg chg="setBg">
          <pc:chgData name="Lindsey G. Harris" userId="42c9b87e-2a51-463f-9015-fb52e416d95b" providerId="ADAL" clId="{3F742E07-C4C3-41EB-8356-FE80B1DC79F3}" dt="2024-01-23T17:22:23.633" v="239"/>
          <pc:sldLayoutMkLst>
            <pc:docMk/>
            <pc:sldMasterMk cId="2707870323" sldId="2147483743"/>
            <pc:sldLayoutMk cId="4166622876" sldId="2147483754"/>
          </pc:sldLayoutMkLst>
        </pc:sldLayoutChg>
      </pc:sldMasterChg>
      <pc:sldMasterChg chg="setBg modSldLayout">
        <pc:chgData name="Lindsey G. Harris" userId="42c9b87e-2a51-463f-9015-fb52e416d95b" providerId="ADAL" clId="{3F742E07-C4C3-41EB-8356-FE80B1DC79F3}" dt="2024-01-23T17:22:23.633" v="239"/>
        <pc:sldMasterMkLst>
          <pc:docMk/>
          <pc:sldMasterMk cId="3971703294" sldId="2147483777"/>
        </pc:sldMasterMkLst>
        <pc:sldLayoutChg chg="setBg">
          <pc:chgData name="Lindsey G. Harris" userId="42c9b87e-2a51-463f-9015-fb52e416d95b" providerId="ADAL" clId="{3F742E07-C4C3-41EB-8356-FE80B1DC79F3}" dt="2024-01-23T17:22:23.633" v="239"/>
          <pc:sldLayoutMkLst>
            <pc:docMk/>
            <pc:sldMasterMk cId="3971703294" sldId="2147483777"/>
            <pc:sldLayoutMk cId="4111721149" sldId="2147483766"/>
          </pc:sldLayoutMkLst>
        </pc:sldLayoutChg>
        <pc:sldLayoutChg chg="setBg">
          <pc:chgData name="Lindsey G. Harris" userId="42c9b87e-2a51-463f-9015-fb52e416d95b" providerId="ADAL" clId="{3F742E07-C4C3-41EB-8356-FE80B1DC79F3}" dt="2024-01-23T17:22:23.633" v="239"/>
          <pc:sldLayoutMkLst>
            <pc:docMk/>
            <pc:sldMasterMk cId="3971703294" sldId="2147483777"/>
            <pc:sldLayoutMk cId="3228424711" sldId="2147483767"/>
          </pc:sldLayoutMkLst>
        </pc:sldLayoutChg>
        <pc:sldLayoutChg chg="setBg">
          <pc:chgData name="Lindsey G. Harris" userId="42c9b87e-2a51-463f-9015-fb52e416d95b" providerId="ADAL" clId="{3F742E07-C4C3-41EB-8356-FE80B1DC79F3}" dt="2024-01-23T17:22:23.633" v="239"/>
          <pc:sldLayoutMkLst>
            <pc:docMk/>
            <pc:sldMasterMk cId="3971703294" sldId="2147483777"/>
            <pc:sldLayoutMk cId="175843358" sldId="2147483768"/>
          </pc:sldLayoutMkLst>
        </pc:sldLayoutChg>
        <pc:sldLayoutChg chg="setBg">
          <pc:chgData name="Lindsey G. Harris" userId="42c9b87e-2a51-463f-9015-fb52e416d95b" providerId="ADAL" clId="{3F742E07-C4C3-41EB-8356-FE80B1DC79F3}" dt="2024-01-23T17:22:23.633" v="239"/>
          <pc:sldLayoutMkLst>
            <pc:docMk/>
            <pc:sldMasterMk cId="3971703294" sldId="2147483777"/>
            <pc:sldLayoutMk cId="589008009" sldId="2147483769"/>
          </pc:sldLayoutMkLst>
        </pc:sldLayoutChg>
        <pc:sldLayoutChg chg="setBg">
          <pc:chgData name="Lindsey G. Harris" userId="42c9b87e-2a51-463f-9015-fb52e416d95b" providerId="ADAL" clId="{3F742E07-C4C3-41EB-8356-FE80B1DC79F3}" dt="2024-01-23T17:22:23.633" v="239"/>
          <pc:sldLayoutMkLst>
            <pc:docMk/>
            <pc:sldMasterMk cId="3971703294" sldId="2147483777"/>
            <pc:sldLayoutMk cId="2249867606" sldId="2147483770"/>
          </pc:sldLayoutMkLst>
        </pc:sldLayoutChg>
        <pc:sldLayoutChg chg="setBg">
          <pc:chgData name="Lindsey G. Harris" userId="42c9b87e-2a51-463f-9015-fb52e416d95b" providerId="ADAL" clId="{3F742E07-C4C3-41EB-8356-FE80B1DC79F3}" dt="2024-01-23T17:22:23.633" v="239"/>
          <pc:sldLayoutMkLst>
            <pc:docMk/>
            <pc:sldMasterMk cId="3971703294" sldId="2147483777"/>
            <pc:sldLayoutMk cId="2435308474" sldId="2147483771"/>
          </pc:sldLayoutMkLst>
        </pc:sldLayoutChg>
        <pc:sldLayoutChg chg="setBg">
          <pc:chgData name="Lindsey G. Harris" userId="42c9b87e-2a51-463f-9015-fb52e416d95b" providerId="ADAL" clId="{3F742E07-C4C3-41EB-8356-FE80B1DC79F3}" dt="2024-01-23T17:22:23.633" v="239"/>
          <pc:sldLayoutMkLst>
            <pc:docMk/>
            <pc:sldMasterMk cId="3971703294" sldId="2147483777"/>
            <pc:sldLayoutMk cId="2281308309" sldId="2147483772"/>
          </pc:sldLayoutMkLst>
        </pc:sldLayoutChg>
        <pc:sldLayoutChg chg="setBg">
          <pc:chgData name="Lindsey G. Harris" userId="42c9b87e-2a51-463f-9015-fb52e416d95b" providerId="ADAL" clId="{3F742E07-C4C3-41EB-8356-FE80B1DC79F3}" dt="2024-01-23T17:22:23.633" v="239"/>
          <pc:sldLayoutMkLst>
            <pc:docMk/>
            <pc:sldMasterMk cId="3971703294" sldId="2147483777"/>
            <pc:sldLayoutMk cId="3230927800" sldId="2147483773"/>
          </pc:sldLayoutMkLst>
        </pc:sldLayoutChg>
        <pc:sldLayoutChg chg="setBg">
          <pc:chgData name="Lindsey G. Harris" userId="42c9b87e-2a51-463f-9015-fb52e416d95b" providerId="ADAL" clId="{3F742E07-C4C3-41EB-8356-FE80B1DC79F3}" dt="2024-01-23T17:22:23.633" v="239"/>
          <pc:sldLayoutMkLst>
            <pc:docMk/>
            <pc:sldMasterMk cId="3971703294" sldId="2147483777"/>
            <pc:sldLayoutMk cId="1339270157" sldId="2147483774"/>
          </pc:sldLayoutMkLst>
        </pc:sldLayoutChg>
        <pc:sldLayoutChg chg="setBg">
          <pc:chgData name="Lindsey G. Harris" userId="42c9b87e-2a51-463f-9015-fb52e416d95b" providerId="ADAL" clId="{3F742E07-C4C3-41EB-8356-FE80B1DC79F3}" dt="2024-01-23T17:22:23.633" v="239"/>
          <pc:sldLayoutMkLst>
            <pc:docMk/>
            <pc:sldMasterMk cId="3971703294" sldId="2147483777"/>
            <pc:sldLayoutMk cId="2815261677" sldId="2147483775"/>
          </pc:sldLayoutMkLst>
        </pc:sldLayoutChg>
        <pc:sldLayoutChg chg="setBg">
          <pc:chgData name="Lindsey G. Harris" userId="42c9b87e-2a51-463f-9015-fb52e416d95b" providerId="ADAL" clId="{3F742E07-C4C3-41EB-8356-FE80B1DC79F3}" dt="2024-01-23T17:22:23.633" v="239"/>
          <pc:sldLayoutMkLst>
            <pc:docMk/>
            <pc:sldMasterMk cId="3971703294" sldId="2147483777"/>
            <pc:sldLayoutMk cId="395040926" sldId="2147483776"/>
          </pc:sldLayoutMkLst>
        </pc:sldLayoutChg>
      </pc:sldMaster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E71BF-EE66-446D-B7AE-57DA73658A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AA0A6DA-3A4A-43C0-BAC7-3EE32D914621}">
      <dgm:prSet custT="1"/>
      <dgm:spPr/>
      <dgm:t>
        <a:bodyPr/>
        <a:lstStyle/>
        <a:p>
          <a:r>
            <a:rPr lang="en-US" sz="2000" dirty="0"/>
            <a:t>Each semester, your teachers make course selections for you based on how you performed in their classes that semester. </a:t>
          </a:r>
        </a:p>
      </dgm:t>
    </dgm:pt>
    <dgm:pt modelId="{0E2DF668-77EE-48B7-BFD1-3865E61A4F40}" type="parTrans" cxnId="{71748BC8-AC16-4361-9D6C-681B2867659A}">
      <dgm:prSet/>
      <dgm:spPr/>
      <dgm:t>
        <a:bodyPr/>
        <a:lstStyle/>
        <a:p>
          <a:endParaRPr lang="en-US"/>
        </a:p>
      </dgm:t>
    </dgm:pt>
    <dgm:pt modelId="{352075DF-1451-401A-8631-7A6E63F8AAA7}" type="sibTrans" cxnId="{71748BC8-AC16-4361-9D6C-681B2867659A}">
      <dgm:prSet/>
      <dgm:spPr/>
      <dgm:t>
        <a:bodyPr/>
        <a:lstStyle/>
        <a:p>
          <a:endParaRPr lang="en-US"/>
        </a:p>
      </dgm:t>
    </dgm:pt>
    <dgm:pt modelId="{87D4CD16-BDF4-4E20-8FCD-059A9EEDBD9E}">
      <dgm:prSet custT="1"/>
      <dgm:spPr/>
      <dgm:t>
        <a:bodyPr/>
        <a:lstStyle/>
        <a:p>
          <a:r>
            <a:rPr lang="en-US" sz="2000" dirty="0"/>
            <a:t>For fall semester, this was done at the end of the semester. For this semester, teachers have already made these selections.</a:t>
          </a:r>
        </a:p>
      </dgm:t>
    </dgm:pt>
    <dgm:pt modelId="{AE33E84C-9B5B-4FA9-803B-2003DFD6A530}" type="parTrans" cxnId="{55042A50-A459-4037-8807-FDAF19770F4F}">
      <dgm:prSet/>
      <dgm:spPr/>
      <dgm:t>
        <a:bodyPr/>
        <a:lstStyle/>
        <a:p>
          <a:endParaRPr lang="en-US"/>
        </a:p>
      </dgm:t>
    </dgm:pt>
    <dgm:pt modelId="{6B7CC775-CAA5-44A5-B620-0D7B98FBD8CF}" type="sibTrans" cxnId="{55042A50-A459-4037-8807-FDAF19770F4F}">
      <dgm:prSet/>
      <dgm:spPr/>
      <dgm:t>
        <a:bodyPr/>
        <a:lstStyle/>
        <a:p>
          <a:endParaRPr lang="en-US"/>
        </a:p>
      </dgm:t>
    </dgm:pt>
    <dgm:pt modelId="{AA1C0B78-3A40-4295-86A0-9B3ECB30CB17}">
      <dgm:prSet custT="1"/>
      <dgm:spPr/>
      <dgm:t>
        <a:bodyPr/>
        <a:lstStyle/>
        <a:p>
          <a:r>
            <a:rPr lang="en-US" sz="2000" dirty="0"/>
            <a:t>Many times, teachers will have discussions with the students about their recommended placement. </a:t>
          </a:r>
        </a:p>
      </dgm:t>
    </dgm:pt>
    <dgm:pt modelId="{572A62AB-2FF8-45E6-9EA6-7EF33BB05B00}" type="parTrans" cxnId="{B1006773-194D-4937-8B7D-F0F773CCFABA}">
      <dgm:prSet/>
      <dgm:spPr/>
      <dgm:t>
        <a:bodyPr/>
        <a:lstStyle/>
        <a:p>
          <a:endParaRPr lang="en-US"/>
        </a:p>
      </dgm:t>
    </dgm:pt>
    <dgm:pt modelId="{0F1E8F3A-9B30-4764-B1A5-7D3A5785CEFB}" type="sibTrans" cxnId="{B1006773-194D-4937-8B7D-F0F773CCFABA}">
      <dgm:prSet/>
      <dgm:spPr/>
      <dgm:t>
        <a:bodyPr/>
        <a:lstStyle/>
        <a:p>
          <a:endParaRPr lang="en-US"/>
        </a:p>
      </dgm:t>
    </dgm:pt>
    <dgm:pt modelId="{59A78C42-26B5-4BA7-A1F4-A6B993F8968F}">
      <dgm:prSet/>
      <dgm:spPr/>
      <dgm:t>
        <a:bodyPr/>
        <a:lstStyle/>
        <a:p>
          <a:r>
            <a:rPr lang="en-US" b="1" dirty="0"/>
            <a:t>Please take an active role in your education by asking questions. </a:t>
          </a:r>
          <a:r>
            <a:rPr lang="en-US" dirty="0"/>
            <a:t>You and your parents/guardians will be able to view your recommended courses in your Academic Planner on Infinite Campus in April. </a:t>
          </a:r>
          <a:r>
            <a:rPr lang="en-US" b="1" dirty="0"/>
            <a:t>Your academics should not be a surprise in August when you get your schedule.</a:t>
          </a:r>
          <a:endParaRPr lang="en-US" dirty="0"/>
        </a:p>
      </dgm:t>
    </dgm:pt>
    <dgm:pt modelId="{91B581D3-2A1F-40A8-B313-60C2740D72AB}" type="parTrans" cxnId="{AA91B4EC-BFF0-4459-8718-FC1080BA2277}">
      <dgm:prSet/>
      <dgm:spPr/>
      <dgm:t>
        <a:bodyPr/>
        <a:lstStyle/>
        <a:p>
          <a:endParaRPr lang="en-US"/>
        </a:p>
      </dgm:t>
    </dgm:pt>
    <dgm:pt modelId="{CE7FD953-6500-4A45-8F94-575044BD4FF9}" type="sibTrans" cxnId="{AA91B4EC-BFF0-4459-8718-FC1080BA2277}">
      <dgm:prSet/>
      <dgm:spPr/>
      <dgm:t>
        <a:bodyPr/>
        <a:lstStyle/>
        <a:p>
          <a:endParaRPr lang="en-US"/>
        </a:p>
      </dgm:t>
    </dgm:pt>
    <dgm:pt modelId="{F6307E5A-50D4-4E8D-906C-08A0FFA3B987}">
      <dgm:prSet custT="1"/>
      <dgm:spPr/>
      <dgm:t>
        <a:bodyPr/>
        <a:lstStyle/>
        <a:p>
          <a:r>
            <a:rPr lang="en-US" sz="2000" dirty="0"/>
            <a:t>In April, you may request changes by communicating with your Counselor. </a:t>
          </a:r>
        </a:p>
      </dgm:t>
    </dgm:pt>
    <dgm:pt modelId="{CB766195-CC82-4DA2-92EB-7EB43E9809A0}" type="parTrans" cxnId="{DD5BAD46-6343-48C7-B993-538B2EA49471}">
      <dgm:prSet/>
      <dgm:spPr/>
      <dgm:t>
        <a:bodyPr/>
        <a:lstStyle/>
        <a:p>
          <a:endParaRPr lang="en-US"/>
        </a:p>
      </dgm:t>
    </dgm:pt>
    <dgm:pt modelId="{C2612F18-AE2A-4166-B7F8-75FA8E3E85A3}" type="sibTrans" cxnId="{DD5BAD46-6343-48C7-B993-538B2EA49471}">
      <dgm:prSet/>
      <dgm:spPr/>
      <dgm:t>
        <a:bodyPr/>
        <a:lstStyle/>
        <a:p>
          <a:endParaRPr lang="en-US"/>
        </a:p>
      </dgm:t>
    </dgm:pt>
    <dgm:pt modelId="{7F2381AF-2D78-4C0A-814A-8C4471509624}">
      <dgm:prSet custT="1"/>
      <dgm:spPr/>
      <dgm:t>
        <a:bodyPr/>
        <a:lstStyle/>
        <a:p>
          <a:r>
            <a:rPr lang="en-US" sz="2000" dirty="0"/>
            <a:t>All changes need to be made by the </a:t>
          </a:r>
          <a:r>
            <a:rPr lang="en-US" sz="2000" b="1" u="sng" dirty="0"/>
            <a:t>end of April </a:t>
          </a:r>
          <a:r>
            <a:rPr lang="en-US" sz="2000" dirty="0"/>
            <a:t>so we can allot our teachers and classes for next school year. </a:t>
          </a:r>
        </a:p>
      </dgm:t>
    </dgm:pt>
    <dgm:pt modelId="{DC89B3FE-4D96-4937-8869-2A2B33252144}" type="parTrans" cxnId="{41EA14EB-795E-40CA-A372-D7DF90189CDE}">
      <dgm:prSet/>
      <dgm:spPr/>
      <dgm:t>
        <a:bodyPr/>
        <a:lstStyle/>
        <a:p>
          <a:endParaRPr lang="en-US"/>
        </a:p>
      </dgm:t>
    </dgm:pt>
    <dgm:pt modelId="{D18D17A6-809D-4DAD-8010-2A3EC244F1DC}" type="sibTrans" cxnId="{41EA14EB-795E-40CA-A372-D7DF90189CDE}">
      <dgm:prSet/>
      <dgm:spPr/>
      <dgm:t>
        <a:bodyPr/>
        <a:lstStyle/>
        <a:p>
          <a:endParaRPr lang="en-US"/>
        </a:p>
      </dgm:t>
    </dgm:pt>
    <dgm:pt modelId="{4CC271EA-3821-4BB0-B6CA-F4B1E4064669}" type="pres">
      <dgm:prSet presAssocID="{20DE71BF-EE66-446D-B7AE-57DA73658A98}" presName="diagram" presStyleCnt="0">
        <dgm:presLayoutVars>
          <dgm:dir/>
          <dgm:resizeHandles val="exact"/>
        </dgm:presLayoutVars>
      </dgm:prSet>
      <dgm:spPr/>
    </dgm:pt>
    <dgm:pt modelId="{ECF626CA-A905-42CE-8F04-611933D46554}" type="pres">
      <dgm:prSet presAssocID="{5AA0A6DA-3A4A-43C0-BAC7-3EE32D914621}" presName="node" presStyleLbl="node1" presStyleIdx="0" presStyleCnt="6" custScaleX="119450" custScaleY="134087">
        <dgm:presLayoutVars>
          <dgm:bulletEnabled val="1"/>
        </dgm:presLayoutVars>
      </dgm:prSet>
      <dgm:spPr/>
    </dgm:pt>
    <dgm:pt modelId="{CF54BF13-B107-4F92-93B5-C0DF8A4887FD}" type="pres">
      <dgm:prSet presAssocID="{352075DF-1451-401A-8631-7A6E63F8AAA7}" presName="sibTrans" presStyleCnt="0"/>
      <dgm:spPr/>
    </dgm:pt>
    <dgm:pt modelId="{4FEE6756-A1E4-415B-92A5-332132C2AF22}" type="pres">
      <dgm:prSet presAssocID="{87D4CD16-BDF4-4E20-8FCD-059A9EEDBD9E}" presName="node" presStyleLbl="node1" presStyleIdx="1" presStyleCnt="6" custScaleX="106485" custScaleY="134087">
        <dgm:presLayoutVars>
          <dgm:bulletEnabled val="1"/>
        </dgm:presLayoutVars>
      </dgm:prSet>
      <dgm:spPr/>
    </dgm:pt>
    <dgm:pt modelId="{D115E398-FF94-49AF-812F-8202BF0BD3B3}" type="pres">
      <dgm:prSet presAssocID="{6B7CC775-CAA5-44A5-B620-0D7B98FBD8CF}" presName="sibTrans" presStyleCnt="0"/>
      <dgm:spPr/>
    </dgm:pt>
    <dgm:pt modelId="{103D43FD-8B73-4060-8042-79012E4B7DFF}" type="pres">
      <dgm:prSet presAssocID="{AA1C0B78-3A40-4295-86A0-9B3ECB30CB17}" presName="node" presStyleLbl="node1" presStyleIdx="2" presStyleCnt="6" custScaleX="111531" custScaleY="134087" custLinFactNeighborX="6947" custLinFactNeighborY="-252">
        <dgm:presLayoutVars>
          <dgm:bulletEnabled val="1"/>
        </dgm:presLayoutVars>
      </dgm:prSet>
      <dgm:spPr/>
    </dgm:pt>
    <dgm:pt modelId="{C5F750A0-ED1C-4801-99CC-7DF92E2C93D4}" type="pres">
      <dgm:prSet presAssocID="{0F1E8F3A-9B30-4764-B1A5-7D3A5785CEFB}" presName="sibTrans" presStyleCnt="0"/>
      <dgm:spPr/>
    </dgm:pt>
    <dgm:pt modelId="{F41D1237-7752-422A-96D4-124CA317B0AE}" type="pres">
      <dgm:prSet presAssocID="{59A78C42-26B5-4BA7-A1F4-A6B993F8968F}" presName="node" presStyleLbl="node1" presStyleIdx="3" presStyleCnt="6" custScaleX="120483" custScaleY="132408">
        <dgm:presLayoutVars>
          <dgm:bulletEnabled val="1"/>
        </dgm:presLayoutVars>
      </dgm:prSet>
      <dgm:spPr/>
    </dgm:pt>
    <dgm:pt modelId="{F9B9957E-6CA6-4176-A678-600C0EB40401}" type="pres">
      <dgm:prSet presAssocID="{CE7FD953-6500-4A45-8F94-575044BD4FF9}" presName="sibTrans" presStyleCnt="0"/>
      <dgm:spPr/>
    </dgm:pt>
    <dgm:pt modelId="{615D788E-69F5-4522-B00F-7979584A5AA2}" type="pres">
      <dgm:prSet presAssocID="{F6307E5A-50D4-4E8D-906C-08A0FFA3B987}" presName="node" presStyleLbl="node1" presStyleIdx="4" presStyleCnt="6" custScaleX="106009" custScaleY="128268" custLinFactNeighborX="-821">
        <dgm:presLayoutVars>
          <dgm:bulletEnabled val="1"/>
        </dgm:presLayoutVars>
      </dgm:prSet>
      <dgm:spPr/>
    </dgm:pt>
    <dgm:pt modelId="{3F334051-DD99-49BB-8B1E-F1BB6B95090C}" type="pres">
      <dgm:prSet presAssocID="{C2612F18-AE2A-4166-B7F8-75FA8E3E85A3}" presName="sibTrans" presStyleCnt="0"/>
      <dgm:spPr/>
    </dgm:pt>
    <dgm:pt modelId="{80554C59-343D-4C07-81A7-1A4FBC38D638}" type="pres">
      <dgm:prSet presAssocID="{7F2381AF-2D78-4C0A-814A-8C4471509624}" presName="node" presStyleLbl="node1" presStyleIdx="5" presStyleCnt="6" custScaleX="109748" custScaleY="127390" custLinFactNeighborX="4434" custLinFactNeighborY="-2173">
        <dgm:presLayoutVars>
          <dgm:bulletEnabled val="1"/>
        </dgm:presLayoutVars>
      </dgm:prSet>
      <dgm:spPr/>
    </dgm:pt>
  </dgm:ptLst>
  <dgm:cxnLst>
    <dgm:cxn modelId="{4ED19C5C-40FE-4152-AE41-528C57DD97DE}" type="presOf" srcId="{AA1C0B78-3A40-4295-86A0-9B3ECB30CB17}" destId="{103D43FD-8B73-4060-8042-79012E4B7DFF}" srcOrd="0" destOrd="0" presId="urn:microsoft.com/office/officeart/2005/8/layout/default"/>
    <dgm:cxn modelId="{DD5BAD46-6343-48C7-B993-538B2EA49471}" srcId="{20DE71BF-EE66-446D-B7AE-57DA73658A98}" destId="{F6307E5A-50D4-4E8D-906C-08A0FFA3B987}" srcOrd="4" destOrd="0" parTransId="{CB766195-CC82-4DA2-92EB-7EB43E9809A0}" sibTransId="{C2612F18-AE2A-4166-B7F8-75FA8E3E85A3}"/>
    <dgm:cxn modelId="{523F3847-1857-44AF-8A29-D99F644D6CB7}" type="presOf" srcId="{87D4CD16-BDF4-4E20-8FCD-059A9EEDBD9E}" destId="{4FEE6756-A1E4-415B-92A5-332132C2AF22}" srcOrd="0" destOrd="0" presId="urn:microsoft.com/office/officeart/2005/8/layout/default"/>
    <dgm:cxn modelId="{55042A50-A459-4037-8807-FDAF19770F4F}" srcId="{20DE71BF-EE66-446D-B7AE-57DA73658A98}" destId="{87D4CD16-BDF4-4E20-8FCD-059A9EEDBD9E}" srcOrd="1" destOrd="0" parTransId="{AE33E84C-9B5B-4FA9-803B-2003DFD6A530}" sibTransId="{6B7CC775-CAA5-44A5-B620-0D7B98FBD8CF}"/>
    <dgm:cxn modelId="{B1006773-194D-4937-8B7D-F0F773CCFABA}" srcId="{20DE71BF-EE66-446D-B7AE-57DA73658A98}" destId="{AA1C0B78-3A40-4295-86A0-9B3ECB30CB17}" srcOrd="2" destOrd="0" parTransId="{572A62AB-2FF8-45E6-9EA6-7EF33BB05B00}" sibTransId="{0F1E8F3A-9B30-4764-B1A5-7D3A5785CEFB}"/>
    <dgm:cxn modelId="{B173F685-27C2-4FA8-A85C-C3C7CC9C4D16}" type="presOf" srcId="{20DE71BF-EE66-446D-B7AE-57DA73658A98}" destId="{4CC271EA-3821-4BB0-B6CA-F4B1E4064669}" srcOrd="0" destOrd="0" presId="urn:microsoft.com/office/officeart/2005/8/layout/default"/>
    <dgm:cxn modelId="{C8B8D68E-51BA-4581-ACA6-6CC155C693B7}" type="presOf" srcId="{59A78C42-26B5-4BA7-A1F4-A6B993F8968F}" destId="{F41D1237-7752-422A-96D4-124CA317B0AE}" srcOrd="0" destOrd="0" presId="urn:microsoft.com/office/officeart/2005/8/layout/default"/>
    <dgm:cxn modelId="{F0106391-A3CA-459A-B595-E2B2F7202169}" type="presOf" srcId="{5AA0A6DA-3A4A-43C0-BAC7-3EE32D914621}" destId="{ECF626CA-A905-42CE-8F04-611933D46554}" srcOrd="0" destOrd="0" presId="urn:microsoft.com/office/officeart/2005/8/layout/default"/>
    <dgm:cxn modelId="{71748BC8-AC16-4361-9D6C-681B2867659A}" srcId="{20DE71BF-EE66-446D-B7AE-57DA73658A98}" destId="{5AA0A6DA-3A4A-43C0-BAC7-3EE32D914621}" srcOrd="0" destOrd="0" parTransId="{0E2DF668-77EE-48B7-BFD1-3865E61A4F40}" sibTransId="{352075DF-1451-401A-8631-7A6E63F8AAA7}"/>
    <dgm:cxn modelId="{41EA14EB-795E-40CA-A372-D7DF90189CDE}" srcId="{20DE71BF-EE66-446D-B7AE-57DA73658A98}" destId="{7F2381AF-2D78-4C0A-814A-8C4471509624}" srcOrd="5" destOrd="0" parTransId="{DC89B3FE-4D96-4937-8869-2A2B33252144}" sibTransId="{D18D17A6-809D-4DAD-8010-2A3EC244F1DC}"/>
    <dgm:cxn modelId="{0FA62CEB-C682-410D-8A62-C9F9620C6DA1}" type="presOf" srcId="{F6307E5A-50D4-4E8D-906C-08A0FFA3B987}" destId="{615D788E-69F5-4522-B00F-7979584A5AA2}" srcOrd="0" destOrd="0" presId="urn:microsoft.com/office/officeart/2005/8/layout/default"/>
    <dgm:cxn modelId="{AA91B4EC-BFF0-4459-8718-FC1080BA2277}" srcId="{20DE71BF-EE66-446D-B7AE-57DA73658A98}" destId="{59A78C42-26B5-4BA7-A1F4-A6B993F8968F}" srcOrd="3" destOrd="0" parTransId="{91B581D3-2A1F-40A8-B313-60C2740D72AB}" sibTransId="{CE7FD953-6500-4A45-8F94-575044BD4FF9}"/>
    <dgm:cxn modelId="{88A9F5F3-F6DF-4330-9937-F8660E17B687}" type="presOf" srcId="{7F2381AF-2D78-4C0A-814A-8C4471509624}" destId="{80554C59-343D-4C07-81A7-1A4FBC38D638}" srcOrd="0" destOrd="0" presId="urn:microsoft.com/office/officeart/2005/8/layout/default"/>
    <dgm:cxn modelId="{0C344A56-46DE-4DFA-A8C7-81AF53654EA3}" type="presParOf" srcId="{4CC271EA-3821-4BB0-B6CA-F4B1E4064669}" destId="{ECF626CA-A905-42CE-8F04-611933D46554}" srcOrd="0" destOrd="0" presId="urn:microsoft.com/office/officeart/2005/8/layout/default"/>
    <dgm:cxn modelId="{926C184A-EB49-4BFD-B5EB-8D7E8AAAE24C}" type="presParOf" srcId="{4CC271EA-3821-4BB0-B6CA-F4B1E4064669}" destId="{CF54BF13-B107-4F92-93B5-C0DF8A4887FD}" srcOrd="1" destOrd="0" presId="urn:microsoft.com/office/officeart/2005/8/layout/default"/>
    <dgm:cxn modelId="{D0EA1B84-FBE3-4563-854C-C492598CCE9E}" type="presParOf" srcId="{4CC271EA-3821-4BB0-B6CA-F4B1E4064669}" destId="{4FEE6756-A1E4-415B-92A5-332132C2AF22}" srcOrd="2" destOrd="0" presId="urn:microsoft.com/office/officeart/2005/8/layout/default"/>
    <dgm:cxn modelId="{41F25012-E409-4820-9166-3D57B0B4C2E2}" type="presParOf" srcId="{4CC271EA-3821-4BB0-B6CA-F4B1E4064669}" destId="{D115E398-FF94-49AF-812F-8202BF0BD3B3}" srcOrd="3" destOrd="0" presId="urn:microsoft.com/office/officeart/2005/8/layout/default"/>
    <dgm:cxn modelId="{C3C4D187-09D3-4FFF-9F87-972DA0074325}" type="presParOf" srcId="{4CC271EA-3821-4BB0-B6CA-F4B1E4064669}" destId="{103D43FD-8B73-4060-8042-79012E4B7DFF}" srcOrd="4" destOrd="0" presId="urn:microsoft.com/office/officeart/2005/8/layout/default"/>
    <dgm:cxn modelId="{4BAB7DD3-7708-4CE9-95CE-FA15F8ABCBA3}" type="presParOf" srcId="{4CC271EA-3821-4BB0-B6CA-F4B1E4064669}" destId="{C5F750A0-ED1C-4801-99CC-7DF92E2C93D4}" srcOrd="5" destOrd="0" presId="urn:microsoft.com/office/officeart/2005/8/layout/default"/>
    <dgm:cxn modelId="{826AA73B-FFD1-4624-A9AE-BFA4EC565CF4}" type="presParOf" srcId="{4CC271EA-3821-4BB0-B6CA-F4B1E4064669}" destId="{F41D1237-7752-422A-96D4-124CA317B0AE}" srcOrd="6" destOrd="0" presId="urn:microsoft.com/office/officeart/2005/8/layout/default"/>
    <dgm:cxn modelId="{ABF6F7EA-9E58-48FA-BF71-71F6588D2869}" type="presParOf" srcId="{4CC271EA-3821-4BB0-B6CA-F4B1E4064669}" destId="{F9B9957E-6CA6-4176-A678-600C0EB40401}" srcOrd="7" destOrd="0" presId="urn:microsoft.com/office/officeart/2005/8/layout/default"/>
    <dgm:cxn modelId="{D4986F7E-7307-47AF-84CB-7619A8671124}" type="presParOf" srcId="{4CC271EA-3821-4BB0-B6CA-F4B1E4064669}" destId="{615D788E-69F5-4522-B00F-7979584A5AA2}" srcOrd="8" destOrd="0" presId="urn:microsoft.com/office/officeart/2005/8/layout/default"/>
    <dgm:cxn modelId="{F7826B1E-783F-4AE4-9D41-AD909E63EC93}" type="presParOf" srcId="{4CC271EA-3821-4BB0-B6CA-F4B1E4064669}" destId="{3F334051-DD99-49BB-8B1E-F1BB6B95090C}" srcOrd="9" destOrd="0" presId="urn:microsoft.com/office/officeart/2005/8/layout/default"/>
    <dgm:cxn modelId="{73E935CA-97E9-493B-B38E-F399B990278E}" type="presParOf" srcId="{4CC271EA-3821-4BB0-B6CA-F4B1E4064669}" destId="{80554C59-343D-4C07-81A7-1A4FBC38D63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CB52A9-0F78-48D4-8078-10C64E1DACF2}"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A9CD11F8-899F-4032-A4CE-618BA5668602}">
      <dgm:prSet/>
      <dgm:spPr/>
      <dgm:t>
        <a:bodyPr/>
        <a:lstStyle/>
        <a:p>
          <a:r>
            <a:rPr lang="en-US"/>
            <a:t>Students who take an </a:t>
          </a:r>
          <a:r>
            <a:rPr lang="en-US" b="1" u="sng"/>
            <a:t>Honors</a:t>
          </a:r>
          <a:r>
            <a:rPr lang="en-US"/>
            <a:t> course earn </a:t>
          </a:r>
          <a:r>
            <a:rPr lang="en-US" b="1" u="sng"/>
            <a:t>5</a:t>
          </a:r>
          <a:r>
            <a:rPr lang="en-US"/>
            <a:t> additional bonus points on their final grade when passed with a 70 or higher. </a:t>
          </a:r>
        </a:p>
      </dgm:t>
    </dgm:pt>
    <dgm:pt modelId="{49AD9B3F-979F-4AA0-9F16-0C1D01D0D19E}" type="parTrans" cxnId="{E024C836-EC1C-4E16-A1CE-22BEFC7C34CB}">
      <dgm:prSet/>
      <dgm:spPr/>
      <dgm:t>
        <a:bodyPr/>
        <a:lstStyle/>
        <a:p>
          <a:endParaRPr lang="en-US"/>
        </a:p>
      </dgm:t>
    </dgm:pt>
    <dgm:pt modelId="{9B0BD4C1-05B1-4F47-95E4-2D2B8A069636}" type="sibTrans" cxnId="{E024C836-EC1C-4E16-A1CE-22BEFC7C34CB}">
      <dgm:prSet/>
      <dgm:spPr/>
      <dgm:t>
        <a:bodyPr/>
        <a:lstStyle/>
        <a:p>
          <a:endParaRPr lang="en-US"/>
        </a:p>
      </dgm:t>
    </dgm:pt>
    <dgm:pt modelId="{20C3EA03-7934-418A-96C9-E4F6380C1F40}">
      <dgm:prSet/>
      <dgm:spPr/>
      <dgm:t>
        <a:bodyPr/>
        <a:lstStyle/>
        <a:p>
          <a:r>
            <a:rPr lang="en-US"/>
            <a:t>Students who take an </a:t>
          </a:r>
          <a:r>
            <a:rPr lang="en-US" b="1" u="sng"/>
            <a:t>AP</a:t>
          </a:r>
          <a:r>
            <a:rPr lang="en-US"/>
            <a:t> course earn </a:t>
          </a:r>
          <a:r>
            <a:rPr lang="en-US" b="1" u="sng"/>
            <a:t>10</a:t>
          </a:r>
          <a:r>
            <a:rPr lang="en-US"/>
            <a:t> additional bonus points on their final grade when passed with a 70 or higher. </a:t>
          </a:r>
        </a:p>
      </dgm:t>
    </dgm:pt>
    <dgm:pt modelId="{83824543-25E4-4A5F-A0E2-B199DB04D00D}" type="parTrans" cxnId="{73478E78-2B12-42F8-A883-3C7C2FB5E84B}">
      <dgm:prSet/>
      <dgm:spPr/>
      <dgm:t>
        <a:bodyPr/>
        <a:lstStyle/>
        <a:p>
          <a:endParaRPr lang="en-US"/>
        </a:p>
      </dgm:t>
    </dgm:pt>
    <dgm:pt modelId="{CD04994A-00A3-4C9C-8C79-29E965D919E8}" type="sibTrans" cxnId="{73478E78-2B12-42F8-A883-3C7C2FB5E84B}">
      <dgm:prSet/>
      <dgm:spPr/>
      <dgm:t>
        <a:bodyPr/>
        <a:lstStyle/>
        <a:p>
          <a:endParaRPr lang="en-US"/>
        </a:p>
      </dgm:t>
    </dgm:pt>
    <dgm:pt modelId="{6005D1C6-ADD3-4789-8152-51BBAE03BC49}">
      <dgm:prSet/>
      <dgm:spPr/>
      <dgm:t>
        <a:bodyPr/>
        <a:lstStyle/>
        <a:p>
          <a:r>
            <a:rPr lang="en-US"/>
            <a:t>As a reminder – the HOPE program removes bonus points awarded. </a:t>
          </a:r>
        </a:p>
      </dgm:t>
    </dgm:pt>
    <dgm:pt modelId="{64C935AC-C437-44B9-8620-2A6FA44AC87F}" type="parTrans" cxnId="{ECF3C862-7607-4591-A22D-46E35DAA812C}">
      <dgm:prSet/>
      <dgm:spPr/>
      <dgm:t>
        <a:bodyPr/>
        <a:lstStyle/>
        <a:p>
          <a:endParaRPr lang="en-US"/>
        </a:p>
      </dgm:t>
    </dgm:pt>
    <dgm:pt modelId="{83354590-69AA-45DB-BFD3-9F56F57B743C}" type="sibTrans" cxnId="{ECF3C862-7607-4591-A22D-46E35DAA812C}">
      <dgm:prSet/>
      <dgm:spPr/>
      <dgm:t>
        <a:bodyPr/>
        <a:lstStyle/>
        <a:p>
          <a:endParaRPr lang="en-US"/>
        </a:p>
      </dgm:t>
    </dgm:pt>
    <dgm:pt modelId="{11AB6867-F240-40B0-BEE4-CFA23A8DC68B}">
      <dgm:prSet/>
      <dgm:spPr/>
      <dgm:t>
        <a:bodyPr/>
        <a:lstStyle/>
        <a:p>
          <a:r>
            <a:rPr lang="en-US"/>
            <a:t>If you want to take an Honors or AP course, and your teacher did not recommend you for the course – please see a counselor to complete an Honors/AP waiver.</a:t>
          </a:r>
        </a:p>
      </dgm:t>
    </dgm:pt>
    <dgm:pt modelId="{4B47AC05-C843-4B0E-8112-10696B2884FC}" type="parTrans" cxnId="{B4B5A784-EA05-44A6-B2CC-4539636BE01D}">
      <dgm:prSet/>
      <dgm:spPr/>
      <dgm:t>
        <a:bodyPr/>
        <a:lstStyle/>
        <a:p>
          <a:endParaRPr lang="en-US"/>
        </a:p>
      </dgm:t>
    </dgm:pt>
    <dgm:pt modelId="{B4059EEC-514E-4408-B5CD-B3D1C8CB2AA9}" type="sibTrans" cxnId="{B4B5A784-EA05-44A6-B2CC-4539636BE01D}">
      <dgm:prSet/>
      <dgm:spPr/>
      <dgm:t>
        <a:bodyPr/>
        <a:lstStyle/>
        <a:p>
          <a:endParaRPr lang="en-US"/>
        </a:p>
      </dgm:t>
    </dgm:pt>
    <dgm:pt modelId="{562F9FE0-6DE6-45E3-9050-86456A91A5B0}">
      <dgm:prSet/>
      <dgm:spPr/>
      <dgm:t>
        <a:bodyPr/>
        <a:lstStyle/>
        <a:p>
          <a:r>
            <a:rPr lang="en-US"/>
            <a:t>If your teacher recommends Honors/AP and you do not want to take this level, you need to let your counselor know before the end of April for scheduling reasons. </a:t>
          </a:r>
        </a:p>
      </dgm:t>
    </dgm:pt>
    <dgm:pt modelId="{1FF3902F-012D-4F3E-B9B4-DEC5307E2BFB}" type="parTrans" cxnId="{A0041DBA-441B-4667-BBBB-89DDBCC4A02B}">
      <dgm:prSet/>
      <dgm:spPr/>
      <dgm:t>
        <a:bodyPr/>
        <a:lstStyle/>
        <a:p>
          <a:endParaRPr lang="en-US"/>
        </a:p>
      </dgm:t>
    </dgm:pt>
    <dgm:pt modelId="{6B6853AD-F53C-49F0-A60A-2574D8727DA5}" type="sibTrans" cxnId="{A0041DBA-441B-4667-BBBB-89DDBCC4A02B}">
      <dgm:prSet/>
      <dgm:spPr/>
      <dgm:t>
        <a:bodyPr/>
        <a:lstStyle/>
        <a:p>
          <a:endParaRPr lang="en-US"/>
        </a:p>
      </dgm:t>
    </dgm:pt>
    <dgm:pt modelId="{72D92D96-CB3F-4AA4-AE40-5B970F3A2FE2}">
      <dgm:prSet/>
      <dgm:spPr/>
      <dgm:t>
        <a:bodyPr/>
        <a:lstStyle/>
        <a:p>
          <a:r>
            <a:rPr lang="en-US" b="1"/>
            <a:t>There is no guarantee you may drop your Honors or AP course if the on-level course is full come August. Please select your academics and electives wisely.</a:t>
          </a:r>
          <a:endParaRPr lang="en-US"/>
        </a:p>
      </dgm:t>
    </dgm:pt>
    <dgm:pt modelId="{B91BF31E-EA5A-4EA2-B51A-7E6CA71325D4}" type="parTrans" cxnId="{E2ED7B3C-6D30-4E27-A11A-C2CFA7A3711A}">
      <dgm:prSet/>
      <dgm:spPr/>
      <dgm:t>
        <a:bodyPr/>
        <a:lstStyle/>
        <a:p>
          <a:endParaRPr lang="en-US"/>
        </a:p>
      </dgm:t>
    </dgm:pt>
    <dgm:pt modelId="{3D0CA443-FD7F-459F-AAE5-6BC8E9104780}" type="sibTrans" cxnId="{E2ED7B3C-6D30-4E27-A11A-C2CFA7A3711A}">
      <dgm:prSet/>
      <dgm:spPr/>
      <dgm:t>
        <a:bodyPr/>
        <a:lstStyle/>
        <a:p>
          <a:endParaRPr lang="en-US"/>
        </a:p>
      </dgm:t>
    </dgm:pt>
    <dgm:pt modelId="{ED3E5531-6B6A-46C6-88B0-42A5F9AA6503}" type="pres">
      <dgm:prSet presAssocID="{CDCB52A9-0F78-48D4-8078-10C64E1DACF2}" presName="vert0" presStyleCnt="0">
        <dgm:presLayoutVars>
          <dgm:dir/>
          <dgm:animOne val="branch"/>
          <dgm:animLvl val="lvl"/>
        </dgm:presLayoutVars>
      </dgm:prSet>
      <dgm:spPr/>
    </dgm:pt>
    <dgm:pt modelId="{FC940D51-F776-4C41-89E7-D709E0A13AA0}" type="pres">
      <dgm:prSet presAssocID="{A9CD11F8-899F-4032-A4CE-618BA5668602}" presName="thickLine" presStyleLbl="alignNode1" presStyleIdx="0" presStyleCnt="6"/>
      <dgm:spPr/>
    </dgm:pt>
    <dgm:pt modelId="{EE87D184-068E-47C8-B000-BF1754D3A217}" type="pres">
      <dgm:prSet presAssocID="{A9CD11F8-899F-4032-A4CE-618BA5668602}" presName="horz1" presStyleCnt="0"/>
      <dgm:spPr/>
    </dgm:pt>
    <dgm:pt modelId="{5B7D915E-4F38-452B-8F4A-84E0605362E8}" type="pres">
      <dgm:prSet presAssocID="{A9CD11F8-899F-4032-A4CE-618BA5668602}" presName="tx1" presStyleLbl="revTx" presStyleIdx="0" presStyleCnt="6"/>
      <dgm:spPr/>
    </dgm:pt>
    <dgm:pt modelId="{DAE22C45-85BB-4582-82F6-B02E5D2215F3}" type="pres">
      <dgm:prSet presAssocID="{A9CD11F8-899F-4032-A4CE-618BA5668602}" presName="vert1" presStyleCnt="0"/>
      <dgm:spPr/>
    </dgm:pt>
    <dgm:pt modelId="{A22C0E01-0AF8-4FF9-8D9F-CC0073C21DDE}" type="pres">
      <dgm:prSet presAssocID="{20C3EA03-7934-418A-96C9-E4F6380C1F40}" presName="thickLine" presStyleLbl="alignNode1" presStyleIdx="1" presStyleCnt="6"/>
      <dgm:spPr/>
    </dgm:pt>
    <dgm:pt modelId="{C5E9EC84-80C1-4087-95F0-E04DF04361B5}" type="pres">
      <dgm:prSet presAssocID="{20C3EA03-7934-418A-96C9-E4F6380C1F40}" presName="horz1" presStyleCnt="0"/>
      <dgm:spPr/>
    </dgm:pt>
    <dgm:pt modelId="{8B372973-A5A0-48E0-8FDE-9B4B660931BA}" type="pres">
      <dgm:prSet presAssocID="{20C3EA03-7934-418A-96C9-E4F6380C1F40}" presName="tx1" presStyleLbl="revTx" presStyleIdx="1" presStyleCnt="6"/>
      <dgm:spPr/>
    </dgm:pt>
    <dgm:pt modelId="{49CFC27A-9327-4AA7-B654-DFFACDFC18F5}" type="pres">
      <dgm:prSet presAssocID="{20C3EA03-7934-418A-96C9-E4F6380C1F40}" presName="vert1" presStyleCnt="0"/>
      <dgm:spPr/>
    </dgm:pt>
    <dgm:pt modelId="{C1ED5FF4-8317-413B-BF2F-BFDED25C6B0A}" type="pres">
      <dgm:prSet presAssocID="{6005D1C6-ADD3-4789-8152-51BBAE03BC49}" presName="thickLine" presStyleLbl="alignNode1" presStyleIdx="2" presStyleCnt="6"/>
      <dgm:spPr/>
    </dgm:pt>
    <dgm:pt modelId="{ACFEA1F9-94AE-4572-84EF-0FA3F132F8C0}" type="pres">
      <dgm:prSet presAssocID="{6005D1C6-ADD3-4789-8152-51BBAE03BC49}" presName="horz1" presStyleCnt="0"/>
      <dgm:spPr/>
    </dgm:pt>
    <dgm:pt modelId="{156AA1C1-7D14-4035-B20B-353B3FCC0DA2}" type="pres">
      <dgm:prSet presAssocID="{6005D1C6-ADD3-4789-8152-51BBAE03BC49}" presName="tx1" presStyleLbl="revTx" presStyleIdx="2" presStyleCnt="6"/>
      <dgm:spPr/>
    </dgm:pt>
    <dgm:pt modelId="{CAFA4D8A-6BE8-4207-A99F-2A3CEEA4C094}" type="pres">
      <dgm:prSet presAssocID="{6005D1C6-ADD3-4789-8152-51BBAE03BC49}" presName="vert1" presStyleCnt="0"/>
      <dgm:spPr/>
    </dgm:pt>
    <dgm:pt modelId="{B42CB4B5-AE1E-4EBA-B69A-5CA78D2B2E87}" type="pres">
      <dgm:prSet presAssocID="{11AB6867-F240-40B0-BEE4-CFA23A8DC68B}" presName="thickLine" presStyleLbl="alignNode1" presStyleIdx="3" presStyleCnt="6"/>
      <dgm:spPr/>
    </dgm:pt>
    <dgm:pt modelId="{8FAB86EC-0658-47AD-801D-51A598EFFDCE}" type="pres">
      <dgm:prSet presAssocID="{11AB6867-F240-40B0-BEE4-CFA23A8DC68B}" presName="horz1" presStyleCnt="0"/>
      <dgm:spPr/>
    </dgm:pt>
    <dgm:pt modelId="{EF768A2A-9EA2-4961-8005-5EAD32D3E304}" type="pres">
      <dgm:prSet presAssocID="{11AB6867-F240-40B0-BEE4-CFA23A8DC68B}" presName="tx1" presStyleLbl="revTx" presStyleIdx="3" presStyleCnt="6"/>
      <dgm:spPr/>
    </dgm:pt>
    <dgm:pt modelId="{9A2AB24D-BA9E-4CF1-A2C7-3E4D51B92205}" type="pres">
      <dgm:prSet presAssocID="{11AB6867-F240-40B0-BEE4-CFA23A8DC68B}" presName="vert1" presStyleCnt="0"/>
      <dgm:spPr/>
    </dgm:pt>
    <dgm:pt modelId="{884E9366-9CC3-4D6F-B79B-B924BA8A1743}" type="pres">
      <dgm:prSet presAssocID="{562F9FE0-6DE6-45E3-9050-86456A91A5B0}" presName="thickLine" presStyleLbl="alignNode1" presStyleIdx="4" presStyleCnt="6"/>
      <dgm:spPr/>
    </dgm:pt>
    <dgm:pt modelId="{E90E113A-8825-4CF7-B701-2C0AA2ADF856}" type="pres">
      <dgm:prSet presAssocID="{562F9FE0-6DE6-45E3-9050-86456A91A5B0}" presName="horz1" presStyleCnt="0"/>
      <dgm:spPr/>
    </dgm:pt>
    <dgm:pt modelId="{37B886C5-944F-4D65-BA93-6E05D2D0CCB6}" type="pres">
      <dgm:prSet presAssocID="{562F9FE0-6DE6-45E3-9050-86456A91A5B0}" presName="tx1" presStyleLbl="revTx" presStyleIdx="4" presStyleCnt="6"/>
      <dgm:spPr/>
    </dgm:pt>
    <dgm:pt modelId="{AAF33644-C115-4250-B0B5-CF54A107A8D7}" type="pres">
      <dgm:prSet presAssocID="{562F9FE0-6DE6-45E3-9050-86456A91A5B0}" presName="vert1" presStyleCnt="0"/>
      <dgm:spPr/>
    </dgm:pt>
    <dgm:pt modelId="{5CE00543-C6BE-425C-BAF4-F8A53530DA00}" type="pres">
      <dgm:prSet presAssocID="{72D92D96-CB3F-4AA4-AE40-5B970F3A2FE2}" presName="thickLine" presStyleLbl="alignNode1" presStyleIdx="5" presStyleCnt="6"/>
      <dgm:spPr/>
    </dgm:pt>
    <dgm:pt modelId="{9607D088-E0EB-4374-A93C-656A20E0E63E}" type="pres">
      <dgm:prSet presAssocID="{72D92D96-CB3F-4AA4-AE40-5B970F3A2FE2}" presName="horz1" presStyleCnt="0"/>
      <dgm:spPr/>
    </dgm:pt>
    <dgm:pt modelId="{E1E53C8B-04DE-46C9-ABAE-C93C5C752F64}" type="pres">
      <dgm:prSet presAssocID="{72D92D96-CB3F-4AA4-AE40-5B970F3A2FE2}" presName="tx1" presStyleLbl="revTx" presStyleIdx="5" presStyleCnt="6"/>
      <dgm:spPr/>
    </dgm:pt>
    <dgm:pt modelId="{8595509F-3570-4D5C-A2C2-9B96D0C6C196}" type="pres">
      <dgm:prSet presAssocID="{72D92D96-CB3F-4AA4-AE40-5B970F3A2FE2}" presName="vert1" presStyleCnt="0"/>
      <dgm:spPr/>
    </dgm:pt>
  </dgm:ptLst>
  <dgm:cxnLst>
    <dgm:cxn modelId="{D83E3711-88FD-4BB0-91F4-57DD0FBD1E10}" type="presOf" srcId="{20C3EA03-7934-418A-96C9-E4F6380C1F40}" destId="{8B372973-A5A0-48E0-8FDE-9B4B660931BA}" srcOrd="0" destOrd="0" presId="urn:microsoft.com/office/officeart/2008/layout/LinedList"/>
    <dgm:cxn modelId="{5A4D5A16-AA3D-4638-A29F-A8ACA0CDDD80}" type="presOf" srcId="{A9CD11F8-899F-4032-A4CE-618BA5668602}" destId="{5B7D915E-4F38-452B-8F4A-84E0605362E8}" srcOrd="0" destOrd="0" presId="urn:microsoft.com/office/officeart/2008/layout/LinedList"/>
    <dgm:cxn modelId="{C04F392A-7DBA-41FC-AE12-4B8FDB527073}" type="presOf" srcId="{CDCB52A9-0F78-48D4-8078-10C64E1DACF2}" destId="{ED3E5531-6B6A-46C6-88B0-42A5F9AA6503}" srcOrd="0" destOrd="0" presId="urn:microsoft.com/office/officeart/2008/layout/LinedList"/>
    <dgm:cxn modelId="{E024C836-EC1C-4E16-A1CE-22BEFC7C34CB}" srcId="{CDCB52A9-0F78-48D4-8078-10C64E1DACF2}" destId="{A9CD11F8-899F-4032-A4CE-618BA5668602}" srcOrd="0" destOrd="0" parTransId="{49AD9B3F-979F-4AA0-9F16-0C1D01D0D19E}" sibTransId="{9B0BD4C1-05B1-4F47-95E4-2D2B8A069636}"/>
    <dgm:cxn modelId="{E2ED7B3C-6D30-4E27-A11A-C2CFA7A3711A}" srcId="{CDCB52A9-0F78-48D4-8078-10C64E1DACF2}" destId="{72D92D96-CB3F-4AA4-AE40-5B970F3A2FE2}" srcOrd="5" destOrd="0" parTransId="{B91BF31E-EA5A-4EA2-B51A-7E6CA71325D4}" sibTransId="{3D0CA443-FD7F-459F-AAE5-6BC8E9104780}"/>
    <dgm:cxn modelId="{ECF3C862-7607-4591-A22D-46E35DAA812C}" srcId="{CDCB52A9-0F78-48D4-8078-10C64E1DACF2}" destId="{6005D1C6-ADD3-4789-8152-51BBAE03BC49}" srcOrd="2" destOrd="0" parTransId="{64C935AC-C437-44B9-8620-2A6FA44AC87F}" sibTransId="{83354590-69AA-45DB-BFD3-9F56F57B743C}"/>
    <dgm:cxn modelId="{D3695856-ED06-4BAB-8295-F5EC04351B2F}" type="presOf" srcId="{72D92D96-CB3F-4AA4-AE40-5B970F3A2FE2}" destId="{E1E53C8B-04DE-46C9-ABAE-C93C5C752F64}" srcOrd="0" destOrd="0" presId="urn:microsoft.com/office/officeart/2008/layout/LinedList"/>
    <dgm:cxn modelId="{73478E78-2B12-42F8-A883-3C7C2FB5E84B}" srcId="{CDCB52A9-0F78-48D4-8078-10C64E1DACF2}" destId="{20C3EA03-7934-418A-96C9-E4F6380C1F40}" srcOrd="1" destOrd="0" parTransId="{83824543-25E4-4A5F-A0E2-B199DB04D00D}" sibTransId="{CD04994A-00A3-4C9C-8C79-29E965D919E8}"/>
    <dgm:cxn modelId="{4CF3AB58-3410-4487-A299-103E8F1CF7E7}" type="presOf" srcId="{6005D1C6-ADD3-4789-8152-51BBAE03BC49}" destId="{156AA1C1-7D14-4035-B20B-353B3FCC0DA2}" srcOrd="0" destOrd="0" presId="urn:microsoft.com/office/officeart/2008/layout/LinedList"/>
    <dgm:cxn modelId="{27A2F059-8774-4287-9EE4-DC4468D9F54D}" type="presOf" srcId="{11AB6867-F240-40B0-BEE4-CFA23A8DC68B}" destId="{EF768A2A-9EA2-4961-8005-5EAD32D3E304}" srcOrd="0" destOrd="0" presId="urn:microsoft.com/office/officeart/2008/layout/LinedList"/>
    <dgm:cxn modelId="{B4B5A784-EA05-44A6-B2CC-4539636BE01D}" srcId="{CDCB52A9-0F78-48D4-8078-10C64E1DACF2}" destId="{11AB6867-F240-40B0-BEE4-CFA23A8DC68B}" srcOrd="3" destOrd="0" parTransId="{4B47AC05-C843-4B0E-8112-10696B2884FC}" sibTransId="{B4059EEC-514E-4408-B5CD-B3D1C8CB2AA9}"/>
    <dgm:cxn modelId="{A0041DBA-441B-4667-BBBB-89DDBCC4A02B}" srcId="{CDCB52A9-0F78-48D4-8078-10C64E1DACF2}" destId="{562F9FE0-6DE6-45E3-9050-86456A91A5B0}" srcOrd="4" destOrd="0" parTransId="{1FF3902F-012D-4F3E-B9B4-DEC5307E2BFB}" sibTransId="{6B6853AD-F53C-49F0-A60A-2574D8727DA5}"/>
    <dgm:cxn modelId="{7D9AB1D8-02C4-4FB0-9971-C8E5A9382BD1}" type="presOf" srcId="{562F9FE0-6DE6-45E3-9050-86456A91A5B0}" destId="{37B886C5-944F-4D65-BA93-6E05D2D0CCB6}" srcOrd="0" destOrd="0" presId="urn:microsoft.com/office/officeart/2008/layout/LinedList"/>
    <dgm:cxn modelId="{BAD59306-B170-4668-842A-D620BF96C160}" type="presParOf" srcId="{ED3E5531-6B6A-46C6-88B0-42A5F9AA6503}" destId="{FC940D51-F776-4C41-89E7-D709E0A13AA0}" srcOrd="0" destOrd="0" presId="urn:microsoft.com/office/officeart/2008/layout/LinedList"/>
    <dgm:cxn modelId="{F7FB8602-87CC-403C-BA29-88876CB8571F}" type="presParOf" srcId="{ED3E5531-6B6A-46C6-88B0-42A5F9AA6503}" destId="{EE87D184-068E-47C8-B000-BF1754D3A217}" srcOrd="1" destOrd="0" presId="urn:microsoft.com/office/officeart/2008/layout/LinedList"/>
    <dgm:cxn modelId="{E72E5D91-1A53-4DAC-8E69-BA07DAA6F315}" type="presParOf" srcId="{EE87D184-068E-47C8-B000-BF1754D3A217}" destId="{5B7D915E-4F38-452B-8F4A-84E0605362E8}" srcOrd="0" destOrd="0" presId="urn:microsoft.com/office/officeart/2008/layout/LinedList"/>
    <dgm:cxn modelId="{64E8F50A-D38A-4176-91C4-15BEF195DCDD}" type="presParOf" srcId="{EE87D184-068E-47C8-B000-BF1754D3A217}" destId="{DAE22C45-85BB-4582-82F6-B02E5D2215F3}" srcOrd="1" destOrd="0" presId="urn:microsoft.com/office/officeart/2008/layout/LinedList"/>
    <dgm:cxn modelId="{3F69FA1C-D983-434D-971B-091B58F139B4}" type="presParOf" srcId="{ED3E5531-6B6A-46C6-88B0-42A5F9AA6503}" destId="{A22C0E01-0AF8-4FF9-8D9F-CC0073C21DDE}" srcOrd="2" destOrd="0" presId="urn:microsoft.com/office/officeart/2008/layout/LinedList"/>
    <dgm:cxn modelId="{B5F4F87A-E657-4560-BBAA-347A25B18A17}" type="presParOf" srcId="{ED3E5531-6B6A-46C6-88B0-42A5F9AA6503}" destId="{C5E9EC84-80C1-4087-95F0-E04DF04361B5}" srcOrd="3" destOrd="0" presId="urn:microsoft.com/office/officeart/2008/layout/LinedList"/>
    <dgm:cxn modelId="{A9FBB03C-C225-4261-AB11-A1EF01D6C803}" type="presParOf" srcId="{C5E9EC84-80C1-4087-95F0-E04DF04361B5}" destId="{8B372973-A5A0-48E0-8FDE-9B4B660931BA}" srcOrd="0" destOrd="0" presId="urn:microsoft.com/office/officeart/2008/layout/LinedList"/>
    <dgm:cxn modelId="{5FB0019B-ADC3-4124-9D39-8E9A200A27F2}" type="presParOf" srcId="{C5E9EC84-80C1-4087-95F0-E04DF04361B5}" destId="{49CFC27A-9327-4AA7-B654-DFFACDFC18F5}" srcOrd="1" destOrd="0" presId="urn:microsoft.com/office/officeart/2008/layout/LinedList"/>
    <dgm:cxn modelId="{51095079-7F0A-4813-A709-CD717D58BD60}" type="presParOf" srcId="{ED3E5531-6B6A-46C6-88B0-42A5F9AA6503}" destId="{C1ED5FF4-8317-413B-BF2F-BFDED25C6B0A}" srcOrd="4" destOrd="0" presId="urn:microsoft.com/office/officeart/2008/layout/LinedList"/>
    <dgm:cxn modelId="{8E3BC699-740C-4577-B1DF-580E816A348C}" type="presParOf" srcId="{ED3E5531-6B6A-46C6-88B0-42A5F9AA6503}" destId="{ACFEA1F9-94AE-4572-84EF-0FA3F132F8C0}" srcOrd="5" destOrd="0" presId="urn:microsoft.com/office/officeart/2008/layout/LinedList"/>
    <dgm:cxn modelId="{5AF4CC99-7893-493C-9E62-40B95B362AFF}" type="presParOf" srcId="{ACFEA1F9-94AE-4572-84EF-0FA3F132F8C0}" destId="{156AA1C1-7D14-4035-B20B-353B3FCC0DA2}" srcOrd="0" destOrd="0" presId="urn:microsoft.com/office/officeart/2008/layout/LinedList"/>
    <dgm:cxn modelId="{C3F06BDC-FB66-433A-838C-830BD58A19E2}" type="presParOf" srcId="{ACFEA1F9-94AE-4572-84EF-0FA3F132F8C0}" destId="{CAFA4D8A-6BE8-4207-A99F-2A3CEEA4C094}" srcOrd="1" destOrd="0" presId="urn:microsoft.com/office/officeart/2008/layout/LinedList"/>
    <dgm:cxn modelId="{34C1F6B4-384F-4120-AF3D-E805C1F21EF7}" type="presParOf" srcId="{ED3E5531-6B6A-46C6-88B0-42A5F9AA6503}" destId="{B42CB4B5-AE1E-4EBA-B69A-5CA78D2B2E87}" srcOrd="6" destOrd="0" presId="urn:microsoft.com/office/officeart/2008/layout/LinedList"/>
    <dgm:cxn modelId="{DCFF0C9D-82FC-41FE-9275-13C301D5E15B}" type="presParOf" srcId="{ED3E5531-6B6A-46C6-88B0-42A5F9AA6503}" destId="{8FAB86EC-0658-47AD-801D-51A598EFFDCE}" srcOrd="7" destOrd="0" presId="urn:microsoft.com/office/officeart/2008/layout/LinedList"/>
    <dgm:cxn modelId="{32F8C4D7-403C-49B0-89C6-06A14FC9A613}" type="presParOf" srcId="{8FAB86EC-0658-47AD-801D-51A598EFFDCE}" destId="{EF768A2A-9EA2-4961-8005-5EAD32D3E304}" srcOrd="0" destOrd="0" presId="urn:microsoft.com/office/officeart/2008/layout/LinedList"/>
    <dgm:cxn modelId="{234D7622-A995-4C2B-9971-343222523680}" type="presParOf" srcId="{8FAB86EC-0658-47AD-801D-51A598EFFDCE}" destId="{9A2AB24D-BA9E-4CF1-A2C7-3E4D51B92205}" srcOrd="1" destOrd="0" presId="urn:microsoft.com/office/officeart/2008/layout/LinedList"/>
    <dgm:cxn modelId="{A62489C0-9040-40A1-B794-96E51F3EC25B}" type="presParOf" srcId="{ED3E5531-6B6A-46C6-88B0-42A5F9AA6503}" destId="{884E9366-9CC3-4D6F-B79B-B924BA8A1743}" srcOrd="8" destOrd="0" presId="urn:microsoft.com/office/officeart/2008/layout/LinedList"/>
    <dgm:cxn modelId="{B14842EC-E2AD-4D62-8D4C-F20C754BC8EB}" type="presParOf" srcId="{ED3E5531-6B6A-46C6-88B0-42A5F9AA6503}" destId="{E90E113A-8825-4CF7-B701-2C0AA2ADF856}" srcOrd="9" destOrd="0" presId="urn:microsoft.com/office/officeart/2008/layout/LinedList"/>
    <dgm:cxn modelId="{BB4CBB6D-5115-411A-AE1A-4D4C693AAE74}" type="presParOf" srcId="{E90E113A-8825-4CF7-B701-2C0AA2ADF856}" destId="{37B886C5-944F-4D65-BA93-6E05D2D0CCB6}" srcOrd="0" destOrd="0" presId="urn:microsoft.com/office/officeart/2008/layout/LinedList"/>
    <dgm:cxn modelId="{B3DA328B-E368-4366-8E7B-2CE33AFDCA25}" type="presParOf" srcId="{E90E113A-8825-4CF7-B701-2C0AA2ADF856}" destId="{AAF33644-C115-4250-B0B5-CF54A107A8D7}" srcOrd="1" destOrd="0" presId="urn:microsoft.com/office/officeart/2008/layout/LinedList"/>
    <dgm:cxn modelId="{21587EC7-4059-4F10-BB1A-3A6CDAAD1A0C}" type="presParOf" srcId="{ED3E5531-6B6A-46C6-88B0-42A5F9AA6503}" destId="{5CE00543-C6BE-425C-BAF4-F8A53530DA00}" srcOrd="10" destOrd="0" presId="urn:microsoft.com/office/officeart/2008/layout/LinedList"/>
    <dgm:cxn modelId="{D52F934E-1227-4DFC-98FA-0F2FBC3991A1}" type="presParOf" srcId="{ED3E5531-6B6A-46C6-88B0-42A5F9AA6503}" destId="{9607D088-E0EB-4374-A93C-656A20E0E63E}" srcOrd="11" destOrd="0" presId="urn:microsoft.com/office/officeart/2008/layout/LinedList"/>
    <dgm:cxn modelId="{C61BAECE-2D53-4E4C-8157-E9D1C5C8A11A}" type="presParOf" srcId="{9607D088-E0EB-4374-A93C-656A20E0E63E}" destId="{E1E53C8B-04DE-46C9-ABAE-C93C5C752F64}" srcOrd="0" destOrd="0" presId="urn:microsoft.com/office/officeart/2008/layout/LinedList"/>
    <dgm:cxn modelId="{98410F25-0A62-43AB-BF71-9CA19E8D7584}" type="presParOf" srcId="{9607D088-E0EB-4374-A93C-656A20E0E63E}" destId="{8595509F-3570-4D5C-A2C2-9B96D0C6C19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6E3E36-08EE-402C-B646-08C945687A3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F2D5274-DD21-4F05-B408-33D433FD920A}">
      <dgm:prSet/>
      <dgm:spPr/>
      <dgm:t>
        <a:bodyPr/>
        <a:lstStyle/>
        <a:p>
          <a:r>
            <a:rPr lang="en-US" dirty="0"/>
            <a:t>As mentioned in a previous slide, students will review their courses to ensure the academics and electives that are entered in their academic planner are correct. </a:t>
          </a:r>
        </a:p>
      </dgm:t>
    </dgm:pt>
    <dgm:pt modelId="{F4DDABD1-5657-46A4-AFB2-FC4C38BC7BAB}" type="parTrans" cxnId="{91C26001-EA48-4F78-AEDC-F91C03A94EB7}">
      <dgm:prSet/>
      <dgm:spPr/>
      <dgm:t>
        <a:bodyPr/>
        <a:lstStyle/>
        <a:p>
          <a:endParaRPr lang="en-US"/>
        </a:p>
      </dgm:t>
    </dgm:pt>
    <dgm:pt modelId="{6D629030-B3D8-4E62-82EE-D81F1EC36BF2}" type="sibTrans" cxnId="{91C26001-EA48-4F78-AEDC-F91C03A94EB7}">
      <dgm:prSet/>
      <dgm:spPr/>
      <dgm:t>
        <a:bodyPr/>
        <a:lstStyle/>
        <a:p>
          <a:endParaRPr lang="en-US"/>
        </a:p>
      </dgm:t>
    </dgm:pt>
    <dgm:pt modelId="{38A3F390-48C0-4C4B-89F0-CD2F40DFA8AE}">
      <dgm:prSet/>
      <dgm:spPr/>
      <dgm:t>
        <a:bodyPr/>
        <a:lstStyle/>
        <a:p>
          <a:r>
            <a:rPr lang="en-US"/>
            <a:t>Counselors will email parents when all registration has been completed. During this time, students and parents must review this information. Counselors will also send out reminders to students through Canvas to check their academic planner. Be sure you are reviewing these messages. </a:t>
          </a:r>
        </a:p>
      </dgm:t>
    </dgm:pt>
    <dgm:pt modelId="{008F13EB-BA84-41AB-912E-4D5B93EB986A}" type="parTrans" cxnId="{DF9A980B-953E-4B4C-89DC-5A6988982097}">
      <dgm:prSet/>
      <dgm:spPr/>
      <dgm:t>
        <a:bodyPr/>
        <a:lstStyle/>
        <a:p>
          <a:endParaRPr lang="en-US"/>
        </a:p>
      </dgm:t>
    </dgm:pt>
    <dgm:pt modelId="{0EA72D62-879D-4C11-BC25-162390F40183}" type="sibTrans" cxnId="{DF9A980B-953E-4B4C-89DC-5A6988982097}">
      <dgm:prSet/>
      <dgm:spPr/>
      <dgm:t>
        <a:bodyPr/>
        <a:lstStyle/>
        <a:p>
          <a:endParaRPr lang="en-US"/>
        </a:p>
      </dgm:t>
    </dgm:pt>
    <dgm:pt modelId="{EE4892F3-F7E9-4729-BBD4-71F02D6AAE6B}">
      <dgm:prSet/>
      <dgm:spPr/>
      <dgm:t>
        <a:bodyPr/>
        <a:lstStyle/>
        <a:p>
          <a:r>
            <a:rPr lang="en-US"/>
            <a:t>Students will not be able to make a change to the academic planner through Infinite Campus. </a:t>
          </a:r>
          <a:r>
            <a:rPr lang="en-US" b="1" u="sng"/>
            <a:t>You will need to email your assigned high school counselor and request a change be made. </a:t>
          </a:r>
          <a:endParaRPr lang="en-US"/>
        </a:p>
      </dgm:t>
    </dgm:pt>
    <dgm:pt modelId="{028D3ADC-B3E8-46DB-A18D-6D08AEFD4677}" type="parTrans" cxnId="{D8A46CA6-D4D2-47BC-8E77-F9BA06707D99}">
      <dgm:prSet/>
      <dgm:spPr/>
      <dgm:t>
        <a:bodyPr/>
        <a:lstStyle/>
        <a:p>
          <a:endParaRPr lang="en-US"/>
        </a:p>
      </dgm:t>
    </dgm:pt>
    <dgm:pt modelId="{D5784984-6806-43D9-8FBA-562E0F9DF67E}" type="sibTrans" cxnId="{D8A46CA6-D4D2-47BC-8E77-F9BA06707D99}">
      <dgm:prSet/>
      <dgm:spPr/>
      <dgm:t>
        <a:bodyPr/>
        <a:lstStyle/>
        <a:p>
          <a:endParaRPr lang="en-US"/>
        </a:p>
      </dgm:t>
    </dgm:pt>
    <dgm:pt modelId="{2154481D-5282-4F52-9B68-D8A797BD8756}">
      <dgm:prSet/>
      <dgm:spPr/>
      <dgm:t>
        <a:bodyPr/>
        <a:lstStyle/>
        <a:p>
          <a:r>
            <a:rPr lang="en-US" dirty="0"/>
            <a:t>Again, all changes must be completed come end of April 2023.</a:t>
          </a:r>
        </a:p>
      </dgm:t>
    </dgm:pt>
    <dgm:pt modelId="{AE1DFB34-E057-4271-ADC2-0A41EC424386}" type="parTrans" cxnId="{BDFB1DB1-32B2-4E43-ACA9-4255762718A4}">
      <dgm:prSet/>
      <dgm:spPr/>
      <dgm:t>
        <a:bodyPr/>
        <a:lstStyle/>
        <a:p>
          <a:endParaRPr lang="en-US"/>
        </a:p>
      </dgm:t>
    </dgm:pt>
    <dgm:pt modelId="{C79A5F2A-782E-4177-88E8-3DF47C63A76C}" type="sibTrans" cxnId="{BDFB1DB1-32B2-4E43-ACA9-4255762718A4}">
      <dgm:prSet/>
      <dgm:spPr/>
      <dgm:t>
        <a:bodyPr/>
        <a:lstStyle/>
        <a:p>
          <a:endParaRPr lang="en-US"/>
        </a:p>
      </dgm:t>
    </dgm:pt>
    <dgm:pt modelId="{A39D5E3E-5B78-4EDA-96F3-E871D76E21EB}">
      <dgm:prSet/>
      <dgm:spPr/>
      <dgm:t>
        <a:bodyPr/>
        <a:lstStyle/>
        <a:p>
          <a:r>
            <a:rPr lang="en-US"/>
            <a:t>Helpful Hint: Add a reminder to your calendar and set a notification to check your academic planner by April 10</a:t>
          </a:r>
          <a:r>
            <a:rPr lang="en-US" baseline="30000"/>
            <a:t>th</a:t>
          </a:r>
          <a:r>
            <a:rPr lang="en-US"/>
            <a:t>. </a:t>
          </a:r>
        </a:p>
      </dgm:t>
    </dgm:pt>
    <dgm:pt modelId="{A30801EC-32F9-4B4D-8B52-4D7927920B47}" type="parTrans" cxnId="{F8F4B512-30BF-4041-94D5-F3659C3F6C42}">
      <dgm:prSet/>
      <dgm:spPr/>
      <dgm:t>
        <a:bodyPr/>
        <a:lstStyle/>
        <a:p>
          <a:endParaRPr lang="en-US"/>
        </a:p>
      </dgm:t>
    </dgm:pt>
    <dgm:pt modelId="{503C4823-8A00-426C-B46F-59833338C1ED}" type="sibTrans" cxnId="{F8F4B512-30BF-4041-94D5-F3659C3F6C42}">
      <dgm:prSet/>
      <dgm:spPr/>
      <dgm:t>
        <a:bodyPr/>
        <a:lstStyle/>
        <a:p>
          <a:endParaRPr lang="en-US"/>
        </a:p>
      </dgm:t>
    </dgm:pt>
    <dgm:pt modelId="{362D03EC-3BF8-4141-843E-79B775B4844F}" type="pres">
      <dgm:prSet presAssocID="{166E3E36-08EE-402C-B646-08C945687A31}" presName="linear" presStyleCnt="0">
        <dgm:presLayoutVars>
          <dgm:animLvl val="lvl"/>
          <dgm:resizeHandles val="exact"/>
        </dgm:presLayoutVars>
      </dgm:prSet>
      <dgm:spPr/>
    </dgm:pt>
    <dgm:pt modelId="{76E3D211-A3FB-4DF7-96B0-7586FBBF7690}" type="pres">
      <dgm:prSet presAssocID="{7F2D5274-DD21-4F05-B408-33D433FD920A}" presName="parentText" presStyleLbl="node1" presStyleIdx="0" presStyleCnt="5">
        <dgm:presLayoutVars>
          <dgm:chMax val="0"/>
          <dgm:bulletEnabled val="1"/>
        </dgm:presLayoutVars>
      </dgm:prSet>
      <dgm:spPr/>
    </dgm:pt>
    <dgm:pt modelId="{557D4E65-7048-495A-A030-C8DE5DCF2A91}" type="pres">
      <dgm:prSet presAssocID="{6D629030-B3D8-4E62-82EE-D81F1EC36BF2}" presName="spacer" presStyleCnt="0"/>
      <dgm:spPr/>
    </dgm:pt>
    <dgm:pt modelId="{8998E641-C53C-45CD-A3C4-052879E6E11E}" type="pres">
      <dgm:prSet presAssocID="{38A3F390-48C0-4C4B-89F0-CD2F40DFA8AE}" presName="parentText" presStyleLbl="node1" presStyleIdx="1" presStyleCnt="5">
        <dgm:presLayoutVars>
          <dgm:chMax val="0"/>
          <dgm:bulletEnabled val="1"/>
        </dgm:presLayoutVars>
      </dgm:prSet>
      <dgm:spPr/>
    </dgm:pt>
    <dgm:pt modelId="{57D634DE-434C-4164-B54A-509C7BB8F758}" type="pres">
      <dgm:prSet presAssocID="{0EA72D62-879D-4C11-BC25-162390F40183}" presName="spacer" presStyleCnt="0"/>
      <dgm:spPr/>
    </dgm:pt>
    <dgm:pt modelId="{79D86261-6F72-491C-8B52-EF6F45DBE65B}" type="pres">
      <dgm:prSet presAssocID="{EE4892F3-F7E9-4729-BBD4-71F02D6AAE6B}" presName="parentText" presStyleLbl="node1" presStyleIdx="2" presStyleCnt="5">
        <dgm:presLayoutVars>
          <dgm:chMax val="0"/>
          <dgm:bulletEnabled val="1"/>
        </dgm:presLayoutVars>
      </dgm:prSet>
      <dgm:spPr/>
    </dgm:pt>
    <dgm:pt modelId="{44FDECCC-5549-4951-A44F-D1945A0FCDB1}" type="pres">
      <dgm:prSet presAssocID="{D5784984-6806-43D9-8FBA-562E0F9DF67E}" presName="spacer" presStyleCnt="0"/>
      <dgm:spPr/>
    </dgm:pt>
    <dgm:pt modelId="{ABF3BB03-C701-496D-A4EC-582C1496C7DD}" type="pres">
      <dgm:prSet presAssocID="{2154481D-5282-4F52-9B68-D8A797BD8756}" presName="parentText" presStyleLbl="node1" presStyleIdx="3" presStyleCnt="5">
        <dgm:presLayoutVars>
          <dgm:chMax val="0"/>
          <dgm:bulletEnabled val="1"/>
        </dgm:presLayoutVars>
      </dgm:prSet>
      <dgm:spPr/>
    </dgm:pt>
    <dgm:pt modelId="{76772035-26D6-42FD-A4AF-389442E0C062}" type="pres">
      <dgm:prSet presAssocID="{C79A5F2A-782E-4177-88E8-3DF47C63A76C}" presName="spacer" presStyleCnt="0"/>
      <dgm:spPr/>
    </dgm:pt>
    <dgm:pt modelId="{E96102BA-095E-4AA7-91A8-D7FC39C51275}" type="pres">
      <dgm:prSet presAssocID="{A39D5E3E-5B78-4EDA-96F3-E871D76E21EB}" presName="parentText" presStyleLbl="node1" presStyleIdx="4" presStyleCnt="5">
        <dgm:presLayoutVars>
          <dgm:chMax val="0"/>
          <dgm:bulletEnabled val="1"/>
        </dgm:presLayoutVars>
      </dgm:prSet>
      <dgm:spPr/>
    </dgm:pt>
  </dgm:ptLst>
  <dgm:cxnLst>
    <dgm:cxn modelId="{91C26001-EA48-4F78-AEDC-F91C03A94EB7}" srcId="{166E3E36-08EE-402C-B646-08C945687A31}" destId="{7F2D5274-DD21-4F05-B408-33D433FD920A}" srcOrd="0" destOrd="0" parTransId="{F4DDABD1-5657-46A4-AFB2-FC4C38BC7BAB}" sibTransId="{6D629030-B3D8-4E62-82EE-D81F1EC36BF2}"/>
    <dgm:cxn modelId="{DF9A980B-953E-4B4C-89DC-5A6988982097}" srcId="{166E3E36-08EE-402C-B646-08C945687A31}" destId="{38A3F390-48C0-4C4B-89F0-CD2F40DFA8AE}" srcOrd="1" destOrd="0" parTransId="{008F13EB-BA84-41AB-912E-4D5B93EB986A}" sibTransId="{0EA72D62-879D-4C11-BC25-162390F40183}"/>
    <dgm:cxn modelId="{545CC00D-E1E2-4F94-8AF5-8004C5844931}" type="presOf" srcId="{166E3E36-08EE-402C-B646-08C945687A31}" destId="{362D03EC-3BF8-4141-843E-79B775B4844F}" srcOrd="0" destOrd="0" presId="urn:microsoft.com/office/officeart/2005/8/layout/vList2"/>
    <dgm:cxn modelId="{F8F4B512-30BF-4041-94D5-F3659C3F6C42}" srcId="{166E3E36-08EE-402C-B646-08C945687A31}" destId="{A39D5E3E-5B78-4EDA-96F3-E871D76E21EB}" srcOrd="4" destOrd="0" parTransId="{A30801EC-32F9-4B4D-8B52-4D7927920B47}" sibTransId="{503C4823-8A00-426C-B46F-59833338C1ED}"/>
    <dgm:cxn modelId="{CAC23B3E-E5BF-4E8C-8D53-AA2B95E43408}" type="presOf" srcId="{7F2D5274-DD21-4F05-B408-33D433FD920A}" destId="{76E3D211-A3FB-4DF7-96B0-7586FBBF7690}" srcOrd="0" destOrd="0" presId="urn:microsoft.com/office/officeart/2005/8/layout/vList2"/>
    <dgm:cxn modelId="{0F7F6E74-0753-4870-A8B5-F48708F56258}" type="presOf" srcId="{EE4892F3-F7E9-4729-BBD4-71F02D6AAE6B}" destId="{79D86261-6F72-491C-8B52-EF6F45DBE65B}" srcOrd="0" destOrd="0" presId="urn:microsoft.com/office/officeart/2005/8/layout/vList2"/>
    <dgm:cxn modelId="{CDE7B07A-0704-4AD2-93F9-56E2D2058932}" type="presOf" srcId="{2154481D-5282-4F52-9B68-D8A797BD8756}" destId="{ABF3BB03-C701-496D-A4EC-582C1496C7DD}" srcOrd="0" destOrd="0" presId="urn:microsoft.com/office/officeart/2005/8/layout/vList2"/>
    <dgm:cxn modelId="{22CB0EA3-67C6-4F1B-90DE-8EE1A2346D5E}" type="presOf" srcId="{A39D5E3E-5B78-4EDA-96F3-E871D76E21EB}" destId="{E96102BA-095E-4AA7-91A8-D7FC39C51275}" srcOrd="0" destOrd="0" presId="urn:microsoft.com/office/officeart/2005/8/layout/vList2"/>
    <dgm:cxn modelId="{D8A46CA6-D4D2-47BC-8E77-F9BA06707D99}" srcId="{166E3E36-08EE-402C-B646-08C945687A31}" destId="{EE4892F3-F7E9-4729-BBD4-71F02D6AAE6B}" srcOrd="2" destOrd="0" parTransId="{028D3ADC-B3E8-46DB-A18D-6D08AEFD4677}" sibTransId="{D5784984-6806-43D9-8FBA-562E0F9DF67E}"/>
    <dgm:cxn modelId="{BDFB1DB1-32B2-4E43-ACA9-4255762718A4}" srcId="{166E3E36-08EE-402C-B646-08C945687A31}" destId="{2154481D-5282-4F52-9B68-D8A797BD8756}" srcOrd="3" destOrd="0" parTransId="{AE1DFB34-E057-4271-ADC2-0A41EC424386}" sibTransId="{C79A5F2A-782E-4177-88E8-3DF47C63A76C}"/>
    <dgm:cxn modelId="{33B4A6D9-54CB-4EFA-A893-773186CC27ED}" type="presOf" srcId="{38A3F390-48C0-4C4B-89F0-CD2F40DFA8AE}" destId="{8998E641-C53C-45CD-A3C4-052879E6E11E}" srcOrd="0" destOrd="0" presId="urn:microsoft.com/office/officeart/2005/8/layout/vList2"/>
    <dgm:cxn modelId="{96280CC1-94C9-4A34-8D2A-5CDCE531C8FE}" type="presParOf" srcId="{362D03EC-3BF8-4141-843E-79B775B4844F}" destId="{76E3D211-A3FB-4DF7-96B0-7586FBBF7690}" srcOrd="0" destOrd="0" presId="urn:microsoft.com/office/officeart/2005/8/layout/vList2"/>
    <dgm:cxn modelId="{F57A3B8C-6528-4B42-9F50-B2AB296B3F45}" type="presParOf" srcId="{362D03EC-3BF8-4141-843E-79B775B4844F}" destId="{557D4E65-7048-495A-A030-C8DE5DCF2A91}" srcOrd="1" destOrd="0" presId="urn:microsoft.com/office/officeart/2005/8/layout/vList2"/>
    <dgm:cxn modelId="{AACE0CF4-C1BC-4E7E-8182-BCDE1573F276}" type="presParOf" srcId="{362D03EC-3BF8-4141-843E-79B775B4844F}" destId="{8998E641-C53C-45CD-A3C4-052879E6E11E}" srcOrd="2" destOrd="0" presId="urn:microsoft.com/office/officeart/2005/8/layout/vList2"/>
    <dgm:cxn modelId="{805D5770-F31D-4B6C-9C0E-2DC8C88DAD85}" type="presParOf" srcId="{362D03EC-3BF8-4141-843E-79B775B4844F}" destId="{57D634DE-434C-4164-B54A-509C7BB8F758}" srcOrd="3" destOrd="0" presId="urn:microsoft.com/office/officeart/2005/8/layout/vList2"/>
    <dgm:cxn modelId="{A5B88513-935B-4793-9E87-82B3D10B9CFD}" type="presParOf" srcId="{362D03EC-3BF8-4141-843E-79B775B4844F}" destId="{79D86261-6F72-491C-8B52-EF6F45DBE65B}" srcOrd="4" destOrd="0" presId="urn:microsoft.com/office/officeart/2005/8/layout/vList2"/>
    <dgm:cxn modelId="{155CF55F-F92E-4E18-9FA6-F4043D90C158}" type="presParOf" srcId="{362D03EC-3BF8-4141-843E-79B775B4844F}" destId="{44FDECCC-5549-4951-A44F-D1945A0FCDB1}" srcOrd="5" destOrd="0" presId="urn:microsoft.com/office/officeart/2005/8/layout/vList2"/>
    <dgm:cxn modelId="{21EA1068-0BDF-4461-BBDD-AD35FCF1C689}" type="presParOf" srcId="{362D03EC-3BF8-4141-843E-79B775B4844F}" destId="{ABF3BB03-C701-496D-A4EC-582C1496C7DD}" srcOrd="6" destOrd="0" presId="urn:microsoft.com/office/officeart/2005/8/layout/vList2"/>
    <dgm:cxn modelId="{72A3965C-D0F1-4C77-AFC2-2558BF925167}" type="presParOf" srcId="{362D03EC-3BF8-4141-843E-79B775B4844F}" destId="{76772035-26D6-42FD-A4AF-389442E0C062}" srcOrd="7" destOrd="0" presId="urn:microsoft.com/office/officeart/2005/8/layout/vList2"/>
    <dgm:cxn modelId="{0159D0AD-2C9D-40C8-891A-4FF8EAD82F25}" type="presParOf" srcId="{362D03EC-3BF8-4141-843E-79B775B4844F}" destId="{E96102BA-095E-4AA7-91A8-D7FC39C5127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2548E4-F975-4E73-A482-A6E4E30DD08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D8049E-8558-465F-866C-91669DE4CDB7}">
      <dgm:prSet/>
      <dgm:spPr/>
      <dgm:t>
        <a:bodyPr/>
        <a:lstStyle/>
        <a:p>
          <a:pPr>
            <a:lnSpc>
              <a:spcPct val="100000"/>
            </a:lnSpc>
          </a:pPr>
          <a:r>
            <a:rPr lang="en-US"/>
            <a:t>Is there a course not offered at NPHS that you would like to take?</a:t>
          </a:r>
          <a:endParaRPr lang="en-US" dirty="0"/>
        </a:p>
      </dgm:t>
    </dgm:pt>
    <dgm:pt modelId="{A1D64FA2-A1BD-4161-B76A-64EE99F6478B}" type="parTrans" cxnId="{295EDE07-5CA2-4062-9B9E-E4C94D89D94C}">
      <dgm:prSet/>
      <dgm:spPr/>
      <dgm:t>
        <a:bodyPr/>
        <a:lstStyle/>
        <a:p>
          <a:endParaRPr lang="en-US"/>
        </a:p>
      </dgm:t>
    </dgm:pt>
    <dgm:pt modelId="{661C1F4D-5B4E-4144-86B3-9CB07574D6FD}" type="sibTrans" cxnId="{295EDE07-5CA2-4062-9B9E-E4C94D89D94C}">
      <dgm:prSet/>
      <dgm:spPr/>
      <dgm:t>
        <a:bodyPr/>
        <a:lstStyle/>
        <a:p>
          <a:endParaRPr lang="en-US"/>
        </a:p>
      </dgm:t>
    </dgm:pt>
    <dgm:pt modelId="{F36FEAE6-E08F-4522-A828-F1FFDCE96B94}">
      <dgm:prSet/>
      <dgm:spPr/>
      <dgm:t>
        <a:bodyPr/>
        <a:lstStyle/>
        <a:p>
          <a:pPr>
            <a:lnSpc>
              <a:spcPct val="100000"/>
            </a:lnSpc>
          </a:pPr>
          <a:r>
            <a:rPr lang="en-US"/>
            <a:t>Did you fail a class and want to recover it online instead of in a class?</a:t>
          </a:r>
        </a:p>
      </dgm:t>
    </dgm:pt>
    <dgm:pt modelId="{921FD709-3493-4EF3-8C54-9B986220C5FA}" type="parTrans" cxnId="{49B6C3F7-CDAE-4805-AE8E-58393701E21F}">
      <dgm:prSet/>
      <dgm:spPr/>
      <dgm:t>
        <a:bodyPr/>
        <a:lstStyle/>
        <a:p>
          <a:endParaRPr lang="en-US"/>
        </a:p>
      </dgm:t>
    </dgm:pt>
    <dgm:pt modelId="{0618C7A3-72CD-47D4-839A-1F2D1A286ED2}" type="sibTrans" cxnId="{49B6C3F7-CDAE-4805-AE8E-58393701E21F}">
      <dgm:prSet/>
      <dgm:spPr/>
      <dgm:t>
        <a:bodyPr/>
        <a:lstStyle/>
        <a:p>
          <a:endParaRPr lang="en-US"/>
        </a:p>
      </dgm:t>
    </dgm:pt>
    <dgm:pt modelId="{2596B4D6-3AE1-4937-8AE1-F267AF0414B9}">
      <dgm:prSet/>
      <dgm:spPr/>
      <dgm:t>
        <a:bodyPr/>
        <a:lstStyle/>
        <a:p>
          <a:pPr>
            <a:lnSpc>
              <a:spcPct val="100000"/>
            </a:lnSpc>
          </a:pPr>
          <a:r>
            <a:rPr lang="en-US"/>
            <a:t>Would you prefer to take an online class during the school day in a lab setting?</a:t>
          </a:r>
          <a:endParaRPr lang="en-US" dirty="0"/>
        </a:p>
      </dgm:t>
    </dgm:pt>
    <dgm:pt modelId="{33301B8B-6C35-47A6-B27C-CB46880FD6A6}" type="parTrans" cxnId="{0567CFAE-8484-4529-A32D-C8E44B0E5A22}">
      <dgm:prSet/>
      <dgm:spPr/>
      <dgm:t>
        <a:bodyPr/>
        <a:lstStyle/>
        <a:p>
          <a:endParaRPr lang="en-US"/>
        </a:p>
      </dgm:t>
    </dgm:pt>
    <dgm:pt modelId="{521CD8C8-3C9B-4DC4-BF67-FC9D284609F5}" type="sibTrans" cxnId="{0567CFAE-8484-4529-A32D-C8E44B0E5A22}">
      <dgm:prSet/>
      <dgm:spPr/>
      <dgm:t>
        <a:bodyPr/>
        <a:lstStyle/>
        <a:p>
          <a:endParaRPr lang="en-US"/>
        </a:p>
      </dgm:t>
    </dgm:pt>
    <dgm:pt modelId="{6855C29C-D1D2-47BB-A466-17A02819FC0B}">
      <dgm:prSet/>
      <dgm:spPr/>
      <dgm:t>
        <a:bodyPr/>
        <a:lstStyle/>
        <a:p>
          <a:pPr>
            <a:lnSpc>
              <a:spcPct val="100000"/>
            </a:lnSpc>
          </a:pPr>
          <a:r>
            <a:rPr lang="en-US" dirty="0"/>
            <a:t>These opportunities are available for you. Talk to your counselor about how to do this.</a:t>
          </a:r>
        </a:p>
        <a:p>
          <a:pPr>
            <a:lnSpc>
              <a:spcPct val="100000"/>
            </a:lnSpc>
          </a:pPr>
          <a:endParaRPr lang="en-US" dirty="0"/>
        </a:p>
      </dgm:t>
    </dgm:pt>
    <dgm:pt modelId="{E89922CA-8122-4AD7-84E1-BC185E948504}" type="parTrans" cxnId="{F066F04B-0C28-49C2-950F-48C3398432A3}">
      <dgm:prSet/>
      <dgm:spPr/>
      <dgm:t>
        <a:bodyPr/>
        <a:lstStyle/>
        <a:p>
          <a:endParaRPr lang="en-US"/>
        </a:p>
      </dgm:t>
    </dgm:pt>
    <dgm:pt modelId="{1A2C0D10-F154-40E2-AB15-D918D20D1671}" type="sibTrans" cxnId="{F066F04B-0C28-49C2-950F-48C3398432A3}">
      <dgm:prSet/>
      <dgm:spPr/>
      <dgm:t>
        <a:bodyPr/>
        <a:lstStyle/>
        <a:p>
          <a:endParaRPr lang="en-US"/>
        </a:p>
      </dgm:t>
    </dgm:pt>
    <dgm:pt modelId="{5A934D26-9ADC-415E-9ED7-4DD21EFF42F5}" type="pres">
      <dgm:prSet presAssocID="{AE2548E4-F975-4E73-A482-A6E4E30DD087}" presName="root" presStyleCnt="0">
        <dgm:presLayoutVars>
          <dgm:dir/>
          <dgm:resizeHandles val="exact"/>
        </dgm:presLayoutVars>
      </dgm:prSet>
      <dgm:spPr/>
    </dgm:pt>
    <dgm:pt modelId="{463A1DE1-CC0C-4D6B-B2B9-BEABA722B733}" type="pres">
      <dgm:prSet presAssocID="{E0D8049E-8558-465F-866C-91669DE4CDB7}" presName="compNode" presStyleCnt="0"/>
      <dgm:spPr/>
    </dgm:pt>
    <dgm:pt modelId="{7378C9CF-F5B2-4418-81A0-86C757B058E5}" type="pres">
      <dgm:prSet presAssocID="{E0D8049E-8558-465F-866C-91669DE4CDB7}" presName="bgRect" presStyleLbl="bgShp" presStyleIdx="0" presStyleCnt="4"/>
      <dgm:spPr/>
    </dgm:pt>
    <dgm:pt modelId="{02A50134-0F8D-4519-8F86-5AB3EBA92276}" type="pres">
      <dgm:prSet presAssocID="{E0D8049E-8558-465F-866C-91669DE4CDB7}" presName="iconRect" presStyleLbl="node1" presStyleIdx="0" presStyleCnt="4" custLinFactNeighborX="536" custLinFactNeighborY="964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2BA3B08D-0E23-4F84-B8CB-03ED18A88D31}" type="pres">
      <dgm:prSet presAssocID="{E0D8049E-8558-465F-866C-91669DE4CDB7}" presName="spaceRect" presStyleCnt="0"/>
      <dgm:spPr/>
    </dgm:pt>
    <dgm:pt modelId="{42E255FA-6588-4117-8EA4-590F1597F6C3}" type="pres">
      <dgm:prSet presAssocID="{E0D8049E-8558-465F-866C-91669DE4CDB7}" presName="parTx" presStyleLbl="revTx" presStyleIdx="0" presStyleCnt="4">
        <dgm:presLayoutVars>
          <dgm:chMax val="0"/>
          <dgm:chPref val="0"/>
        </dgm:presLayoutVars>
      </dgm:prSet>
      <dgm:spPr/>
    </dgm:pt>
    <dgm:pt modelId="{C9DAA0CF-1900-4765-A5BA-5CC61F8CA32C}" type="pres">
      <dgm:prSet presAssocID="{661C1F4D-5B4E-4144-86B3-9CB07574D6FD}" presName="sibTrans" presStyleCnt="0"/>
      <dgm:spPr/>
    </dgm:pt>
    <dgm:pt modelId="{22ABAD4D-28D0-41EB-AE11-59D465271D09}" type="pres">
      <dgm:prSet presAssocID="{F36FEAE6-E08F-4522-A828-F1FFDCE96B94}" presName="compNode" presStyleCnt="0"/>
      <dgm:spPr/>
    </dgm:pt>
    <dgm:pt modelId="{F51E26A5-6ECD-4E0A-8C49-92C2F2CD37F8}" type="pres">
      <dgm:prSet presAssocID="{F36FEAE6-E08F-4522-A828-F1FFDCE96B94}" presName="bgRect" presStyleLbl="bgShp" presStyleIdx="1" presStyleCnt="4"/>
      <dgm:spPr/>
    </dgm:pt>
    <dgm:pt modelId="{12E8427C-0351-4112-B8F1-78D71DA306F4}" type="pres">
      <dgm:prSet presAssocID="{F36FEAE6-E08F-4522-A828-F1FFDCE96B9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DD04CA74-F31C-411D-952D-D5EE59D3B1DC}" type="pres">
      <dgm:prSet presAssocID="{F36FEAE6-E08F-4522-A828-F1FFDCE96B94}" presName="spaceRect" presStyleCnt="0"/>
      <dgm:spPr/>
    </dgm:pt>
    <dgm:pt modelId="{979BB3A8-86E3-4E1D-B1EB-0E4668DE00E7}" type="pres">
      <dgm:prSet presAssocID="{F36FEAE6-E08F-4522-A828-F1FFDCE96B94}" presName="parTx" presStyleLbl="revTx" presStyleIdx="1" presStyleCnt="4">
        <dgm:presLayoutVars>
          <dgm:chMax val="0"/>
          <dgm:chPref val="0"/>
        </dgm:presLayoutVars>
      </dgm:prSet>
      <dgm:spPr/>
    </dgm:pt>
    <dgm:pt modelId="{0D0F75E9-D066-4E75-8334-242BAB8E8452}" type="pres">
      <dgm:prSet presAssocID="{0618C7A3-72CD-47D4-839A-1F2D1A286ED2}" presName="sibTrans" presStyleCnt="0"/>
      <dgm:spPr/>
    </dgm:pt>
    <dgm:pt modelId="{039684C0-C19C-4092-97C7-CBFBF27AD8B5}" type="pres">
      <dgm:prSet presAssocID="{2596B4D6-3AE1-4937-8AE1-F267AF0414B9}" presName="compNode" presStyleCnt="0"/>
      <dgm:spPr/>
    </dgm:pt>
    <dgm:pt modelId="{FBFD56C3-0C4B-4DE8-9529-548CE3D6631B}" type="pres">
      <dgm:prSet presAssocID="{2596B4D6-3AE1-4937-8AE1-F267AF0414B9}" presName="bgRect" presStyleLbl="bgShp" presStyleIdx="2" presStyleCnt="4"/>
      <dgm:spPr/>
    </dgm:pt>
    <dgm:pt modelId="{527BF4F5-A23B-41C5-B946-CAC3FDF40D17}" type="pres">
      <dgm:prSet presAssocID="{2596B4D6-3AE1-4937-8AE1-F267AF0414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0C527F23-A413-430A-8373-607357CC36AE}" type="pres">
      <dgm:prSet presAssocID="{2596B4D6-3AE1-4937-8AE1-F267AF0414B9}" presName="spaceRect" presStyleCnt="0"/>
      <dgm:spPr/>
    </dgm:pt>
    <dgm:pt modelId="{CD296E17-030E-4D11-90C5-A4B30EEDCD7D}" type="pres">
      <dgm:prSet presAssocID="{2596B4D6-3AE1-4937-8AE1-F267AF0414B9}" presName="parTx" presStyleLbl="revTx" presStyleIdx="2" presStyleCnt="4">
        <dgm:presLayoutVars>
          <dgm:chMax val="0"/>
          <dgm:chPref val="0"/>
        </dgm:presLayoutVars>
      </dgm:prSet>
      <dgm:spPr/>
    </dgm:pt>
    <dgm:pt modelId="{66D4747F-B8FB-4C6E-85AC-D776C6D0B82C}" type="pres">
      <dgm:prSet presAssocID="{521CD8C8-3C9B-4DC4-BF67-FC9D284609F5}" presName="sibTrans" presStyleCnt="0"/>
      <dgm:spPr/>
    </dgm:pt>
    <dgm:pt modelId="{EDAE2D44-3D99-4893-8EB8-94CE8A8BBAFD}" type="pres">
      <dgm:prSet presAssocID="{6855C29C-D1D2-47BB-A466-17A02819FC0B}" presName="compNode" presStyleCnt="0"/>
      <dgm:spPr/>
    </dgm:pt>
    <dgm:pt modelId="{E3063107-3428-48E3-B159-BBE165E07C0C}" type="pres">
      <dgm:prSet presAssocID="{6855C29C-D1D2-47BB-A466-17A02819FC0B}" presName="bgRect" presStyleLbl="bgShp" presStyleIdx="3" presStyleCnt="4"/>
      <dgm:spPr/>
    </dgm:pt>
    <dgm:pt modelId="{ADE5F696-5695-4070-B95F-5D6D1BD7EFB4}" type="pres">
      <dgm:prSet presAssocID="{6855C29C-D1D2-47BB-A466-17A02819FC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ctions"/>
        </a:ext>
      </dgm:extLst>
    </dgm:pt>
    <dgm:pt modelId="{4466D323-8D6A-4005-9EA3-A4D907092C13}" type="pres">
      <dgm:prSet presAssocID="{6855C29C-D1D2-47BB-A466-17A02819FC0B}" presName="spaceRect" presStyleCnt="0"/>
      <dgm:spPr/>
    </dgm:pt>
    <dgm:pt modelId="{35BF4802-46E3-4E4E-80AE-D03EDA1DAE7B}" type="pres">
      <dgm:prSet presAssocID="{6855C29C-D1D2-47BB-A466-17A02819FC0B}" presName="parTx" presStyleLbl="revTx" presStyleIdx="3" presStyleCnt="4">
        <dgm:presLayoutVars>
          <dgm:chMax val="0"/>
          <dgm:chPref val="0"/>
        </dgm:presLayoutVars>
      </dgm:prSet>
      <dgm:spPr/>
    </dgm:pt>
  </dgm:ptLst>
  <dgm:cxnLst>
    <dgm:cxn modelId="{8B2AD705-AE03-4072-ADE4-575B6EA8C566}" type="presOf" srcId="{E0D8049E-8558-465F-866C-91669DE4CDB7}" destId="{42E255FA-6588-4117-8EA4-590F1597F6C3}" srcOrd="0" destOrd="0" presId="urn:microsoft.com/office/officeart/2018/2/layout/IconVerticalSolidList"/>
    <dgm:cxn modelId="{295EDE07-5CA2-4062-9B9E-E4C94D89D94C}" srcId="{AE2548E4-F975-4E73-A482-A6E4E30DD087}" destId="{E0D8049E-8558-465F-866C-91669DE4CDB7}" srcOrd="0" destOrd="0" parTransId="{A1D64FA2-A1BD-4161-B76A-64EE99F6478B}" sibTransId="{661C1F4D-5B4E-4144-86B3-9CB07574D6FD}"/>
    <dgm:cxn modelId="{29D5CE34-6910-436F-81EF-B07DD2E256DB}" type="presOf" srcId="{2596B4D6-3AE1-4937-8AE1-F267AF0414B9}" destId="{CD296E17-030E-4D11-90C5-A4B30EEDCD7D}" srcOrd="0" destOrd="0" presId="urn:microsoft.com/office/officeart/2018/2/layout/IconVerticalSolidList"/>
    <dgm:cxn modelId="{F066F04B-0C28-49C2-950F-48C3398432A3}" srcId="{AE2548E4-F975-4E73-A482-A6E4E30DD087}" destId="{6855C29C-D1D2-47BB-A466-17A02819FC0B}" srcOrd="3" destOrd="0" parTransId="{E89922CA-8122-4AD7-84E1-BC185E948504}" sibTransId="{1A2C0D10-F154-40E2-AB15-D918D20D1671}"/>
    <dgm:cxn modelId="{AAD98D71-1137-457B-819F-4424AC30B9E3}" type="presOf" srcId="{6855C29C-D1D2-47BB-A466-17A02819FC0B}" destId="{35BF4802-46E3-4E4E-80AE-D03EDA1DAE7B}" srcOrd="0" destOrd="0" presId="urn:microsoft.com/office/officeart/2018/2/layout/IconVerticalSolidList"/>
    <dgm:cxn modelId="{6FBDE18C-8166-43DC-AF31-9F6CE32E64E6}" type="presOf" srcId="{AE2548E4-F975-4E73-A482-A6E4E30DD087}" destId="{5A934D26-9ADC-415E-9ED7-4DD21EFF42F5}" srcOrd="0" destOrd="0" presId="urn:microsoft.com/office/officeart/2018/2/layout/IconVerticalSolidList"/>
    <dgm:cxn modelId="{0567CFAE-8484-4529-A32D-C8E44B0E5A22}" srcId="{AE2548E4-F975-4E73-A482-A6E4E30DD087}" destId="{2596B4D6-3AE1-4937-8AE1-F267AF0414B9}" srcOrd="2" destOrd="0" parTransId="{33301B8B-6C35-47A6-B27C-CB46880FD6A6}" sibTransId="{521CD8C8-3C9B-4DC4-BF67-FC9D284609F5}"/>
    <dgm:cxn modelId="{938BDDF5-ED9F-41AD-A3DE-BDCF30C1F500}" type="presOf" srcId="{F36FEAE6-E08F-4522-A828-F1FFDCE96B94}" destId="{979BB3A8-86E3-4E1D-B1EB-0E4668DE00E7}" srcOrd="0" destOrd="0" presId="urn:microsoft.com/office/officeart/2018/2/layout/IconVerticalSolidList"/>
    <dgm:cxn modelId="{49B6C3F7-CDAE-4805-AE8E-58393701E21F}" srcId="{AE2548E4-F975-4E73-A482-A6E4E30DD087}" destId="{F36FEAE6-E08F-4522-A828-F1FFDCE96B94}" srcOrd="1" destOrd="0" parTransId="{921FD709-3493-4EF3-8C54-9B986220C5FA}" sibTransId="{0618C7A3-72CD-47D4-839A-1F2D1A286ED2}"/>
    <dgm:cxn modelId="{0BD95DFB-D3FF-4814-9981-D5E9B9C34A12}" type="presParOf" srcId="{5A934D26-9ADC-415E-9ED7-4DD21EFF42F5}" destId="{463A1DE1-CC0C-4D6B-B2B9-BEABA722B733}" srcOrd="0" destOrd="0" presId="urn:microsoft.com/office/officeart/2018/2/layout/IconVerticalSolidList"/>
    <dgm:cxn modelId="{24334101-F629-4095-B64D-460B1D8C03C9}" type="presParOf" srcId="{463A1DE1-CC0C-4D6B-B2B9-BEABA722B733}" destId="{7378C9CF-F5B2-4418-81A0-86C757B058E5}" srcOrd="0" destOrd="0" presId="urn:microsoft.com/office/officeart/2018/2/layout/IconVerticalSolidList"/>
    <dgm:cxn modelId="{2722CE55-E135-4593-B87B-97FEC7E6FB1E}" type="presParOf" srcId="{463A1DE1-CC0C-4D6B-B2B9-BEABA722B733}" destId="{02A50134-0F8D-4519-8F86-5AB3EBA92276}" srcOrd="1" destOrd="0" presId="urn:microsoft.com/office/officeart/2018/2/layout/IconVerticalSolidList"/>
    <dgm:cxn modelId="{7C159890-9ED3-47CF-858F-143F75BBD315}" type="presParOf" srcId="{463A1DE1-CC0C-4D6B-B2B9-BEABA722B733}" destId="{2BA3B08D-0E23-4F84-B8CB-03ED18A88D31}" srcOrd="2" destOrd="0" presId="urn:microsoft.com/office/officeart/2018/2/layout/IconVerticalSolidList"/>
    <dgm:cxn modelId="{5804CEB6-1C51-4E38-8BAD-9C221A34707E}" type="presParOf" srcId="{463A1DE1-CC0C-4D6B-B2B9-BEABA722B733}" destId="{42E255FA-6588-4117-8EA4-590F1597F6C3}" srcOrd="3" destOrd="0" presId="urn:microsoft.com/office/officeart/2018/2/layout/IconVerticalSolidList"/>
    <dgm:cxn modelId="{D35BACB5-5CDC-437B-9616-282B6076E91F}" type="presParOf" srcId="{5A934D26-9ADC-415E-9ED7-4DD21EFF42F5}" destId="{C9DAA0CF-1900-4765-A5BA-5CC61F8CA32C}" srcOrd="1" destOrd="0" presId="urn:microsoft.com/office/officeart/2018/2/layout/IconVerticalSolidList"/>
    <dgm:cxn modelId="{9D7711F9-414F-4AC5-B09F-C8989F304DB9}" type="presParOf" srcId="{5A934D26-9ADC-415E-9ED7-4DD21EFF42F5}" destId="{22ABAD4D-28D0-41EB-AE11-59D465271D09}" srcOrd="2" destOrd="0" presId="urn:microsoft.com/office/officeart/2018/2/layout/IconVerticalSolidList"/>
    <dgm:cxn modelId="{616B429E-6D01-4E93-BF9D-1FB6C03E4FD4}" type="presParOf" srcId="{22ABAD4D-28D0-41EB-AE11-59D465271D09}" destId="{F51E26A5-6ECD-4E0A-8C49-92C2F2CD37F8}" srcOrd="0" destOrd="0" presId="urn:microsoft.com/office/officeart/2018/2/layout/IconVerticalSolidList"/>
    <dgm:cxn modelId="{998C5A38-6B3B-485A-92DC-855B2394817E}" type="presParOf" srcId="{22ABAD4D-28D0-41EB-AE11-59D465271D09}" destId="{12E8427C-0351-4112-B8F1-78D71DA306F4}" srcOrd="1" destOrd="0" presId="urn:microsoft.com/office/officeart/2018/2/layout/IconVerticalSolidList"/>
    <dgm:cxn modelId="{59E9EBF6-2FCD-4BB0-A0AF-0C45BC753B9F}" type="presParOf" srcId="{22ABAD4D-28D0-41EB-AE11-59D465271D09}" destId="{DD04CA74-F31C-411D-952D-D5EE59D3B1DC}" srcOrd="2" destOrd="0" presId="urn:microsoft.com/office/officeart/2018/2/layout/IconVerticalSolidList"/>
    <dgm:cxn modelId="{E281AA29-E847-4EE9-AD85-5CE53255FFAE}" type="presParOf" srcId="{22ABAD4D-28D0-41EB-AE11-59D465271D09}" destId="{979BB3A8-86E3-4E1D-B1EB-0E4668DE00E7}" srcOrd="3" destOrd="0" presId="urn:microsoft.com/office/officeart/2018/2/layout/IconVerticalSolidList"/>
    <dgm:cxn modelId="{96196D57-CFC1-44E6-8C8C-80DD130B2774}" type="presParOf" srcId="{5A934D26-9ADC-415E-9ED7-4DD21EFF42F5}" destId="{0D0F75E9-D066-4E75-8334-242BAB8E8452}" srcOrd="3" destOrd="0" presId="urn:microsoft.com/office/officeart/2018/2/layout/IconVerticalSolidList"/>
    <dgm:cxn modelId="{31D0056A-836C-48C9-8A7E-2146FA165BCC}" type="presParOf" srcId="{5A934D26-9ADC-415E-9ED7-4DD21EFF42F5}" destId="{039684C0-C19C-4092-97C7-CBFBF27AD8B5}" srcOrd="4" destOrd="0" presId="urn:microsoft.com/office/officeart/2018/2/layout/IconVerticalSolidList"/>
    <dgm:cxn modelId="{7F017676-CC12-482C-96B9-D6229D0C6624}" type="presParOf" srcId="{039684C0-C19C-4092-97C7-CBFBF27AD8B5}" destId="{FBFD56C3-0C4B-4DE8-9529-548CE3D6631B}" srcOrd="0" destOrd="0" presId="urn:microsoft.com/office/officeart/2018/2/layout/IconVerticalSolidList"/>
    <dgm:cxn modelId="{0B5489F7-608C-4C50-8F76-6C88AD2CFBE1}" type="presParOf" srcId="{039684C0-C19C-4092-97C7-CBFBF27AD8B5}" destId="{527BF4F5-A23B-41C5-B946-CAC3FDF40D17}" srcOrd="1" destOrd="0" presId="urn:microsoft.com/office/officeart/2018/2/layout/IconVerticalSolidList"/>
    <dgm:cxn modelId="{224FECA9-D869-4130-B2E3-74296B79D68C}" type="presParOf" srcId="{039684C0-C19C-4092-97C7-CBFBF27AD8B5}" destId="{0C527F23-A413-430A-8373-607357CC36AE}" srcOrd="2" destOrd="0" presId="urn:microsoft.com/office/officeart/2018/2/layout/IconVerticalSolidList"/>
    <dgm:cxn modelId="{B39B714E-1029-4744-9E6F-04FD9BE36E34}" type="presParOf" srcId="{039684C0-C19C-4092-97C7-CBFBF27AD8B5}" destId="{CD296E17-030E-4D11-90C5-A4B30EEDCD7D}" srcOrd="3" destOrd="0" presId="urn:microsoft.com/office/officeart/2018/2/layout/IconVerticalSolidList"/>
    <dgm:cxn modelId="{FEEEDC7D-A46F-40F0-8659-F218B7F21B31}" type="presParOf" srcId="{5A934D26-9ADC-415E-9ED7-4DD21EFF42F5}" destId="{66D4747F-B8FB-4C6E-85AC-D776C6D0B82C}" srcOrd="5" destOrd="0" presId="urn:microsoft.com/office/officeart/2018/2/layout/IconVerticalSolidList"/>
    <dgm:cxn modelId="{AC9C55C6-3504-4BE2-ACF2-87160AE98B2C}" type="presParOf" srcId="{5A934D26-9ADC-415E-9ED7-4DD21EFF42F5}" destId="{EDAE2D44-3D99-4893-8EB8-94CE8A8BBAFD}" srcOrd="6" destOrd="0" presId="urn:microsoft.com/office/officeart/2018/2/layout/IconVerticalSolidList"/>
    <dgm:cxn modelId="{AD16768B-9F46-4D86-85E8-721BF812D72F}" type="presParOf" srcId="{EDAE2D44-3D99-4893-8EB8-94CE8A8BBAFD}" destId="{E3063107-3428-48E3-B159-BBE165E07C0C}" srcOrd="0" destOrd="0" presId="urn:microsoft.com/office/officeart/2018/2/layout/IconVerticalSolidList"/>
    <dgm:cxn modelId="{1DC10823-4FBC-4A0C-8105-819C9309913E}" type="presParOf" srcId="{EDAE2D44-3D99-4893-8EB8-94CE8A8BBAFD}" destId="{ADE5F696-5695-4070-B95F-5D6D1BD7EFB4}" srcOrd="1" destOrd="0" presId="urn:microsoft.com/office/officeart/2018/2/layout/IconVerticalSolidList"/>
    <dgm:cxn modelId="{C796575B-C1D0-46DE-A928-F4DAC004EB7F}" type="presParOf" srcId="{EDAE2D44-3D99-4893-8EB8-94CE8A8BBAFD}" destId="{4466D323-8D6A-4005-9EA3-A4D907092C13}" srcOrd="2" destOrd="0" presId="urn:microsoft.com/office/officeart/2018/2/layout/IconVerticalSolidList"/>
    <dgm:cxn modelId="{3E36E665-0CD8-4B12-BAB6-D69E9AA0F420}" type="presParOf" srcId="{EDAE2D44-3D99-4893-8EB8-94CE8A8BBAFD}" destId="{35BF4802-46E3-4E4E-80AE-D03EDA1DAE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C48AE-A15E-42D6-B1F6-25FA782D2E9F}"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C16CF322-CE78-4C3B-9CE6-459A6E061468}">
      <dgm:prSet custT="1"/>
      <dgm:spPr>
        <a:solidFill>
          <a:schemeClr val="accent2"/>
        </a:solidFill>
      </dgm:spPr>
      <dgm:t>
        <a:bodyPr/>
        <a:lstStyle/>
        <a:p>
          <a:r>
            <a:rPr lang="en-US" sz="1800" b="1" dirty="0"/>
            <a:t>Health and Personal Fitness </a:t>
          </a:r>
          <a:r>
            <a:rPr lang="en-US" sz="1800" dirty="0"/>
            <a:t>are not electives. Every student must take Health and Personal Fitness to meet graduation requirements. </a:t>
          </a:r>
        </a:p>
      </dgm:t>
    </dgm:pt>
    <dgm:pt modelId="{6E35FE46-99DA-4CAC-A433-C85625D415C3}" type="parTrans" cxnId="{975ADECB-D8BA-4F5D-802D-F6EB6A1CD042}">
      <dgm:prSet/>
      <dgm:spPr/>
      <dgm:t>
        <a:bodyPr/>
        <a:lstStyle/>
        <a:p>
          <a:endParaRPr lang="en-US"/>
        </a:p>
      </dgm:t>
    </dgm:pt>
    <dgm:pt modelId="{8B5A6C55-4FF5-42C7-9457-3B9B7DB862C9}" type="sibTrans" cxnId="{975ADECB-D8BA-4F5D-802D-F6EB6A1CD042}">
      <dgm:prSet/>
      <dgm:spPr/>
      <dgm:t>
        <a:bodyPr/>
        <a:lstStyle/>
        <a:p>
          <a:endParaRPr lang="en-US"/>
        </a:p>
      </dgm:t>
    </dgm:pt>
    <dgm:pt modelId="{EE23D8DA-0E97-4FE2-BD54-825B39AE787E}">
      <dgm:prSet custT="1"/>
      <dgm:spPr>
        <a:solidFill>
          <a:schemeClr val="accent2"/>
        </a:solidFill>
      </dgm:spPr>
      <dgm:t>
        <a:bodyPr/>
        <a:lstStyle/>
        <a:p>
          <a:r>
            <a:rPr lang="en-US" sz="1700" dirty="0"/>
            <a:t>The only exception to this rule is for JROTC students. You must successfully complete 3 semesters, earning 3 credits, in JROTC to exempt the Health and Personal Fitness Requirement</a:t>
          </a:r>
          <a:r>
            <a:rPr lang="en-US" sz="1600" dirty="0"/>
            <a:t>.</a:t>
          </a:r>
        </a:p>
      </dgm:t>
    </dgm:pt>
    <dgm:pt modelId="{BCFB70EE-A4A1-4B68-82E6-D4E4B5FBA33A}" type="parTrans" cxnId="{D8AE7735-F549-4AE4-949C-602892FDE001}">
      <dgm:prSet/>
      <dgm:spPr/>
      <dgm:t>
        <a:bodyPr/>
        <a:lstStyle/>
        <a:p>
          <a:endParaRPr lang="en-US"/>
        </a:p>
      </dgm:t>
    </dgm:pt>
    <dgm:pt modelId="{BA4883EA-F7A6-4564-BA8E-C90BF065490E}" type="sibTrans" cxnId="{D8AE7735-F549-4AE4-949C-602892FDE001}">
      <dgm:prSet/>
      <dgm:spPr/>
      <dgm:t>
        <a:bodyPr/>
        <a:lstStyle/>
        <a:p>
          <a:endParaRPr lang="en-US"/>
        </a:p>
      </dgm:t>
    </dgm:pt>
    <dgm:pt modelId="{35AC6B3C-57DF-495A-A60A-E0E64D6631F6}">
      <dgm:prSet custT="1"/>
      <dgm:spPr>
        <a:solidFill>
          <a:schemeClr val="accent2"/>
        </a:solidFill>
      </dgm:spPr>
      <dgm:t>
        <a:bodyPr/>
        <a:lstStyle/>
        <a:p>
          <a:r>
            <a:rPr lang="en-US" sz="1800" dirty="0"/>
            <a:t>If you have not had Health, Personal Fitness or JROTC, please contact your counselor</a:t>
          </a:r>
          <a:r>
            <a:rPr lang="en-US" sz="1600" dirty="0"/>
            <a:t>.</a:t>
          </a:r>
        </a:p>
      </dgm:t>
    </dgm:pt>
    <dgm:pt modelId="{A68D4E70-207E-4BB1-89CC-288E24609362}" type="parTrans" cxnId="{584D3BC4-8D0C-4178-B94F-7A71B4C3892B}">
      <dgm:prSet/>
      <dgm:spPr/>
      <dgm:t>
        <a:bodyPr/>
        <a:lstStyle/>
        <a:p>
          <a:endParaRPr lang="en-US"/>
        </a:p>
      </dgm:t>
    </dgm:pt>
    <dgm:pt modelId="{DE03EB49-EE78-46C9-9D5F-253AC0042426}" type="sibTrans" cxnId="{584D3BC4-8D0C-4178-B94F-7A71B4C3892B}">
      <dgm:prSet/>
      <dgm:spPr/>
      <dgm:t>
        <a:bodyPr/>
        <a:lstStyle/>
        <a:p>
          <a:endParaRPr lang="en-US"/>
        </a:p>
      </dgm:t>
    </dgm:pt>
    <dgm:pt modelId="{E41934A8-699E-4681-BC6E-517AB3004122}">
      <dgm:prSet custT="1"/>
      <dgm:spPr>
        <a:solidFill>
          <a:schemeClr val="accent2"/>
        </a:solidFill>
      </dgm:spPr>
      <dgm:t>
        <a:bodyPr/>
        <a:lstStyle/>
        <a:p>
          <a:r>
            <a:rPr lang="en-US" sz="1700" b="1" dirty="0"/>
            <a:t>World Language </a:t>
          </a:r>
          <a:r>
            <a:rPr lang="en-US" sz="1700" dirty="0"/>
            <a:t>– You do not have to take a world language to graduate. However, you </a:t>
          </a:r>
          <a:r>
            <a:rPr lang="en-US" sz="1700" i="1" dirty="0"/>
            <a:t>do</a:t>
          </a:r>
          <a:r>
            <a:rPr lang="en-US" sz="1700" dirty="0"/>
            <a:t> need 2 years in the same language to enter most four-year colleges. </a:t>
          </a:r>
        </a:p>
      </dgm:t>
    </dgm:pt>
    <dgm:pt modelId="{0B1D8CCE-5E57-4E2C-9E20-6A4865DBA4CF}" type="parTrans" cxnId="{D9EFD6DA-8BBC-4087-A4C3-C54F25F3EFAF}">
      <dgm:prSet/>
      <dgm:spPr/>
      <dgm:t>
        <a:bodyPr/>
        <a:lstStyle/>
        <a:p>
          <a:endParaRPr lang="en-US"/>
        </a:p>
      </dgm:t>
    </dgm:pt>
    <dgm:pt modelId="{B95ACA97-9EC1-4AFF-B119-84AAC35DA621}" type="sibTrans" cxnId="{D9EFD6DA-8BBC-4087-A4C3-C54F25F3EFAF}">
      <dgm:prSet/>
      <dgm:spPr/>
      <dgm:t>
        <a:bodyPr/>
        <a:lstStyle/>
        <a:p>
          <a:endParaRPr lang="en-US"/>
        </a:p>
      </dgm:t>
    </dgm:pt>
    <dgm:pt modelId="{131728E8-DC98-4E62-9FD6-3E7FB6849D70}">
      <dgm:prSet custT="1"/>
      <dgm:spPr>
        <a:solidFill>
          <a:schemeClr val="accent2"/>
        </a:solidFill>
      </dgm:spPr>
      <dgm:t>
        <a:bodyPr/>
        <a:lstStyle/>
        <a:p>
          <a:r>
            <a:rPr lang="en-US" sz="1800" dirty="0"/>
            <a:t>Example: Spanish 1 &amp; 2 or French 1 &amp; 2. Not Spanish I and French I</a:t>
          </a:r>
          <a:r>
            <a:rPr lang="en-US" sz="1600" dirty="0"/>
            <a:t>.</a:t>
          </a:r>
        </a:p>
      </dgm:t>
    </dgm:pt>
    <dgm:pt modelId="{3344F136-73E6-4C21-BFCA-05AAE67B02F4}" type="parTrans" cxnId="{44AE3D35-8401-4EAA-82F2-C9B1EFDA52A3}">
      <dgm:prSet/>
      <dgm:spPr/>
      <dgm:t>
        <a:bodyPr/>
        <a:lstStyle/>
        <a:p>
          <a:endParaRPr lang="en-US"/>
        </a:p>
      </dgm:t>
    </dgm:pt>
    <dgm:pt modelId="{27738BD5-7272-449A-B3FC-CFCD72E3E659}" type="sibTrans" cxnId="{44AE3D35-8401-4EAA-82F2-C9B1EFDA52A3}">
      <dgm:prSet/>
      <dgm:spPr/>
      <dgm:t>
        <a:bodyPr/>
        <a:lstStyle/>
        <a:p>
          <a:endParaRPr lang="en-US"/>
        </a:p>
      </dgm:t>
    </dgm:pt>
    <dgm:pt modelId="{A977B600-0EC6-4BD8-804A-82788B7DF669}" type="pres">
      <dgm:prSet presAssocID="{547C48AE-A15E-42D6-B1F6-25FA782D2E9F}" presName="diagram" presStyleCnt="0">
        <dgm:presLayoutVars>
          <dgm:dir/>
          <dgm:resizeHandles val="exact"/>
        </dgm:presLayoutVars>
      </dgm:prSet>
      <dgm:spPr/>
    </dgm:pt>
    <dgm:pt modelId="{17F4E1A0-F3F0-405B-A7ED-FC772FE8EB22}" type="pres">
      <dgm:prSet presAssocID="{C16CF322-CE78-4C3B-9CE6-459A6E061468}" presName="node" presStyleLbl="node1" presStyleIdx="0" presStyleCnt="5" custScaleY="119599">
        <dgm:presLayoutVars>
          <dgm:bulletEnabled val="1"/>
        </dgm:presLayoutVars>
      </dgm:prSet>
      <dgm:spPr/>
    </dgm:pt>
    <dgm:pt modelId="{D485086D-7A35-425A-B6EB-1C56A1881E11}" type="pres">
      <dgm:prSet presAssocID="{8B5A6C55-4FF5-42C7-9457-3B9B7DB862C9}" presName="sibTrans" presStyleCnt="0"/>
      <dgm:spPr/>
    </dgm:pt>
    <dgm:pt modelId="{5B88F8CA-DDE3-474B-822A-2A18D90D6FBE}" type="pres">
      <dgm:prSet presAssocID="{EE23D8DA-0E97-4FE2-BD54-825B39AE787E}" presName="node" presStyleLbl="node1" presStyleIdx="1" presStyleCnt="5" custScaleY="120604">
        <dgm:presLayoutVars>
          <dgm:bulletEnabled val="1"/>
        </dgm:presLayoutVars>
      </dgm:prSet>
      <dgm:spPr/>
    </dgm:pt>
    <dgm:pt modelId="{718CEDB9-CF0C-4C2F-92CA-74CF3A7C587D}" type="pres">
      <dgm:prSet presAssocID="{BA4883EA-F7A6-4564-BA8E-C90BF065490E}" presName="sibTrans" presStyleCnt="0"/>
      <dgm:spPr/>
    </dgm:pt>
    <dgm:pt modelId="{A7C5026F-C3BE-470A-8BA0-3102E35AB158}" type="pres">
      <dgm:prSet presAssocID="{35AC6B3C-57DF-495A-A60A-E0E64D6631F6}" presName="node" presStyleLbl="node1" presStyleIdx="2" presStyleCnt="5" custScaleY="115470">
        <dgm:presLayoutVars>
          <dgm:bulletEnabled val="1"/>
        </dgm:presLayoutVars>
      </dgm:prSet>
      <dgm:spPr/>
    </dgm:pt>
    <dgm:pt modelId="{4809B134-65CD-4F78-9AF6-1E6204BD06A7}" type="pres">
      <dgm:prSet presAssocID="{DE03EB49-EE78-46C9-9D5F-253AC0042426}" presName="sibTrans" presStyleCnt="0"/>
      <dgm:spPr/>
    </dgm:pt>
    <dgm:pt modelId="{6EC95E61-1179-4E19-86BE-516528882250}" type="pres">
      <dgm:prSet presAssocID="{E41934A8-699E-4681-BC6E-517AB3004122}" presName="node" presStyleLbl="node1" presStyleIdx="3" presStyleCnt="5" custScaleY="127306">
        <dgm:presLayoutVars>
          <dgm:bulletEnabled val="1"/>
        </dgm:presLayoutVars>
      </dgm:prSet>
      <dgm:spPr/>
    </dgm:pt>
    <dgm:pt modelId="{AE021626-B67D-4656-85BD-38E978AAEB02}" type="pres">
      <dgm:prSet presAssocID="{B95ACA97-9EC1-4AFF-B119-84AAC35DA621}" presName="sibTrans" presStyleCnt="0"/>
      <dgm:spPr/>
    </dgm:pt>
    <dgm:pt modelId="{8CFCF074-515D-4BA3-AF78-311D579E4D6E}" type="pres">
      <dgm:prSet presAssocID="{131728E8-DC98-4E62-9FD6-3E7FB6849D70}" presName="node" presStyleLbl="node1" presStyleIdx="4" presStyleCnt="5" custScaleY="134365">
        <dgm:presLayoutVars>
          <dgm:bulletEnabled val="1"/>
        </dgm:presLayoutVars>
      </dgm:prSet>
      <dgm:spPr/>
    </dgm:pt>
  </dgm:ptLst>
  <dgm:cxnLst>
    <dgm:cxn modelId="{72DD1627-C97A-43C0-8D6F-A0BA8A309907}" type="presOf" srcId="{131728E8-DC98-4E62-9FD6-3E7FB6849D70}" destId="{8CFCF074-515D-4BA3-AF78-311D579E4D6E}" srcOrd="0" destOrd="0" presId="urn:microsoft.com/office/officeart/2005/8/layout/default"/>
    <dgm:cxn modelId="{44AE3D35-8401-4EAA-82F2-C9B1EFDA52A3}" srcId="{547C48AE-A15E-42D6-B1F6-25FA782D2E9F}" destId="{131728E8-DC98-4E62-9FD6-3E7FB6849D70}" srcOrd="4" destOrd="0" parTransId="{3344F136-73E6-4C21-BFCA-05AAE67B02F4}" sibTransId="{27738BD5-7272-449A-B3FC-CFCD72E3E659}"/>
    <dgm:cxn modelId="{D8AE7735-F549-4AE4-949C-602892FDE001}" srcId="{547C48AE-A15E-42D6-B1F6-25FA782D2E9F}" destId="{EE23D8DA-0E97-4FE2-BD54-825B39AE787E}" srcOrd="1" destOrd="0" parTransId="{BCFB70EE-A4A1-4B68-82E6-D4E4B5FBA33A}" sibTransId="{BA4883EA-F7A6-4564-BA8E-C90BF065490E}"/>
    <dgm:cxn modelId="{A36E2E39-B7F1-4821-98FE-8530E01D097D}" type="presOf" srcId="{EE23D8DA-0E97-4FE2-BD54-825B39AE787E}" destId="{5B88F8CA-DDE3-474B-822A-2A18D90D6FBE}" srcOrd="0" destOrd="0" presId="urn:microsoft.com/office/officeart/2005/8/layout/default"/>
    <dgm:cxn modelId="{1044C244-CD1B-42E7-8CF0-3C7DA1E90826}" type="presOf" srcId="{C16CF322-CE78-4C3B-9CE6-459A6E061468}" destId="{17F4E1A0-F3F0-405B-A7ED-FC772FE8EB22}" srcOrd="0" destOrd="0" presId="urn:microsoft.com/office/officeart/2005/8/layout/default"/>
    <dgm:cxn modelId="{230E6EA4-090F-4042-A801-311993283481}" type="presOf" srcId="{E41934A8-699E-4681-BC6E-517AB3004122}" destId="{6EC95E61-1179-4E19-86BE-516528882250}" srcOrd="0" destOrd="0" presId="urn:microsoft.com/office/officeart/2005/8/layout/default"/>
    <dgm:cxn modelId="{584D3BC4-8D0C-4178-B94F-7A71B4C3892B}" srcId="{547C48AE-A15E-42D6-B1F6-25FA782D2E9F}" destId="{35AC6B3C-57DF-495A-A60A-E0E64D6631F6}" srcOrd="2" destOrd="0" parTransId="{A68D4E70-207E-4BB1-89CC-288E24609362}" sibTransId="{DE03EB49-EE78-46C9-9D5F-253AC0042426}"/>
    <dgm:cxn modelId="{975ADECB-D8BA-4F5D-802D-F6EB6A1CD042}" srcId="{547C48AE-A15E-42D6-B1F6-25FA782D2E9F}" destId="{C16CF322-CE78-4C3B-9CE6-459A6E061468}" srcOrd="0" destOrd="0" parTransId="{6E35FE46-99DA-4CAC-A433-C85625D415C3}" sibTransId="{8B5A6C55-4FF5-42C7-9457-3B9B7DB862C9}"/>
    <dgm:cxn modelId="{78077FD9-EFB4-4E95-8676-16DCC63E3B52}" type="presOf" srcId="{35AC6B3C-57DF-495A-A60A-E0E64D6631F6}" destId="{A7C5026F-C3BE-470A-8BA0-3102E35AB158}" srcOrd="0" destOrd="0" presId="urn:microsoft.com/office/officeart/2005/8/layout/default"/>
    <dgm:cxn modelId="{47CE63DA-AB52-4FB5-B6C8-AF08278E3852}" type="presOf" srcId="{547C48AE-A15E-42D6-B1F6-25FA782D2E9F}" destId="{A977B600-0EC6-4BD8-804A-82788B7DF669}" srcOrd="0" destOrd="0" presId="urn:microsoft.com/office/officeart/2005/8/layout/default"/>
    <dgm:cxn modelId="{D9EFD6DA-8BBC-4087-A4C3-C54F25F3EFAF}" srcId="{547C48AE-A15E-42D6-B1F6-25FA782D2E9F}" destId="{E41934A8-699E-4681-BC6E-517AB3004122}" srcOrd="3" destOrd="0" parTransId="{0B1D8CCE-5E57-4E2C-9E20-6A4865DBA4CF}" sibTransId="{B95ACA97-9EC1-4AFF-B119-84AAC35DA621}"/>
    <dgm:cxn modelId="{0A3F0ACB-D795-41C7-BB70-D314B20FC8F7}" type="presParOf" srcId="{A977B600-0EC6-4BD8-804A-82788B7DF669}" destId="{17F4E1A0-F3F0-405B-A7ED-FC772FE8EB22}" srcOrd="0" destOrd="0" presId="urn:microsoft.com/office/officeart/2005/8/layout/default"/>
    <dgm:cxn modelId="{AFA66C38-755F-4BB9-BE96-7A4B2FE539FA}" type="presParOf" srcId="{A977B600-0EC6-4BD8-804A-82788B7DF669}" destId="{D485086D-7A35-425A-B6EB-1C56A1881E11}" srcOrd="1" destOrd="0" presId="urn:microsoft.com/office/officeart/2005/8/layout/default"/>
    <dgm:cxn modelId="{1F8BA073-21A1-4ACC-A5E4-6347760DF552}" type="presParOf" srcId="{A977B600-0EC6-4BD8-804A-82788B7DF669}" destId="{5B88F8CA-DDE3-474B-822A-2A18D90D6FBE}" srcOrd="2" destOrd="0" presId="urn:microsoft.com/office/officeart/2005/8/layout/default"/>
    <dgm:cxn modelId="{4ACEC74E-EEB0-44EF-8873-D7590943F640}" type="presParOf" srcId="{A977B600-0EC6-4BD8-804A-82788B7DF669}" destId="{718CEDB9-CF0C-4C2F-92CA-74CF3A7C587D}" srcOrd="3" destOrd="0" presId="urn:microsoft.com/office/officeart/2005/8/layout/default"/>
    <dgm:cxn modelId="{F70A74BF-6CEB-4E87-AA23-6375A9A55E08}" type="presParOf" srcId="{A977B600-0EC6-4BD8-804A-82788B7DF669}" destId="{A7C5026F-C3BE-470A-8BA0-3102E35AB158}" srcOrd="4" destOrd="0" presId="urn:microsoft.com/office/officeart/2005/8/layout/default"/>
    <dgm:cxn modelId="{E491D4FF-024F-493F-A548-0F53FAB140E5}" type="presParOf" srcId="{A977B600-0EC6-4BD8-804A-82788B7DF669}" destId="{4809B134-65CD-4F78-9AF6-1E6204BD06A7}" srcOrd="5" destOrd="0" presId="urn:microsoft.com/office/officeart/2005/8/layout/default"/>
    <dgm:cxn modelId="{608F51DC-2E5B-4EB3-B0AA-694E32866066}" type="presParOf" srcId="{A977B600-0EC6-4BD8-804A-82788B7DF669}" destId="{6EC95E61-1179-4E19-86BE-516528882250}" srcOrd="6" destOrd="0" presId="urn:microsoft.com/office/officeart/2005/8/layout/default"/>
    <dgm:cxn modelId="{A80416DF-0C9B-4F79-A9DE-C61DF9973A49}" type="presParOf" srcId="{A977B600-0EC6-4BD8-804A-82788B7DF669}" destId="{AE021626-B67D-4656-85BD-38E978AAEB02}" srcOrd="7" destOrd="0" presId="urn:microsoft.com/office/officeart/2005/8/layout/default"/>
    <dgm:cxn modelId="{7159D584-0236-4F4C-8792-F85EBAED42EB}" type="presParOf" srcId="{A977B600-0EC6-4BD8-804A-82788B7DF669}" destId="{8CFCF074-515D-4BA3-AF78-311D579E4D6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6CA-A905-42CE-8F04-611933D46554}">
      <dsp:nvSpPr>
        <dsp:cNvPr id="0" name=""/>
        <dsp:cNvSpPr/>
      </dsp:nvSpPr>
      <dsp:spPr>
        <a:xfrm>
          <a:off x="8573" y="28255"/>
          <a:ext cx="3556093" cy="2395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Each semester, your teachers make course selections for you based on how you performed in their classes that semester. </a:t>
          </a:r>
        </a:p>
      </dsp:txBody>
      <dsp:txXfrm>
        <a:off x="8573" y="28255"/>
        <a:ext cx="3556093" cy="2395107"/>
      </dsp:txXfrm>
    </dsp:sp>
    <dsp:sp modelId="{4FEE6756-A1E4-415B-92A5-332132C2AF22}">
      <dsp:nvSpPr>
        <dsp:cNvPr id="0" name=""/>
        <dsp:cNvSpPr/>
      </dsp:nvSpPr>
      <dsp:spPr>
        <a:xfrm>
          <a:off x="3862372" y="28255"/>
          <a:ext cx="3170118" cy="2395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For fall semester, this was done at the end of the semester. For this semester, teachers have already made these selections.</a:t>
          </a:r>
        </a:p>
      </dsp:txBody>
      <dsp:txXfrm>
        <a:off x="3862372" y="28255"/>
        <a:ext cx="3170118" cy="2395107"/>
      </dsp:txXfrm>
    </dsp:sp>
    <dsp:sp modelId="{103D43FD-8B73-4060-8042-79012E4B7DFF}">
      <dsp:nvSpPr>
        <dsp:cNvPr id="0" name=""/>
        <dsp:cNvSpPr/>
      </dsp:nvSpPr>
      <dsp:spPr>
        <a:xfrm>
          <a:off x="7338769" y="23754"/>
          <a:ext cx="3320340" cy="2395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Many times, teachers will have discussions with the students about their recommended placement. </a:t>
          </a:r>
        </a:p>
      </dsp:txBody>
      <dsp:txXfrm>
        <a:off x="7338769" y="23754"/>
        <a:ext cx="3320340" cy="2395107"/>
      </dsp:txXfrm>
    </dsp:sp>
    <dsp:sp modelId="{F41D1237-7752-422A-96D4-124CA317B0AE}">
      <dsp:nvSpPr>
        <dsp:cNvPr id="0" name=""/>
        <dsp:cNvSpPr/>
      </dsp:nvSpPr>
      <dsp:spPr>
        <a:xfrm>
          <a:off x="26822" y="2721068"/>
          <a:ext cx="3586846" cy="23651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Please take an active role in your education by asking questions. </a:t>
          </a:r>
          <a:r>
            <a:rPr lang="en-US" sz="1600" kern="1200" dirty="0"/>
            <a:t>You and your parents/guardians will be able to view your recommended courses in your Academic Planner on Infinite Campus in April. </a:t>
          </a:r>
          <a:r>
            <a:rPr lang="en-US" sz="1600" b="1" kern="1200" dirty="0"/>
            <a:t>Your academics should not be a surprise in August when you get your schedule.</a:t>
          </a:r>
          <a:endParaRPr lang="en-US" sz="1600" kern="1200" dirty="0"/>
        </a:p>
      </dsp:txBody>
      <dsp:txXfrm>
        <a:off x="26822" y="2721068"/>
        <a:ext cx="3586846" cy="2365116"/>
      </dsp:txXfrm>
    </dsp:sp>
    <dsp:sp modelId="{615D788E-69F5-4522-B00F-7979584A5AA2}">
      <dsp:nvSpPr>
        <dsp:cNvPr id="0" name=""/>
        <dsp:cNvSpPr/>
      </dsp:nvSpPr>
      <dsp:spPr>
        <a:xfrm>
          <a:off x="3886933" y="2758043"/>
          <a:ext cx="3155947" cy="22911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 April, you may request changes by communicating with your Counselor. </a:t>
          </a:r>
        </a:p>
      </dsp:txBody>
      <dsp:txXfrm>
        <a:off x="3886933" y="2758043"/>
        <a:ext cx="3155947" cy="2291166"/>
      </dsp:txXfrm>
    </dsp:sp>
    <dsp:sp modelId="{80554C59-343D-4C07-81A7-1A4FBC38D638}">
      <dsp:nvSpPr>
        <dsp:cNvPr id="0" name=""/>
        <dsp:cNvSpPr/>
      </dsp:nvSpPr>
      <dsp:spPr>
        <a:xfrm>
          <a:off x="7391850" y="2727069"/>
          <a:ext cx="3267259" cy="2275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All changes need to be made by the </a:t>
          </a:r>
          <a:r>
            <a:rPr lang="en-US" sz="2000" b="1" u="sng" kern="1200" dirty="0"/>
            <a:t>end of April </a:t>
          </a:r>
          <a:r>
            <a:rPr lang="en-US" sz="2000" kern="1200" dirty="0"/>
            <a:t>so we can allot our teachers and classes for next school year. </a:t>
          </a:r>
        </a:p>
      </dsp:txBody>
      <dsp:txXfrm>
        <a:off x="7391850" y="2727069"/>
        <a:ext cx="3267259" cy="2275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40D51-F776-4C41-89E7-D709E0A13AA0}">
      <dsp:nvSpPr>
        <dsp:cNvPr id="0" name=""/>
        <dsp:cNvSpPr/>
      </dsp:nvSpPr>
      <dsp:spPr>
        <a:xfrm>
          <a:off x="0" y="2051"/>
          <a:ext cx="8777329"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B7D915E-4F38-452B-8F4A-84E0605362E8}">
      <dsp:nvSpPr>
        <dsp:cNvPr id="0" name=""/>
        <dsp:cNvSpPr/>
      </dsp:nvSpPr>
      <dsp:spPr>
        <a:xfrm>
          <a:off x="0" y="2051"/>
          <a:ext cx="8777329" cy="69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Students who take an </a:t>
          </a:r>
          <a:r>
            <a:rPr lang="en-US" sz="1600" b="1" u="sng" kern="1200"/>
            <a:t>Honors</a:t>
          </a:r>
          <a:r>
            <a:rPr lang="en-US" sz="1600" kern="1200"/>
            <a:t> course earn </a:t>
          </a:r>
          <a:r>
            <a:rPr lang="en-US" sz="1600" b="1" u="sng" kern="1200"/>
            <a:t>5</a:t>
          </a:r>
          <a:r>
            <a:rPr lang="en-US" sz="1600" kern="1200"/>
            <a:t> additional bonus points on their final grade when passed with a 70 or higher. </a:t>
          </a:r>
        </a:p>
      </dsp:txBody>
      <dsp:txXfrm>
        <a:off x="0" y="2051"/>
        <a:ext cx="8777329" cy="699562"/>
      </dsp:txXfrm>
    </dsp:sp>
    <dsp:sp modelId="{A22C0E01-0AF8-4FF9-8D9F-CC0073C21DDE}">
      <dsp:nvSpPr>
        <dsp:cNvPr id="0" name=""/>
        <dsp:cNvSpPr/>
      </dsp:nvSpPr>
      <dsp:spPr>
        <a:xfrm>
          <a:off x="0" y="701614"/>
          <a:ext cx="8777329" cy="0"/>
        </a:xfrm>
        <a:prstGeom prst="line">
          <a:avLst/>
        </a:prstGeom>
        <a:solidFill>
          <a:schemeClr val="accent3">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B372973-A5A0-48E0-8FDE-9B4B660931BA}">
      <dsp:nvSpPr>
        <dsp:cNvPr id="0" name=""/>
        <dsp:cNvSpPr/>
      </dsp:nvSpPr>
      <dsp:spPr>
        <a:xfrm>
          <a:off x="0" y="701614"/>
          <a:ext cx="8777329" cy="69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Students who take an </a:t>
          </a:r>
          <a:r>
            <a:rPr lang="en-US" sz="1600" b="1" u="sng" kern="1200"/>
            <a:t>AP</a:t>
          </a:r>
          <a:r>
            <a:rPr lang="en-US" sz="1600" kern="1200"/>
            <a:t> course earn </a:t>
          </a:r>
          <a:r>
            <a:rPr lang="en-US" sz="1600" b="1" u="sng" kern="1200"/>
            <a:t>10</a:t>
          </a:r>
          <a:r>
            <a:rPr lang="en-US" sz="1600" kern="1200"/>
            <a:t> additional bonus points on their final grade when passed with a 70 or higher. </a:t>
          </a:r>
        </a:p>
      </dsp:txBody>
      <dsp:txXfrm>
        <a:off x="0" y="701614"/>
        <a:ext cx="8777329" cy="699562"/>
      </dsp:txXfrm>
    </dsp:sp>
    <dsp:sp modelId="{C1ED5FF4-8317-413B-BF2F-BFDED25C6B0A}">
      <dsp:nvSpPr>
        <dsp:cNvPr id="0" name=""/>
        <dsp:cNvSpPr/>
      </dsp:nvSpPr>
      <dsp:spPr>
        <a:xfrm>
          <a:off x="0" y="1401176"/>
          <a:ext cx="8777329" cy="0"/>
        </a:xfrm>
        <a:prstGeom prst="line">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56AA1C1-7D14-4035-B20B-353B3FCC0DA2}">
      <dsp:nvSpPr>
        <dsp:cNvPr id="0" name=""/>
        <dsp:cNvSpPr/>
      </dsp:nvSpPr>
      <dsp:spPr>
        <a:xfrm>
          <a:off x="0" y="1401176"/>
          <a:ext cx="8777329" cy="69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As a reminder – the HOPE program removes bonus points awarded. </a:t>
          </a:r>
        </a:p>
      </dsp:txBody>
      <dsp:txXfrm>
        <a:off x="0" y="1401176"/>
        <a:ext cx="8777329" cy="699562"/>
      </dsp:txXfrm>
    </dsp:sp>
    <dsp:sp modelId="{B42CB4B5-AE1E-4EBA-B69A-5CA78D2B2E87}">
      <dsp:nvSpPr>
        <dsp:cNvPr id="0" name=""/>
        <dsp:cNvSpPr/>
      </dsp:nvSpPr>
      <dsp:spPr>
        <a:xfrm>
          <a:off x="0" y="2100739"/>
          <a:ext cx="8777329" cy="0"/>
        </a:xfrm>
        <a:prstGeom prst="line">
          <a:avLst/>
        </a:prstGeom>
        <a:solidFill>
          <a:schemeClr val="accent5">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768A2A-9EA2-4961-8005-5EAD32D3E304}">
      <dsp:nvSpPr>
        <dsp:cNvPr id="0" name=""/>
        <dsp:cNvSpPr/>
      </dsp:nvSpPr>
      <dsp:spPr>
        <a:xfrm>
          <a:off x="0" y="2100739"/>
          <a:ext cx="8777329" cy="69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If you want to take an Honors or AP course, and your teacher did not recommend you for the course – please see a counselor to complete an Honors/AP waiver.</a:t>
          </a:r>
        </a:p>
      </dsp:txBody>
      <dsp:txXfrm>
        <a:off x="0" y="2100739"/>
        <a:ext cx="8777329" cy="699562"/>
      </dsp:txXfrm>
    </dsp:sp>
    <dsp:sp modelId="{884E9366-9CC3-4D6F-B79B-B924BA8A1743}">
      <dsp:nvSpPr>
        <dsp:cNvPr id="0" name=""/>
        <dsp:cNvSpPr/>
      </dsp:nvSpPr>
      <dsp:spPr>
        <a:xfrm>
          <a:off x="0" y="2800302"/>
          <a:ext cx="8777329" cy="0"/>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7B886C5-944F-4D65-BA93-6E05D2D0CCB6}">
      <dsp:nvSpPr>
        <dsp:cNvPr id="0" name=""/>
        <dsp:cNvSpPr/>
      </dsp:nvSpPr>
      <dsp:spPr>
        <a:xfrm>
          <a:off x="0" y="2800302"/>
          <a:ext cx="8777329" cy="69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If your teacher recommends Honors/AP and you do not want to take this level, you need to let your counselor know before the end of April for scheduling reasons. </a:t>
          </a:r>
        </a:p>
      </dsp:txBody>
      <dsp:txXfrm>
        <a:off x="0" y="2800302"/>
        <a:ext cx="8777329" cy="699562"/>
      </dsp:txXfrm>
    </dsp:sp>
    <dsp:sp modelId="{5CE00543-C6BE-425C-BAF4-F8A53530DA00}">
      <dsp:nvSpPr>
        <dsp:cNvPr id="0" name=""/>
        <dsp:cNvSpPr/>
      </dsp:nvSpPr>
      <dsp:spPr>
        <a:xfrm>
          <a:off x="0" y="3499864"/>
          <a:ext cx="8777329"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1E53C8B-04DE-46C9-ABAE-C93C5C752F64}">
      <dsp:nvSpPr>
        <dsp:cNvPr id="0" name=""/>
        <dsp:cNvSpPr/>
      </dsp:nvSpPr>
      <dsp:spPr>
        <a:xfrm>
          <a:off x="0" y="3499864"/>
          <a:ext cx="8777329" cy="69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There is no guarantee you may drop your Honors or AP course if the on-level course is full come August. Please select your academics and electives wisely.</a:t>
          </a:r>
          <a:endParaRPr lang="en-US" sz="1600" kern="1200"/>
        </a:p>
      </dsp:txBody>
      <dsp:txXfrm>
        <a:off x="0" y="3499864"/>
        <a:ext cx="8777329" cy="699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3D211-A3FB-4DF7-96B0-7586FBBF7690}">
      <dsp:nvSpPr>
        <dsp:cNvPr id="0" name=""/>
        <dsp:cNvSpPr/>
      </dsp:nvSpPr>
      <dsp:spPr>
        <a:xfrm>
          <a:off x="0" y="561709"/>
          <a:ext cx="6743700" cy="1056839"/>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As mentioned in a previous slide, students will review their courses to ensure the academics and electives that are entered in their academic planner are correct. </a:t>
          </a:r>
        </a:p>
      </dsp:txBody>
      <dsp:txXfrm>
        <a:off x="51591" y="613300"/>
        <a:ext cx="6640518" cy="953657"/>
      </dsp:txXfrm>
    </dsp:sp>
    <dsp:sp modelId="{8998E641-C53C-45CD-A3C4-052879E6E11E}">
      <dsp:nvSpPr>
        <dsp:cNvPr id="0" name=""/>
        <dsp:cNvSpPr/>
      </dsp:nvSpPr>
      <dsp:spPr>
        <a:xfrm>
          <a:off x="0" y="1661748"/>
          <a:ext cx="6743700" cy="1056839"/>
        </a:xfrm>
        <a:prstGeom prst="roundRect">
          <a:avLst/>
        </a:prstGeom>
        <a:solidFill>
          <a:schemeClr val="accent2">
            <a:hueOff val="-1856167"/>
            <a:satOff val="606"/>
            <a:lumOff val="-53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Counselors will email parents when all registration has been completed. During this time, students and parents must review this information. Counselors will also send out reminders to students through Canvas to check their academic planner. Be sure you are reviewing these messages. </a:t>
          </a:r>
        </a:p>
      </dsp:txBody>
      <dsp:txXfrm>
        <a:off x="51591" y="1713339"/>
        <a:ext cx="6640518" cy="953657"/>
      </dsp:txXfrm>
    </dsp:sp>
    <dsp:sp modelId="{79D86261-6F72-491C-8B52-EF6F45DBE65B}">
      <dsp:nvSpPr>
        <dsp:cNvPr id="0" name=""/>
        <dsp:cNvSpPr/>
      </dsp:nvSpPr>
      <dsp:spPr>
        <a:xfrm>
          <a:off x="0" y="2761787"/>
          <a:ext cx="6743700" cy="1056839"/>
        </a:xfrm>
        <a:prstGeom prst="roundRect">
          <a:avLst/>
        </a:prstGeom>
        <a:solidFill>
          <a:schemeClr val="accent2">
            <a:hueOff val="-3712334"/>
            <a:satOff val="1211"/>
            <a:lumOff val="-1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Students will not be able to make a change to the academic planner through Infinite Campus. </a:t>
          </a:r>
          <a:r>
            <a:rPr lang="en-US" sz="1500" b="1" u="sng" kern="1200"/>
            <a:t>You will need to email your assigned high school counselor and request a change be made. </a:t>
          </a:r>
          <a:endParaRPr lang="en-US" sz="1500" kern="1200"/>
        </a:p>
      </dsp:txBody>
      <dsp:txXfrm>
        <a:off x="51591" y="2813378"/>
        <a:ext cx="6640518" cy="953657"/>
      </dsp:txXfrm>
    </dsp:sp>
    <dsp:sp modelId="{ABF3BB03-C701-496D-A4EC-582C1496C7DD}">
      <dsp:nvSpPr>
        <dsp:cNvPr id="0" name=""/>
        <dsp:cNvSpPr/>
      </dsp:nvSpPr>
      <dsp:spPr>
        <a:xfrm>
          <a:off x="0" y="3861826"/>
          <a:ext cx="6743700" cy="1056839"/>
        </a:xfrm>
        <a:prstGeom prst="roundRect">
          <a:avLst/>
        </a:prstGeom>
        <a:solidFill>
          <a:schemeClr val="accent2">
            <a:hueOff val="-5568501"/>
            <a:satOff val="1817"/>
            <a:lumOff val="-161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Again, all changes must be completed come end of April 2023.</a:t>
          </a:r>
        </a:p>
      </dsp:txBody>
      <dsp:txXfrm>
        <a:off x="51591" y="3913417"/>
        <a:ext cx="6640518" cy="953657"/>
      </dsp:txXfrm>
    </dsp:sp>
    <dsp:sp modelId="{E96102BA-095E-4AA7-91A8-D7FC39C51275}">
      <dsp:nvSpPr>
        <dsp:cNvPr id="0" name=""/>
        <dsp:cNvSpPr/>
      </dsp:nvSpPr>
      <dsp:spPr>
        <a:xfrm>
          <a:off x="0" y="4961865"/>
          <a:ext cx="6743700" cy="1056839"/>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Helpful Hint: Add a reminder to your calendar and set a notification to check your academic planner by April 10</a:t>
          </a:r>
          <a:r>
            <a:rPr lang="en-US" sz="1500" kern="1200" baseline="30000"/>
            <a:t>th</a:t>
          </a:r>
          <a:r>
            <a:rPr lang="en-US" sz="1500" kern="1200"/>
            <a:t>. </a:t>
          </a:r>
        </a:p>
      </dsp:txBody>
      <dsp:txXfrm>
        <a:off x="51591" y="5013456"/>
        <a:ext cx="6640518" cy="953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8C9CF-F5B2-4418-81A0-86C757B058E5}">
      <dsp:nvSpPr>
        <dsp:cNvPr id="0" name=""/>
        <dsp:cNvSpPr/>
      </dsp:nvSpPr>
      <dsp:spPr>
        <a:xfrm>
          <a:off x="0" y="3739"/>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50134-0F8D-4519-8F86-5AB3EBA92276}">
      <dsp:nvSpPr>
        <dsp:cNvPr id="0" name=""/>
        <dsp:cNvSpPr/>
      </dsp:nvSpPr>
      <dsp:spPr>
        <a:xfrm>
          <a:off x="250200" y="231511"/>
          <a:ext cx="450955" cy="450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255FA-6588-4117-8EA4-590F1597F6C3}">
      <dsp:nvSpPr>
        <dsp:cNvPr id="0" name=""/>
        <dsp:cNvSpPr/>
      </dsp:nvSpPr>
      <dsp:spPr>
        <a:xfrm>
          <a:off x="946522" y="3739"/>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a:t>Is there a course not offered at NPHS that you would like to take?</a:t>
          </a:r>
          <a:endParaRPr lang="en-US" sz="1400" kern="1200" dirty="0"/>
        </a:p>
      </dsp:txBody>
      <dsp:txXfrm>
        <a:off x="946522" y="3739"/>
        <a:ext cx="4536564" cy="870313"/>
      </dsp:txXfrm>
    </dsp:sp>
    <dsp:sp modelId="{F51E26A5-6ECD-4E0A-8C49-92C2F2CD37F8}">
      <dsp:nvSpPr>
        <dsp:cNvPr id="0" name=""/>
        <dsp:cNvSpPr/>
      </dsp:nvSpPr>
      <dsp:spPr>
        <a:xfrm>
          <a:off x="0" y="1091631"/>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8427C-0351-4112-B8F1-78D71DA306F4}">
      <dsp:nvSpPr>
        <dsp:cNvPr id="0" name=""/>
        <dsp:cNvSpPr/>
      </dsp:nvSpPr>
      <dsp:spPr>
        <a:xfrm>
          <a:off x="247783" y="1275933"/>
          <a:ext cx="450955" cy="450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9BB3A8-86E3-4E1D-B1EB-0E4668DE00E7}">
      <dsp:nvSpPr>
        <dsp:cNvPr id="0" name=""/>
        <dsp:cNvSpPr/>
      </dsp:nvSpPr>
      <dsp:spPr>
        <a:xfrm>
          <a:off x="946522" y="1091631"/>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a:t>Did you fail a class and want to recover it online instead of in a class?</a:t>
          </a:r>
        </a:p>
      </dsp:txBody>
      <dsp:txXfrm>
        <a:off x="946522" y="1091631"/>
        <a:ext cx="4536564" cy="870313"/>
      </dsp:txXfrm>
    </dsp:sp>
    <dsp:sp modelId="{FBFD56C3-0C4B-4DE8-9529-548CE3D6631B}">
      <dsp:nvSpPr>
        <dsp:cNvPr id="0" name=""/>
        <dsp:cNvSpPr/>
      </dsp:nvSpPr>
      <dsp:spPr>
        <a:xfrm>
          <a:off x="0" y="2179524"/>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BF4F5-A23B-41C5-B946-CAC3FDF40D17}">
      <dsp:nvSpPr>
        <dsp:cNvPr id="0" name=""/>
        <dsp:cNvSpPr/>
      </dsp:nvSpPr>
      <dsp:spPr>
        <a:xfrm>
          <a:off x="247783" y="2363826"/>
          <a:ext cx="450955" cy="450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96E17-030E-4D11-90C5-A4B30EEDCD7D}">
      <dsp:nvSpPr>
        <dsp:cNvPr id="0" name=""/>
        <dsp:cNvSpPr/>
      </dsp:nvSpPr>
      <dsp:spPr>
        <a:xfrm>
          <a:off x="946522" y="2179524"/>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a:t>Would you prefer to take an online class during the school day in a lab setting?</a:t>
          </a:r>
          <a:endParaRPr lang="en-US" sz="1400" kern="1200" dirty="0"/>
        </a:p>
      </dsp:txBody>
      <dsp:txXfrm>
        <a:off x="946522" y="2179524"/>
        <a:ext cx="4536564" cy="870313"/>
      </dsp:txXfrm>
    </dsp:sp>
    <dsp:sp modelId="{E3063107-3428-48E3-B159-BBE165E07C0C}">
      <dsp:nvSpPr>
        <dsp:cNvPr id="0" name=""/>
        <dsp:cNvSpPr/>
      </dsp:nvSpPr>
      <dsp:spPr>
        <a:xfrm>
          <a:off x="0" y="3267416"/>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5F696-5695-4070-B95F-5D6D1BD7EFB4}">
      <dsp:nvSpPr>
        <dsp:cNvPr id="0" name=""/>
        <dsp:cNvSpPr/>
      </dsp:nvSpPr>
      <dsp:spPr>
        <a:xfrm>
          <a:off x="248025" y="3451718"/>
          <a:ext cx="450955" cy="450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F4802-46E3-4E4E-80AE-D03EDA1DAE7B}">
      <dsp:nvSpPr>
        <dsp:cNvPr id="0" name=""/>
        <dsp:cNvSpPr/>
      </dsp:nvSpPr>
      <dsp:spPr>
        <a:xfrm>
          <a:off x="947007" y="3267416"/>
          <a:ext cx="4505560"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dirty="0"/>
            <a:t>These opportunities are available for you. Talk to your counselor about how to do this.</a:t>
          </a:r>
        </a:p>
        <a:p>
          <a:pPr marL="0" lvl="0" indent="0" algn="l" defTabSz="622300">
            <a:lnSpc>
              <a:spcPct val="100000"/>
            </a:lnSpc>
            <a:spcBef>
              <a:spcPct val="0"/>
            </a:spcBef>
            <a:spcAft>
              <a:spcPct val="35000"/>
            </a:spcAft>
            <a:buNone/>
          </a:pPr>
          <a:endParaRPr lang="en-US" sz="1400" kern="1200" dirty="0"/>
        </a:p>
      </dsp:txBody>
      <dsp:txXfrm>
        <a:off x="947007" y="3267416"/>
        <a:ext cx="4505560" cy="870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4E1A0-F3F0-405B-A7ED-FC772FE8EB22}">
      <dsp:nvSpPr>
        <dsp:cNvPr id="0" name=""/>
        <dsp:cNvSpPr/>
      </dsp:nvSpPr>
      <dsp:spPr>
        <a:xfrm>
          <a:off x="192542" y="11635"/>
          <a:ext cx="2960345" cy="2124326"/>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Health and Personal Fitness </a:t>
          </a:r>
          <a:r>
            <a:rPr lang="en-US" sz="1800" kern="1200" dirty="0"/>
            <a:t>are not electives. Every student must take Health and Personal Fitness to meet graduation requirements. </a:t>
          </a:r>
        </a:p>
      </dsp:txBody>
      <dsp:txXfrm>
        <a:off x="192542" y="11635"/>
        <a:ext cx="2960345" cy="2124326"/>
      </dsp:txXfrm>
    </dsp:sp>
    <dsp:sp modelId="{5B88F8CA-DDE3-474B-822A-2A18D90D6FBE}">
      <dsp:nvSpPr>
        <dsp:cNvPr id="0" name=""/>
        <dsp:cNvSpPr/>
      </dsp:nvSpPr>
      <dsp:spPr>
        <a:xfrm>
          <a:off x="3448922" y="2710"/>
          <a:ext cx="2960345" cy="2142177"/>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 only exception to this rule is for JROTC students. You must successfully complete 3 semesters, earning 3 credits, in JROTC to exempt the Health and Personal Fitness Requirement</a:t>
          </a:r>
          <a:r>
            <a:rPr lang="en-US" sz="1600" kern="1200" dirty="0"/>
            <a:t>.</a:t>
          </a:r>
        </a:p>
      </dsp:txBody>
      <dsp:txXfrm>
        <a:off x="3448922" y="2710"/>
        <a:ext cx="2960345" cy="2142177"/>
      </dsp:txXfrm>
    </dsp:sp>
    <dsp:sp modelId="{A7C5026F-C3BE-470A-8BA0-3102E35AB158}">
      <dsp:nvSpPr>
        <dsp:cNvPr id="0" name=""/>
        <dsp:cNvSpPr/>
      </dsp:nvSpPr>
      <dsp:spPr>
        <a:xfrm>
          <a:off x="6705302" y="48305"/>
          <a:ext cx="2960345" cy="2050986"/>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If you have not had Health, Personal Fitness or JROTC, please contact your counselor</a:t>
          </a:r>
          <a:r>
            <a:rPr lang="en-US" sz="1600" kern="1200" dirty="0"/>
            <a:t>.</a:t>
          </a:r>
        </a:p>
      </dsp:txBody>
      <dsp:txXfrm>
        <a:off x="6705302" y="48305"/>
        <a:ext cx="2960345" cy="2050986"/>
      </dsp:txXfrm>
    </dsp:sp>
    <dsp:sp modelId="{6EC95E61-1179-4E19-86BE-516528882250}">
      <dsp:nvSpPr>
        <dsp:cNvPr id="0" name=""/>
        <dsp:cNvSpPr/>
      </dsp:nvSpPr>
      <dsp:spPr>
        <a:xfrm>
          <a:off x="1820732" y="2503613"/>
          <a:ext cx="2960345" cy="2261218"/>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World Language </a:t>
          </a:r>
          <a:r>
            <a:rPr lang="en-US" sz="1700" kern="1200" dirty="0"/>
            <a:t>– You do not have to take a world language to graduate. However, you </a:t>
          </a:r>
          <a:r>
            <a:rPr lang="en-US" sz="1700" i="1" kern="1200" dirty="0"/>
            <a:t>do</a:t>
          </a:r>
          <a:r>
            <a:rPr lang="en-US" sz="1700" kern="1200" dirty="0"/>
            <a:t> need 2 years in the same language to enter most four-year colleges. </a:t>
          </a:r>
        </a:p>
      </dsp:txBody>
      <dsp:txXfrm>
        <a:off x="1820732" y="2503613"/>
        <a:ext cx="2960345" cy="2261218"/>
      </dsp:txXfrm>
    </dsp:sp>
    <dsp:sp modelId="{8CFCF074-515D-4BA3-AF78-311D579E4D6E}">
      <dsp:nvSpPr>
        <dsp:cNvPr id="0" name=""/>
        <dsp:cNvSpPr/>
      </dsp:nvSpPr>
      <dsp:spPr>
        <a:xfrm>
          <a:off x="5077112" y="2440921"/>
          <a:ext cx="2960345" cy="2386600"/>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Example: Spanish 1 &amp; 2 or French 1 &amp; 2. Not Spanish I and French I</a:t>
          </a:r>
          <a:r>
            <a:rPr lang="en-US" sz="1600" kern="1200" dirty="0"/>
            <a:t>.</a:t>
          </a:r>
        </a:p>
      </dsp:txBody>
      <dsp:txXfrm>
        <a:off x="5077112" y="2440921"/>
        <a:ext cx="2960345" cy="23866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DC111-4FC0-4385-8BD8-20B80B572F32}"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950DF-0388-400C-AEBA-1C04ADEA5B2E}" type="slidenum">
              <a:rPr lang="en-US" smtClean="0"/>
              <a:t>‹#›</a:t>
            </a:fld>
            <a:endParaRPr lang="en-US"/>
          </a:p>
        </p:txBody>
      </p:sp>
    </p:spTree>
    <p:extLst>
      <p:ext uri="{BB962C8B-B14F-4D97-AF65-F5344CB8AC3E}">
        <p14:creationId xmlns:p14="http://schemas.microsoft.com/office/powerpoint/2010/main" val="30206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what is required of you for core academics, we are going to review the programs that are available to you. Most of these programs are outside of NPHS but still affiliated with it. All programs discussed have grades that will be reflected on your NPHS transcript. </a:t>
            </a:r>
          </a:p>
        </p:txBody>
      </p:sp>
      <p:sp>
        <p:nvSpPr>
          <p:cNvPr id="4" name="Slide Number Placeholder 3"/>
          <p:cNvSpPr>
            <a:spLocks noGrp="1"/>
          </p:cNvSpPr>
          <p:nvPr>
            <p:ph type="sldNum" sz="quarter" idx="5"/>
          </p:nvPr>
        </p:nvSpPr>
        <p:spPr/>
        <p:txBody>
          <a:bodyPr/>
          <a:lstStyle/>
          <a:p>
            <a:fld id="{F319F0C4-2BAA-4CD6-9D47-9F1896AD8543}" type="slidenum">
              <a:rPr lang="en-US" smtClean="0"/>
              <a:t>14</a:t>
            </a:fld>
            <a:endParaRPr lang="en-US"/>
          </a:p>
        </p:txBody>
      </p:sp>
    </p:spTree>
    <p:extLst>
      <p:ext uri="{BB962C8B-B14F-4D97-AF65-F5344CB8AC3E}">
        <p14:creationId xmlns:p14="http://schemas.microsoft.com/office/powerpoint/2010/main" val="5752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Paulding College and Career Academy, also known as PCCA, is a program that serves all five high schools in Paulding County. That means that students from all over the county are bused in to participate in these programs. PCCA is housed at New Hope Education Center. Do not let the fact that it is off campus deter you from signing up for PCCA as transportation is provided for all student to and from NPHS. PCCA offers courses and pathways specifically selected based upon the work needs of the surrounding area and the state as a whole. </a:t>
            </a:r>
          </a:p>
          <a:p>
            <a:endParaRPr lang="en-US" dirty="0"/>
          </a:p>
          <a:p>
            <a:r>
              <a:rPr lang="en-US" dirty="0"/>
              <a:t>The pathways offered at PCCA include Healthcare, Mechatronics, Energy, and Cybersecurity. There are dual enrollment opportunities associated with most of these, along with certifications that provide career opportunities after graduation. </a:t>
            </a:r>
          </a:p>
          <a:p>
            <a:endParaRPr lang="en-US" dirty="0"/>
          </a:p>
          <a:p>
            <a:r>
              <a:rPr lang="en-US" dirty="0"/>
              <a:t>Please see the PCCA promotional video for more information. </a:t>
            </a:r>
          </a:p>
        </p:txBody>
      </p:sp>
      <p:sp>
        <p:nvSpPr>
          <p:cNvPr id="4" name="Slide Number Placeholder 3"/>
          <p:cNvSpPr>
            <a:spLocks noGrp="1"/>
          </p:cNvSpPr>
          <p:nvPr>
            <p:ph type="sldNum" sz="quarter" idx="5"/>
          </p:nvPr>
        </p:nvSpPr>
        <p:spPr/>
        <p:txBody>
          <a:bodyPr/>
          <a:lstStyle/>
          <a:p>
            <a:fld id="{F319F0C4-2BAA-4CD6-9D47-9F1896AD8543}" type="slidenum">
              <a:rPr lang="en-US" smtClean="0"/>
              <a:t>15</a:t>
            </a:fld>
            <a:endParaRPr lang="en-US"/>
          </a:p>
        </p:txBody>
      </p:sp>
    </p:spTree>
    <p:extLst>
      <p:ext uri="{BB962C8B-B14F-4D97-AF65-F5344CB8AC3E}">
        <p14:creationId xmlns:p14="http://schemas.microsoft.com/office/powerpoint/2010/main" val="231097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16</a:t>
            </a:fld>
            <a:endParaRPr lang="en-US"/>
          </a:p>
        </p:txBody>
      </p:sp>
    </p:spTree>
    <p:extLst>
      <p:ext uri="{BB962C8B-B14F-4D97-AF65-F5344CB8AC3E}">
        <p14:creationId xmlns:p14="http://schemas.microsoft.com/office/powerpoint/2010/main" val="313443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 enrollment is an academic program provided to Juniors and Seniors only. Students can take college classes while still enrolled as a high school student and receive credit at both the college and high school. Most students can take up to 10 free college classes in this program. Some benefits include expanding your course options, saving money on college, getting ahead on college coursework, having a flexible schedule and entering the workforce quicker. Some things to consider would be your maturity level. At college, you’ll be in classes with students older than you and there is no communication between instructors and parents. You have to be an independent learner and be able to advocate for yourself. Also, you must meet college admission requirements such as GPA requirements and SAT or ACT scores. </a:t>
            </a:r>
          </a:p>
          <a:p>
            <a:endParaRPr lang="en-US" dirty="0"/>
          </a:p>
          <a:p>
            <a:r>
              <a:rPr lang="en-US" dirty="0"/>
              <a:t>Deadlines for the Fall of 2022 are usually in early spring, so if you are interested, be sure to review the dual enrollment procedure and contact your counselor.</a:t>
            </a:r>
          </a:p>
        </p:txBody>
      </p:sp>
      <p:sp>
        <p:nvSpPr>
          <p:cNvPr id="4" name="Slide Number Placeholder 3"/>
          <p:cNvSpPr>
            <a:spLocks noGrp="1"/>
          </p:cNvSpPr>
          <p:nvPr>
            <p:ph type="sldNum" sz="quarter" idx="5"/>
          </p:nvPr>
        </p:nvSpPr>
        <p:spPr/>
        <p:txBody>
          <a:bodyPr/>
          <a:lstStyle/>
          <a:p>
            <a:fld id="{F319F0C4-2BAA-4CD6-9D47-9F1896AD8543}" type="slidenum">
              <a:rPr lang="en-US" smtClean="0"/>
              <a:t>18</a:t>
            </a:fld>
            <a:endParaRPr lang="en-US"/>
          </a:p>
        </p:txBody>
      </p:sp>
    </p:spTree>
    <p:extLst>
      <p:ext uri="{BB962C8B-B14F-4D97-AF65-F5344CB8AC3E}">
        <p14:creationId xmlns:p14="http://schemas.microsoft.com/office/powerpoint/2010/main" val="40131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opportunities are available at NPHS as well as outside of NPHS. If you desire to attend school but want to take a course that is not offered, such as Japanese or Gothic Literature, you can! If you failed a course that needs to be recovered and desire to take it online instead of in a class, you can do that, too! Online classes are available for students to take during the school day in a lab setting. There is a Senate Bill 289 application required for some online classes. This will be available on the PCSD website April through June. If you are interested in this option or have questions, please talk to your counselor. </a:t>
            </a:r>
          </a:p>
          <a:p>
            <a:endParaRPr lang="en-US" dirty="0"/>
          </a:p>
          <a:p>
            <a:r>
              <a:rPr lang="en-US" dirty="0"/>
              <a:t>If you prefer to do classes fully online, outside of NPHS, you can do so with Paulding Virtual Academy. The application for this will be available on the Paulding County School District website in April. Please note that if you choose this option, it is a yearlong commitment. </a:t>
            </a:r>
          </a:p>
        </p:txBody>
      </p:sp>
      <p:sp>
        <p:nvSpPr>
          <p:cNvPr id="4" name="Slide Number Placeholder 3"/>
          <p:cNvSpPr>
            <a:spLocks noGrp="1"/>
          </p:cNvSpPr>
          <p:nvPr>
            <p:ph type="sldNum" sz="quarter" idx="5"/>
          </p:nvPr>
        </p:nvSpPr>
        <p:spPr/>
        <p:txBody>
          <a:bodyPr/>
          <a:lstStyle/>
          <a:p>
            <a:fld id="{F319F0C4-2BAA-4CD6-9D47-9F1896AD8543}" type="slidenum">
              <a:rPr lang="en-US" smtClean="0"/>
              <a:t>20</a:t>
            </a:fld>
            <a:endParaRPr lang="en-US"/>
          </a:p>
        </p:txBody>
      </p:sp>
    </p:spTree>
    <p:extLst>
      <p:ext uri="{BB962C8B-B14F-4D97-AF65-F5344CB8AC3E}">
        <p14:creationId xmlns:p14="http://schemas.microsoft.com/office/powerpoint/2010/main" val="4124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Journalism is an elective course that requires an application. This application will be available later in the semester. Listen for future announcements if you are interested in being on the yearbook staff. </a:t>
            </a:r>
          </a:p>
        </p:txBody>
      </p:sp>
      <p:sp>
        <p:nvSpPr>
          <p:cNvPr id="4" name="Slide Number Placeholder 3"/>
          <p:cNvSpPr>
            <a:spLocks noGrp="1"/>
          </p:cNvSpPr>
          <p:nvPr>
            <p:ph type="sldNum" sz="quarter" idx="5"/>
          </p:nvPr>
        </p:nvSpPr>
        <p:spPr/>
        <p:txBody>
          <a:bodyPr/>
          <a:lstStyle/>
          <a:p>
            <a:fld id="{C233B70C-BA8B-4605-BF0D-7ADCF3245D3E}" type="slidenum">
              <a:rPr lang="en-US" smtClean="0"/>
              <a:t>21</a:t>
            </a:fld>
            <a:endParaRPr lang="en-US"/>
          </a:p>
        </p:txBody>
      </p:sp>
    </p:spTree>
    <p:extLst>
      <p:ext uri="{BB962C8B-B14F-4D97-AF65-F5344CB8AC3E}">
        <p14:creationId xmlns:p14="http://schemas.microsoft.com/office/powerpoint/2010/main" val="85793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NPHS, we offer yearlong electives. If you sign up for the following electives, you are making a yearlong commitment. Those courses are Band, Chorus, and JROTC.</a:t>
            </a:r>
          </a:p>
        </p:txBody>
      </p:sp>
      <p:sp>
        <p:nvSpPr>
          <p:cNvPr id="4" name="Slide Number Placeholder 3"/>
          <p:cNvSpPr>
            <a:spLocks noGrp="1"/>
          </p:cNvSpPr>
          <p:nvPr>
            <p:ph type="sldNum" sz="quarter" idx="5"/>
          </p:nvPr>
        </p:nvSpPr>
        <p:spPr/>
        <p:txBody>
          <a:bodyPr/>
          <a:lstStyle/>
          <a:p>
            <a:fld id="{C233B70C-BA8B-4605-BF0D-7ADCF3245D3E}" type="slidenum">
              <a:rPr lang="en-US" smtClean="0"/>
              <a:t>22</a:t>
            </a:fld>
            <a:endParaRPr lang="en-US"/>
          </a:p>
        </p:txBody>
      </p:sp>
    </p:spTree>
    <p:extLst>
      <p:ext uri="{BB962C8B-B14F-4D97-AF65-F5344CB8AC3E}">
        <p14:creationId xmlns:p14="http://schemas.microsoft.com/office/powerpoint/2010/main" val="55401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3B70C-BA8B-4605-BF0D-7ADCF3245D3E}" type="slidenum">
              <a:rPr lang="en-US" smtClean="0"/>
              <a:t>23</a:t>
            </a:fld>
            <a:endParaRPr lang="en-US"/>
          </a:p>
        </p:txBody>
      </p:sp>
    </p:spTree>
    <p:extLst>
      <p:ext uri="{BB962C8B-B14F-4D97-AF65-F5344CB8AC3E}">
        <p14:creationId xmlns:p14="http://schemas.microsoft.com/office/powerpoint/2010/main" val="370532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1/31/2024</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8130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1/31/2024</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58900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1/31/2024</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30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2EDB8D0-98ED-4B86-9D5F-E61ADC70144D}" type="datetimeFigureOut">
              <a:rPr lang="en-US" smtClean="0"/>
              <a:t>1/31/2024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854181D-6920-4594-9A5D-6CE56DC9F8B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560296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501314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DB8D0-98ED-4B86-9D5F-E61ADC70144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9969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57867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310349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78530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DB8D0-98ED-4B86-9D5F-E61ADC70144D}"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986785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2243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1/31/2024</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230927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692199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960584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16662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1/31/2024</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33927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1/31/2024</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81526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1/31/2024</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9504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1/31/2024</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4986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1/31/2024</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11172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1/31/2024</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22842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1/31/2024</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584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1/31/2024</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70329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0" r:id="rId6"/>
    <p:sldLayoutId id="2147483766" r:id="rId7"/>
    <p:sldLayoutId id="2147483767" r:id="rId8"/>
    <p:sldLayoutId id="2147483768" r:id="rId9"/>
    <p:sldLayoutId id="2147483769" r:id="rId10"/>
    <p:sldLayoutId id="2147483771"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2EDB8D0-98ED-4B86-9D5F-E61ADC70144D}" type="datetimeFigureOut">
              <a:rPr lang="en-US" smtClean="0"/>
              <a:pPr/>
              <a:t>1/31/2024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70787032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afutures.org/media/4wsjm2ej/rigor-list-september-2023-print-ready-10032023.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3.svg"/><Relationship Id="rId4" Type="http://schemas.openxmlformats.org/officeDocument/2006/relationships/diagramLayout" Target="../diagrams/layout4.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gonphs.weebly.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gonphs.weebly.com/early-graduation.html" TargetMode="External"/><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nphs.weebly.com/"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0EE65A-D7DB-41E7-F22A-BA5BCAE42191}"/>
              </a:ext>
            </a:extLst>
          </p:cNvPr>
          <p:cNvPicPr>
            <a:picLocks noChangeAspect="1"/>
          </p:cNvPicPr>
          <p:nvPr/>
        </p:nvPicPr>
        <p:blipFill rotWithShape="1">
          <a:blip r:embed="rId2">
            <a:alphaModFix/>
            <a:duotone>
              <a:prstClr val="black"/>
              <a:schemeClr val="accent1">
                <a:tint val="45000"/>
                <a:satMod val="400000"/>
              </a:schemeClr>
            </a:duotone>
          </a:blip>
          <a:srcRect t="4917" b="13855"/>
          <a:stretch/>
        </p:blipFill>
        <p:spPr>
          <a:xfrm>
            <a:off x="1" y="1"/>
            <a:ext cx="12192000" cy="6858000"/>
          </a:xfrm>
          <a:prstGeom prst="rect">
            <a:avLst/>
          </a:prstGeom>
          <a:noFill/>
        </p:spPr>
      </p:pic>
      <p:sp>
        <p:nvSpPr>
          <p:cNvPr id="2" name="Title 1">
            <a:extLst>
              <a:ext uri="{FF2B5EF4-FFF2-40B4-BE49-F238E27FC236}">
                <a16:creationId xmlns:a16="http://schemas.microsoft.com/office/drawing/2014/main" id="{6FB39646-4FB2-1CC6-DFB8-D50DFC3633E8}"/>
              </a:ext>
            </a:extLst>
          </p:cNvPr>
          <p:cNvSpPr>
            <a:spLocks noGrp="1"/>
          </p:cNvSpPr>
          <p:nvPr>
            <p:ph type="ctrTitle"/>
          </p:nvPr>
        </p:nvSpPr>
        <p:spPr>
          <a:xfrm>
            <a:off x="84481" y="941682"/>
            <a:ext cx="12013097" cy="4974636"/>
          </a:xfrm>
        </p:spPr>
        <p:txBody>
          <a:bodyPr anchor="t">
            <a:normAutofit fontScale="90000"/>
          </a:bodyPr>
          <a:lstStyle/>
          <a:p>
            <a:pPr algn="ctr"/>
            <a:br>
              <a:rPr lang="en-US" sz="8900" dirty="0">
                <a:solidFill>
                  <a:srgbClr val="FFFFFF"/>
                </a:solidFill>
              </a:rPr>
            </a:br>
            <a:r>
              <a:rPr lang="en-US" sz="8900" dirty="0">
                <a:solidFill>
                  <a:srgbClr val="FFFFFF"/>
                </a:solidFill>
              </a:rPr>
              <a:t>Sophomore </a:t>
            </a:r>
            <a:br>
              <a:rPr lang="en-US" sz="8900" dirty="0">
                <a:solidFill>
                  <a:srgbClr val="FFFFFF"/>
                </a:solidFill>
              </a:rPr>
            </a:br>
            <a:r>
              <a:rPr lang="en-US" sz="8900" dirty="0">
                <a:solidFill>
                  <a:srgbClr val="FFFFFF"/>
                </a:solidFill>
              </a:rPr>
              <a:t>Class of 2026 Counselor Meeting</a:t>
            </a:r>
          </a:p>
        </p:txBody>
      </p:sp>
    </p:spTree>
    <p:extLst>
      <p:ext uri="{BB962C8B-B14F-4D97-AF65-F5344CB8AC3E}">
        <p14:creationId xmlns:p14="http://schemas.microsoft.com/office/powerpoint/2010/main" val="281077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190500" y="181769"/>
            <a:ext cx="11810999" cy="1015663"/>
          </a:xfrm>
          <a:prstGeom prst="rect">
            <a:avLst/>
          </a:prstGeom>
          <a:noFill/>
        </p:spPr>
        <p:txBody>
          <a:bodyPr wrap="square" rtlCol="0">
            <a:spAutoFit/>
          </a:bodyPr>
          <a:lstStyle/>
          <a:p>
            <a:pPr algn="ctr"/>
            <a:r>
              <a:rPr lang="en-US" sz="3800" b="1" u="sng" dirty="0"/>
              <a:t>HOPE Scholarship</a:t>
            </a:r>
            <a:br>
              <a:rPr lang="en-US" sz="4000" dirty="0"/>
            </a:br>
            <a:endParaRPr lang="en-US" sz="2000"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190500" y="1251864"/>
            <a:ext cx="11582399" cy="535531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1900" dirty="0"/>
              <a:t>The HOPE Scholarship is an opportunity for students to earn tuition toward college courses after they graduate from high school. </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t>The HOPE scholarship can be applied to four-year and two-year colleges, as well as private colleges. Students must attend a Georgia college for funding availability. </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highlight>
                  <a:srgbClr val="FFFF00"/>
                </a:highlight>
              </a:rPr>
              <a:t>The HOPE GPA (grade point average) and your high school GPA are NOT the same! </a:t>
            </a:r>
          </a:p>
          <a:p>
            <a:pPr marL="342900" indent="-342900">
              <a:buFont typeface="Arial" panose="020B0604020202020204" pitchFamily="34" charset="0"/>
              <a:buChar char="•"/>
            </a:pPr>
            <a:r>
              <a:rPr lang="en-US" sz="1900" dirty="0"/>
              <a:t>The Hope Scholarship only calculates your GPA for core courses and world language (English, Math, Science, Social Studies, and World Language). </a:t>
            </a:r>
          </a:p>
          <a:p>
            <a:pPr marL="342900" indent="-342900">
              <a:buFont typeface="Arial" panose="020B0604020202020204" pitchFamily="34" charset="0"/>
              <a:buChar char="•"/>
            </a:pPr>
            <a:r>
              <a:rPr lang="en-US" sz="1900" dirty="0"/>
              <a:t>By law, the HOPE GPA does not round</a:t>
            </a:r>
          </a:p>
          <a:p>
            <a:pPr marL="342900" indent="-342900">
              <a:buFont typeface="Arial" panose="020B0604020202020204" pitchFamily="34" charset="0"/>
              <a:buChar char="•"/>
            </a:pPr>
            <a:r>
              <a:rPr lang="en-US" sz="1900" dirty="0"/>
              <a:t>If a student takes an honors course, the 5 additional bonus points are removed for the students HOPE GPA calculation. </a:t>
            </a:r>
          </a:p>
          <a:p>
            <a:pPr marL="342900" indent="-342900">
              <a:buFont typeface="Arial" panose="020B0604020202020204" pitchFamily="34" charset="0"/>
              <a:buChar char="•"/>
            </a:pPr>
            <a:r>
              <a:rPr lang="en-US" sz="1900" dirty="0"/>
              <a:t>If a student takes an AP course, the 10 additional bonus points are removed for the students HOPE GPA calculation. However, the Hope program does award .5 points back to the HOPE GPA calculation. </a:t>
            </a:r>
          </a:p>
          <a:p>
            <a:pPr marL="342900" indent="-342900">
              <a:buFont typeface="Arial" panose="020B0604020202020204" pitchFamily="34" charset="0"/>
              <a:buChar char="•"/>
            </a:pPr>
            <a:r>
              <a:rPr lang="en-US" sz="1900" dirty="0"/>
              <a:t>High School courses taken in middle school are not calculated in a students' HOPE GPA.</a:t>
            </a:r>
          </a:p>
          <a:p>
            <a:pPr marL="342900" indent="-342900">
              <a:buFont typeface="Arial" panose="020B0604020202020204" pitchFamily="34" charset="0"/>
              <a:buChar char="•"/>
            </a:pPr>
            <a:r>
              <a:rPr lang="en-US" sz="1900" dirty="0"/>
              <a:t>Students will be able to view their HOPE GPA through their GA Futures account.</a:t>
            </a:r>
            <a:r>
              <a:rPr lang="en-US" sz="1900" dirty="0">
                <a:solidFill>
                  <a:srgbClr val="000000"/>
                </a:solidFill>
              </a:rPr>
              <a:t> </a:t>
            </a:r>
            <a:r>
              <a:rPr lang="en-US" sz="1900" dirty="0">
                <a:solidFill>
                  <a:srgbClr val="000000"/>
                </a:solidFill>
                <a:highlight>
                  <a:srgbClr val="FF00FF"/>
                </a:highlight>
              </a:rPr>
              <a:t>This is created during 9</a:t>
            </a:r>
            <a:r>
              <a:rPr lang="en-US" sz="1900" baseline="30000" dirty="0">
                <a:solidFill>
                  <a:srgbClr val="000000"/>
                </a:solidFill>
                <a:highlight>
                  <a:srgbClr val="FF00FF"/>
                </a:highlight>
              </a:rPr>
              <a:t>th</a:t>
            </a:r>
            <a:r>
              <a:rPr lang="en-US" sz="1900" dirty="0">
                <a:solidFill>
                  <a:srgbClr val="000000"/>
                </a:solidFill>
                <a:highlight>
                  <a:srgbClr val="FF00FF"/>
                </a:highlight>
              </a:rPr>
              <a:t> grade year on your own. Visit the GA Futures website to create an account.  </a:t>
            </a:r>
          </a:p>
        </p:txBody>
      </p:sp>
    </p:spTree>
    <p:extLst>
      <p:ext uri="{BB962C8B-B14F-4D97-AF65-F5344CB8AC3E}">
        <p14:creationId xmlns:p14="http://schemas.microsoft.com/office/powerpoint/2010/main" val="79067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213966" y="101769"/>
            <a:ext cx="11811000" cy="1015663"/>
          </a:xfrm>
          <a:prstGeom prst="rect">
            <a:avLst/>
          </a:prstGeom>
          <a:noFill/>
        </p:spPr>
        <p:txBody>
          <a:bodyPr wrap="square" rtlCol="0">
            <a:spAutoFit/>
          </a:bodyPr>
          <a:lstStyle/>
          <a:p>
            <a:pPr algn="ctr"/>
            <a:r>
              <a:rPr lang="en-US" sz="3800" b="1" u="sng" dirty="0"/>
              <a:t>HOPE Scholarship Cont.</a:t>
            </a:r>
            <a:br>
              <a:rPr lang="en-US" sz="4000" b="1" dirty="0"/>
            </a:br>
            <a:endParaRPr lang="en-US" sz="2000" b="1"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167034" y="927101"/>
            <a:ext cx="11657013" cy="6032421"/>
          </a:xfrm>
          <a:prstGeom prst="rect">
            <a:avLst/>
          </a:prstGeom>
          <a:noFill/>
        </p:spPr>
        <p:txBody>
          <a:bodyPr wrap="square" rtlCol="0">
            <a:spAutoFit/>
          </a:bodyPr>
          <a:lstStyle/>
          <a:p>
            <a:endParaRPr lang="en-US" sz="2000" u="sng" dirty="0"/>
          </a:p>
          <a:p>
            <a:r>
              <a:rPr lang="en-US" sz="2000" u="sng" dirty="0"/>
              <a:t>Qualifications for HOPE (covers a portion of your public or private college tuition):</a:t>
            </a:r>
          </a:p>
          <a:p>
            <a:endParaRPr lang="en-US" sz="2000" u="sng" dirty="0"/>
          </a:p>
          <a:p>
            <a:pPr marL="800100" lvl="1" indent="-342900">
              <a:buFont typeface="Arial" panose="020B0604020202020204" pitchFamily="34" charset="0"/>
              <a:buChar char="•"/>
            </a:pPr>
            <a:r>
              <a:rPr lang="en-US" sz="2000" dirty="0"/>
              <a:t>3.0 HOPE GPA</a:t>
            </a:r>
          </a:p>
          <a:p>
            <a:pPr marL="800100" lvl="1" indent="-342900">
              <a:buFont typeface="Arial" panose="020B0604020202020204" pitchFamily="34" charset="0"/>
              <a:buChar char="•"/>
            </a:pPr>
            <a:r>
              <a:rPr lang="en-US" sz="2000" dirty="0"/>
              <a:t>4 Rigor Courses</a:t>
            </a:r>
          </a:p>
          <a:p>
            <a:pPr marL="800100" lvl="1" indent="-342900">
              <a:buFont typeface="Arial" panose="020B0604020202020204" pitchFamily="34" charset="0"/>
              <a:buChar char="•"/>
            </a:pPr>
            <a:r>
              <a:rPr lang="en-US" sz="2000" dirty="0"/>
              <a:t>No SAT or ACT requirement to receive HOPE</a:t>
            </a:r>
          </a:p>
          <a:p>
            <a:endParaRPr lang="en-US" sz="2000" dirty="0"/>
          </a:p>
          <a:p>
            <a:r>
              <a:rPr lang="en-US" sz="2000" b="1" u="sng" dirty="0"/>
              <a:t>Qualifications for Zell Miller Scholarship (covers 100% college tuition for a public college, and a portion for private college)</a:t>
            </a:r>
          </a:p>
          <a:p>
            <a:endParaRPr lang="en-US" sz="2000" b="1" u="sng" dirty="0"/>
          </a:p>
          <a:p>
            <a:pPr marL="800100" lvl="1" indent="-342900">
              <a:buFont typeface="Arial" panose="020B0604020202020204" pitchFamily="34" charset="0"/>
              <a:buChar char="•"/>
            </a:pPr>
            <a:r>
              <a:rPr lang="en-US" sz="2000" dirty="0"/>
              <a:t>3.7 HOPE GPA</a:t>
            </a:r>
          </a:p>
          <a:p>
            <a:pPr marL="800100" lvl="1" indent="-342900">
              <a:buFont typeface="Arial" panose="020B0604020202020204" pitchFamily="34" charset="0"/>
              <a:buChar char="•"/>
            </a:pPr>
            <a:r>
              <a:rPr lang="en-US" sz="2000" dirty="0"/>
              <a:t>4 Rigor Courses</a:t>
            </a:r>
          </a:p>
          <a:p>
            <a:pPr marL="800100" lvl="1" indent="-342900">
              <a:buFont typeface="Arial" panose="020B0604020202020204" pitchFamily="34" charset="0"/>
              <a:buChar char="•"/>
            </a:pPr>
            <a:r>
              <a:rPr lang="en-US" sz="2000" dirty="0"/>
              <a:t>SAT Score -1200 (composite)</a:t>
            </a:r>
          </a:p>
          <a:p>
            <a:pPr marL="800100" lvl="1" indent="-342900">
              <a:buFont typeface="Arial" panose="020B0604020202020204" pitchFamily="34" charset="0"/>
              <a:buChar char="•"/>
            </a:pPr>
            <a:r>
              <a:rPr lang="en-US" sz="2000" dirty="0"/>
              <a:t>ACT Score – 25 (composite)</a:t>
            </a:r>
          </a:p>
          <a:p>
            <a:pPr lvl="1"/>
            <a:endParaRPr lang="en-US" sz="2000" dirty="0"/>
          </a:p>
          <a:p>
            <a:pPr marL="342900" indent="-342900">
              <a:buFont typeface="Arial" panose="020B0604020202020204" pitchFamily="34" charset="0"/>
              <a:buChar char="•"/>
            </a:pPr>
            <a:r>
              <a:rPr lang="en-US" sz="2000" dirty="0"/>
              <a:t>Please visit the GA Futures website to learn more about the Hope Scholarship</a:t>
            </a:r>
          </a:p>
          <a:p>
            <a:r>
              <a:rPr lang="en-US" sz="2000" dirty="0"/>
              <a:t> </a:t>
            </a:r>
          </a:p>
          <a:p>
            <a:pPr algn="ctr"/>
            <a:r>
              <a:rPr lang="en-US" sz="2600" dirty="0">
                <a:highlight>
                  <a:srgbClr val="FFFF00"/>
                </a:highlight>
              </a:rPr>
              <a:t>WWW.GAFUTURES.ORG</a:t>
            </a:r>
          </a:p>
          <a:p>
            <a:pPr marL="1257300" lvl="2"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29381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772E97-F0B7-C5C1-CCA1-C61B1A60A3DF}"/>
              </a:ext>
            </a:extLst>
          </p:cNvPr>
          <p:cNvSpPr txBox="1"/>
          <p:nvPr/>
        </p:nvSpPr>
        <p:spPr>
          <a:xfrm>
            <a:off x="546100" y="1828800"/>
            <a:ext cx="5250543" cy="3970318"/>
          </a:xfrm>
          <a:prstGeom prst="rect">
            <a:avLst/>
          </a:prstGeom>
          <a:noFill/>
        </p:spPr>
        <p:txBody>
          <a:bodyPr wrap="square" rtlCol="0">
            <a:spAutoFit/>
          </a:bodyPr>
          <a:lstStyle/>
          <a:p>
            <a:r>
              <a:rPr lang="en-US" dirty="0"/>
              <a:t>The courses listed on this slide are current NPHS classes that are considered rigor with GA Futures. </a:t>
            </a:r>
          </a:p>
          <a:p>
            <a:endParaRPr lang="en-US" dirty="0"/>
          </a:p>
          <a:p>
            <a:r>
              <a:rPr lang="en-US" dirty="0"/>
              <a:t>To view the full list of all rigor courses students should visit the </a:t>
            </a:r>
            <a:r>
              <a:rPr lang="en-US" dirty="0" err="1"/>
              <a:t>GaFutures</a:t>
            </a:r>
            <a:r>
              <a:rPr lang="en-US" dirty="0"/>
              <a:t> website:</a:t>
            </a:r>
          </a:p>
          <a:p>
            <a:endParaRPr lang="en-US" dirty="0"/>
          </a:p>
          <a:p>
            <a:r>
              <a:rPr lang="en-US" dirty="0">
                <a:hlinkClick r:id="rId2"/>
              </a:rPr>
              <a:t>https://www.gafutures.org/media/4wsjm2ej/rigor-list-september-2023-print-ready-10032023.pdf</a:t>
            </a:r>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187E8B3B-D997-A948-6B28-1F14E9EEAA9A}"/>
              </a:ext>
            </a:extLst>
          </p:cNvPr>
          <p:cNvPicPr>
            <a:picLocks noChangeAspect="1"/>
          </p:cNvPicPr>
          <p:nvPr/>
        </p:nvPicPr>
        <p:blipFill>
          <a:blip r:embed="rId3"/>
          <a:stretch>
            <a:fillRect/>
          </a:stretch>
        </p:blipFill>
        <p:spPr>
          <a:xfrm>
            <a:off x="6718468" y="114300"/>
            <a:ext cx="4847719" cy="6512685"/>
          </a:xfrm>
          <a:prstGeom prst="rect">
            <a:avLst/>
          </a:prstGeom>
        </p:spPr>
      </p:pic>
    </p:spTree>
    <p:extLst>
      <p:ext uri="{BB962C8B-B14F-4D97-AF65-F5344CB8AC3E}">
        <p14:creationId xmlns:p14="http://schemas.microsoft.com/office/powerpoint/2010/main" val="234238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285059" y="222333"/>
            <a:ext cx="11811000" cy="984885"/>
          </a:xfrm>
          <a:prstGeom prst="rect">
            <a:avLst/>
          </a:prstGeom>
          <a:noFill/>
        </p:spPr>
        <p:txBody>
          <a:bodyPr wrap="square" rtlCol="0">
            <a:spAutoFit/>
          </a:bodyPr>
          <a:lstStyle/>
          <a:p>
            <a:pPr algn="ctr"/>
            <a:r>
              <a:rPr lang="en-US" sz="3800" b="1" u="sng" dirty="0"/>
              <a:t>End-of-Course Assessment (EOC)</a:t>
            </a:r>
            <a:br>
              <a:rPr lang="en-US" sz="4000" b="1" dirty="0"/>
            </a:br>
            <a:endParaRPr lang="en-US" sz="2000" b="1" u="sng" dirty="0"/>
          </a:p>
        </p:txBody>
      </p:sp>
      <p:sp>
        <p:nvSpPr>
          <p:cNvPr id="2" name="TextBox 1">
            <a:extLst>
              <a:ext uri="{FF2B5EF4-FFF2-40B4-BE49-F238E27FC236}">
                <a16:creationId xmlns:a16="http://schemas.microsoft.com/office/drawing/2014/main" id="{8A67A3BD-EC4C-4F51-9E5A-3961023596EB}"/>
              </a:ext>
            </a:extLst>
          </p:cNvPr>
          <p:cNvSpPr txBox="1"/>
          <p:nvPr/>
        </p:nvSpPr>
        <p:spPr>
          <a:xfrm>
            <a:off x="577160" y="1442257"/>
            <a:ext cx="10040041" cy="2785378"/>
          </a:xfrm>
          <a:prstGeom prst="rect">
            <a:avLst/>
          </a:prstGeom>
          <a:noFill/>
        </p:spPr>
        <p:txBody>
          <a:bodyPr wrap="square" lIns="91440" tIns="45720" rIns="91440" bIns="45720" rtlCol="0" anchor="t">
            <a:spAutoFit/>
          </a:bodyPr>
          <a:lstStyle/>
          <a:p>
            <a:r>
              <a:rPr lang="en-US" sz="2500" dirty="0"/>
              <a:t>EOC’s are end of course assessments that will count for 20% of a student's final grade. These are state mandated tests.</a:t>
            </a:r>
          </a:p>
          <a:p>
            <a:endParaRPr lang="en-US" sz="2500" dirty="0"/>
          </a:p>
          <a:p>
            <a:r>
              <a:rPr lang="en-US" sz="2500" b="1" i="1" u="sng" dirty="0"/>
              <a:t>Courses with EOC’s are Algebra I, Biology, American Literature, and US History.</a:t>
            </a:r>
          </a:p>
          <a:p>
            <a:endParaRPr lang="en-US" sz="2500" dirty="0"/>
          </a:p>
          <a:p>
            <a:r>
              <a:rPr lang="en-US" sz="2500" dirty="0"/>
              <a:t>EOC’s cannot be exempted, unlike teacher finals. </a:t>
            </a:r>
          </a:p>
        </p:txBody>
      </p:sp>
      <p:pic>
        <p:nvPicPr>
          <p:cNvPr id="6" name="Picture 2" descr="AT THE VIEW Daily: ACADEMICS: English 1 Writing EOC Exam, December 6th">
            <a:extLst>
              <a:ext uri="{FF2B5EF4-FFF2-40B4-BE49-F238E27FC236}">
                <a16:creationId xmlns:a16="http://schemas.microsoft.com/office/drawing/2014/main" id="{235B16E5-2373-42B1-A804-F15DD24EB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886" y="3306646"/>
            <a:ext cx="2616514" cy="312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4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B16C1-AF70-4730-9A75-CCB049E3E3D6}"/>
              </a:ext>
            </a:extLst>
          </p:cNvPr>
          <p:cNvSpPr>
            <a:spLocks noGrp="1"/>
          </p:cNvSpPr>
          <p:nvPr>
            <p:ph type="ctrTitle"/>
          </p:nvPr>
        </p:nvSpPr>
        <p:spPr>
          <a:xfrm>
            <a:off x="797105" y="1625608"/>
            <a:ext cx="6696972" cy="2722164"/>
          </a:xfrm>
        </p:spPr>
        <p:txBody>
          <a:bodyPr>
            <a:normAutofit/>
          </a:bodyPr>
          <a:lstStyle/>
          <a:p>
            <a:r>
              <a:rPr lang="en-US" dirty="0"/>
              <a:t>Special Programs</a:t>
            </a:r>
          </a:p>
        </p:txBody>
      </p:sp>
      <p:sp>
        <p:nvSpPr>
          <p:cNvPr id="3" name="Subtitle 2">
            <a:extLst>
              <a:ext uri="{FF2B5EF4-FFF2-40B4-BE49-F238E27FC236}">
                <a16:creationId xmlns:a16="http://schemas.microsoft.com/office/drawing/2014/main" id="{041BC1FF-0FE4-4F53-A180-BA6361DEF6F8}"/>
              </a:ext>
            </a:extLst>
          </p:cNvPr>
          <p:cNvSpPr>
            <a:spLocks noGrp="1"/>
          </p:cNvSpPr>
          <p:nvPr>
            <p:ph type="subTitle" idx="1"/>
          </p:nvPr>
        </p:nvSpPr>
        <p:spPr>
          <a:xfrm>
            <a:off x="797105" y="4466845"/>
            <a:ext cx="6696972" cy="882904"/>
          </a:xfrm>
        </p:spPr>
        <p:txBody>
          <a:bodyPr>
            <a:normAutofit/>
          </a:bodyPr>
          <a:lstStyle/>
          <a:p>
            <a:r>
              <a:rPr lang="en-US" dirty="0"/>
              <a:t>Available through Paulding County School District and North Paulding High School</a:t>
            </a:r>
          </a:p>
        </p:txBody>
      </p:sp>
      <p:pic>
        <p:nvPicPr>
          <p:cNvPr id="7" name="Graphic 6" descr="Handshake">
            <a:extLst>
              <a:ext uri="{FF2B5EF4-FFF2-40B4-BE49-F238E27FC236}">
                <a16:creationId xmlns:a16="http://schemas.microsoft.com/office/drawing/2014/main" id="{1D1A6379-D255-464C-A7D0-F1FC45089D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5541" y="2164438"/>
            <a:ext cx="2792794" cy="2792794"/>
          </a:xfrm>
          <a:prstGeom prst="rect">
            <a:avLst/>
          </a:prstGeom>
        </p:spPr>
      </p:pic>
      <p:pic>
        <p:nvPicPr>
          <p:cNvPr id="4" name="Video 3">
            <a:hlinkClick r:id="" action="ppaction://media"/>
            <a:extLst>
              <a:ext uri="{FF2B5EF4-FFF2-40B4-BE49-F238E27FC236}">
                <a16:creationId xmlns:a16="http://schemas.microsoft.com/office/drawing/2014/main" id="{3C830FAF-515B-4040-9C58-E815D9693FFC}"/>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7"/>
          <a:stretch>
            <a:fillRect/>
          </a:stretch>
        </p:blipFill>
        <p:spPr>
          <a:xfrm>
            <a:off x="11791950" y="6557962"/>
            <a:ext cx="400049" cy="300037"/>
          </a:xfrm>
          <a:prstGeom prst="rect">
            <a:avLst/>
          </a:prstGeom>
        </p:spPr>
      </p:pic>
    </p:spTree>
    <p:extLst>
      <p:ext uri="{BB962C8B-B14F-4D97-AF65-F5344CB8AC3E}">
        <p14:creationId xmlns:p14="http://schemas.microsoft.com/office/powerpoint/2010/main" val="2299359690"/>
      </p:ext>
    </p:extLst>
  </p:cSld>
  <p:clrMapOvr>
    <a:masterClrMapping/>
  </p:clrMapOvr>
  <mc:AlternateContent xmlns:mc="http://schemas.openxmlformats.org/markup-compatibility/2006" xmlns:p14="http://schemas.microsoft.com/office/powerpoint/2010/main">
    <mc:Choice Requires="p14">
      <p:transition spd="slow" p14:dur="2000" advTm="19814"/>
    </mc:Choice>
    <mc:Fallback xmlns="">
      <p:transition spd="slow" advTm="19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6A081-6B9C-4269-B16C-C90F62956824}"/>
              </a:ext>
            </a:extLst>
          </p:cNvPr>
          <p:cNvSpPr>
            <a:spLocks noGrp="1"/>
          </p:cNvSpPr>
          <p:nvPr>
            <p:ph type="title"/>
          </p:nvPr>
        </p:nvSpPr>
        <p:spPr>
          <a:xfrm>
            <a:off x="926698" y="257095"/>
            <a:ext cx="8267296" cy="1446550"/>
          </a:xfrm>
        </p:spPr>
        <p:txBody>
          <a:bodyPr>
            <a:normAutofit/>
          </a:bodyPr>
          <a:lstStyle/>
          <a:p>
            <a:r>
              <a:rPr lang="en-US" dirty="0"/>
              <a:t>Paulding College and Career Academy (PCCA)</a:t>
            </a:r>
          </a:p>
        </p:txBody>
      </p:sp>
      <p:sp>
        <p:nvSpPr>
          <p:cNvPr id="4" name="Content Placeholder 3">
            <a:extLst>
              <a:ext uri="{FF2B5EF4-FFF2-40B4-BE49-F238E27FC236}">
                <a16:creationId xmlns:a16="http://schemas.microsoft.com/office/drawing/2014/main" id="{80405368-F392-4CCF-9953-079F0270AFC8}"/>
              </a:ext>
            </a:extLst>
          </p:cNvPr>
          <p:cNvSpPr>
            <a:spLocks noGrp="1"/>
          </p:cNvSpPr>
          <p:nvPr>
            <p:ph sz="half" idx="1"/>
          </p:nvPr>
        </p:nvSpPr>
        <p:spPr>
          <a:xfrm>
            <a:off x="565111" y="1858838"/>
            <a:ext cx="4910656" cy="3025076"/>
          </a:xfrm>
        </p:spPr>
        <p:txBody>
          <a:bodyPr>
            <a:normAutofit fontScale="92500" lnSpcReduction="10000"/>
          </a:bodyPr>
          <a:lstStyle/>
          <a:p>
            <a:pPr>
              <a:buFont typeface="Arial" panose="020B0604020202020204" pitchFamily="34" charset="0"/>
              <a:buChar char="•"/>
            </a:pPr>
            <a:r>
              <a:rPr lang="en-US" dirty="0"/>
              <a:t>Serves all 5 high schools Paulding County.</a:t>
            </a:r>
          </a:p>
          <a:p>
            <a:pPr>
              <a:buFont typeface="Arial" panose="020B0604020202020204" pitchFamily="34" charset="0"/>
              <a:buChar char="•"/>
            </a:pPr>
            <a:r>
              <a:rPr lang="en-US" dirty="0"/>
              <a:t>Programs are housed at New Hope Education Center</a:t>
            </a:r>
          </a:p>
          <a:p>
            <a:pPr>
              <a:buFont typeface="Arial" panose="020B0604020202020204" pitchFamily="34" charset="0"/>
              <a:buChar char="•"/>
            </a:pPr>
            <a:r>
              <a:rPr lang="en-US" dirty="0"/>
              <a:t>Transportation is provided to and from NPHS for classes.</a:t>
            </a:r>
          </a:p>
          <a:p>
            <a:pPr>
              <a:buFont typeface="Arial" panose="020B0604020202020204" pitchFamily="34" charset="0"/>
              <a:buChar char="•"/>
            </a:pPr>
            <a:r>
              <a:rPr lang="en-US" dirty="0"/>
              <a:t>Offers courses and pathways specifically selected based upon the work needs of the surrounding area and the state. </a:t>
            </a:r>
          </a:p>
        </p:txBody>
      </p:sp>
      <p:pic>
        <p:nvPicPr>
          <p:cNvPr id="6" name="Picture 6" descr="Image result for Paulding College &amp; Career Academy">
            <a:extLst>
              <a:ext uri="{FF2B5EF4-FFF2-40B4-BE49-F238E27FC236}">
                <a16:creationId xmlns:a16="http://schemas.microsoft.com/office/drawing/2014/main" id="{86EE886E-BA75-42CC-9457-F62ACCA5675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9937073" y="257095"/>
            <a:ext cx="1531123" cy="1183141"/>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EB22802-2ED2-4D9F-B455-9CABDF428669}"/>
              </a:ext>
            </a:extLst>
          </p:cNvPr>
          <p:cNvSpPr txBox="1"/>
          <p:nvPr/>
        </p:nvSpPr>
        <p:spPr>
          <a:xfrm>
            <a:off x="6237687" y="1550871"/>
            <a:ext cx="5027615" cy="5386090"/>
          </a:xfrm>
          <a:prstGeom prst="rect">
            <a:avLst/>
          </a:prstGeom>
          <a:noFill/>
        </p:spPr>
        <p:txBody>
          <a:bodyPr wrap="square" rtlCol="0">
            <a:spAutoFit/>
          </a:bodyPr>
          <a:lstStyle/>
          <a:p>
            <a:pPr algn="ctr"/>
            <a:r>
              <a:rPr lang="en-US" sz="2400" b="1" dirty="0"/>
              <a:t>Pathways Offered</a:t>
            </a:r>
          </a:p>
          <a:p>
            <a:r>
              <a:rPr lang="en-US" sz="2000" b="1" u="sng" dirty="0"/>
              <a:t>Healthcare</a:t>
            </a:r>
            <a:r>
              <a:rPr lang="en-US" sz="2000" dirty="0"/>
              <a:t> </a:t>
            </a:r>
          </a:p>
          <a:p>
            <a:pPr marL="285750" indent="-285750">
              <a:buFont typeface="Arial" panose="020B0604020202020204" pitchFamily="34" charset="0"/>
              <a:buChar char="•"/>
            </a:pPr>
            <a:r>
              <a:rPr lang="en-US" sz="2000" dirty="0"/>
              <a:t>Dual Enrollment Opportunities</a:t>
            </a:r>
          </a:p>
          <a:p>
            <a:pPr marL="285750" indent="-285750">
              <a:buFont typeface="Arial" panose="020B0604020202020204" pitchFamily="34" charset="0"/>
              <a:buChar char="•"/>
            </a:pPr>
            <a:r>
              <a:rPr lang="en-US" sz="2000" dirty="0"/>
              <a:t>Certified Nursing Assistant Opportunity &amp; Certified Medical Assistant</a:t>
            </a:r>
          </a:p>
          <a:p>
            <a:pPr marL="285750" indent="-285750">
              <a:buFont typeface="Arial" panose="020B0604020202020204" pitchFamily="34" charset="0"/>
              <a:buChar char="•"/>
            </a:pPr>
            <a:r>
              <a:rPr lang="en-US" sz="2000" dirty="0"/>
              <a:t>Patient Care Technician Opportunity</a:t>
            </a:r>
          </a:p>
          <a:p>
            <a:r>
              <a:rPr lang="en-US" sz="2000" b="1" u="sng" dirty="0"/>
              <a:t>Mechatronics/Manufacturing</a:t>
            </a:r>
          </a:p>
          <a:p>
            <a:pPr marL="285750" indent="-285750">
              <a:buFont typeface="Arial" panose="020B0604020202020204" pitchFamily="34" charset="0"/>
              <a:buChar char="•"/>
            </a:pPr>
            <a:r>
              <a:rPr lang="en-US" sz="2000" dirty="0"/>
              <a:t>Electronics, Computers/drafting, Robotics</a:t>
            </a:r>
          </a:p>
          <a:p>
            <a:pPr marL="285750" indent="-285750">
              <a:buFont typeface="Arial" panose="020B0604020202020204" pitchFamily="34" charset="0"/>
              <a:buChar char="•"/>
            </a:pPr>
            <a:r>
              <a:rPr lang="en-US" sz="2000" dirty="0"/>
              <a:t>Dual Enrollment Opportunities</a:t>
            </a:r>
          </a:p>
          <a:p>
            <a:r>
              <a:rPr lang="en-US" sz="2000" b="1" u="sng" dirty="0"/>
              <a:t>Energy</a:t>
            </a:r>
          </a:p>
          <a:p>
            <a:pPr marL="285750" indent="-285750">
              <a:buFont typeface="Arial" panose="020B0604020202020204" pitchFamily="34" charset="0"/>
              <a:buChar char="•"/>
            </a:pPr>
            <a:r>
              <a:rPr lang="en-US" sz="2000" dirty="0"/>
              <a:t>Lineman/Technician</a:t>
            </a:r>
          </a:p>
          <a:p>
            <a:r>
              <a:rPr lang="en-US" sz="2000" b="1" u="sng" dirty="0"/>
              <a:t>Cybersecurity</a:t>
            </a:r>
          </a:p>
          <a:p>
            <a:pPr marL="285750" indent="-285750">
              <a:buFont typeface="Arial" panose="020B0604020202020204" pitchFamily="34" charset="0"/>
              <a:buChar char="•"/>
            </a:pPr>
            <a:r>
              <a:rPr lang="en-US" sz="2000" dirty="0"/>
              <a:t>Dual Enrollment Opportunities</a:t>
            </a:r>
          </a:p>
          <a:p>
            <a:pPr marL="285750" indent="-285750">
              <a:buFont typeface="Arial" panose="020B0604020202020204" pitchFamily="34" charset="0"/>
              <a:buChar char="•"/>
            </a:pPr>
            <a:r>
              <a:rPr lang="en-US" sz="2000" dirty="0"/>
              <a:t>IT</a:t>
            </a:r>
          </a:p>
          <a:p>
            <a:pPr marL="285750" indent="-285750">
              <a:buFont typeface="Arial" panose="020B0604020202020204" pitchFamily="34" charset="0"/>
              <a:buChar char="•"/>
            </a:pPr>
            <a:r>
              <a:rPr lang="en-US" sz="2000" dirty="0"/>
              <a:t>DELL Certificate</a:t>
            </a:r>
          </a:p>
        </p:txBody>
      </p:sp>
      <p:sp>
        <p:nvSpPr>
          <p:cNvPr id="11" name="TextBox 10">
            <a:extLst>
              <a:ext uri="{FF2B5EF4-FFF2-40B4-BE49-F238E27FC236}">
                <a16:creationId xmlns:a16="http://schemas.microsoft.com/office/drawing/2014/main" id="{33BC4E78-0996-F0EC-208E-3729750545D1}"/>
              </a:ext>
            </a:extLst>
          </p:cNvPr>
          <p:cNvSpPr txBox="1"/>
          <p:nvPr/>
        </p:nvSpPr>
        <p:spPr>
          <a:xfrm>
            <a:off x="342899" y="5194300"/>
            <a:ext cx="3818040" cy="1200329"/>
          </a:xfrm>
          <a:prstGeom prst="rect">
            <a:avLst/>
          </a:prstGeom>
          <a:noFill/>
        </p:spPr>
        <p:txBody>
          <a:bodyPr wrap="square" rtlCol="0">
            <a:spAutoFit/>
          </a:bodyPr>
          <a:lstStyle/>
          <a:p>
            <a:r>
              <a:rPr lang="en-US" b="1" u="sng" dirty="0">
                <a:highlight>
                  <a:srgbClr val="FF00FF"/>
                </a:highlight>
              </a:rPr>
              <a:t>Let your counselor know via email if you are interested in attending PCCA for Fall 2024, before the last day of school.</a:t>
            </a:r>
          </a:p>
        </p:txBody>
      </p:sp>
    </p:spTree>
    <p:extLst>
      <p:ext uri="{BB962C8B-B14F-4D97-AF65-F5344CB8AC3E}">
        <p14:creationId xmlns:p14="http://schemas.microsoft.com/office/powerpoint/2010/main" val="3630864344"/>
      </p:ext>
    </p:extLst>
  </p:cSld>
  <p:clrMapOvr>
    <a:masterClrMapping/>
  </p:clrMapOvr>
  <mc:AlternateContent xmlns:mc="http://schemas.openxmlformats.org/markup-compatibility/2006" xmlns:p14="http://schemas.microsoft.com/office/powerpoint/2010/main">
    <mc:Choice Requires="p14">
      <p:transition spd="slow" p14:dur="2000" advTm="56252"/>
    </mc:Choice>
    <mc:Fallback xmlns="">
      <p:transition spd="slow" advTm="562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1E83-9AFC-4371-AEF2-DE4DB6E42B07}"/>
              </a:ext>
            </a:extLst>
          </p:cNvPr>
          <p:cNvSpPr>
            <a:spLocks noGrp="1"/>
          </p:cNvSpPr>
          <p:nvPr>
            <p:ph type="title"/>
          </p:nvPr>
        </p:nvSpPr>
        <p:spPr>
          <a:xfrm>
            <a:off x="455207" y="0"/>
            <a:ext cx="8266175" cy="841570"/>
          </a:xfrm>
        </p:spPr>
        <p:txBody>
          <a:bodyPr/>
          <a:lstStyle/>
          <a:p>
            <a:r>
              <a:rPr lang="en-US" dirty="0"/>
              <a:t>Online Opportunities</a:t>
            </a:r>
          </a:p>
        </p:txBody>
      </p:sp>
      <p:sp>
        <p:nvSpPr>
          <p:cNvPr id="3" name="Text Placeholder 2">
            <a:extLst>
              <a:ext uri="{FF2B5EF4-FFF2-40B4-BE49-F238E27FC236}">
                <a16:creationId xmlns:a16="http://schemas.microsoft.com/office/drawing/2014/main" id="{5D00231F-FFD7-4966-AB6B-434ECDA327A6}"/>
              </a:ext>
            </a:extLst>
          </p:cNvPr>
          <p:cNvSpPr>
            <a:spLocks noGrp="1"/>
          </p:cNvSpPr>
          <p:nvPr>
            <p:ph type="body" idx="1"/>
          </p:nvPr>
        </p:nvSpPr>
        <p:spPr>
          <a:xfrm>
            <a:off x="455207" y="782122"/>
            <a:ext cx="4946644" cy="487498"/>
          </a:xfrm>
        </p:spPr>
        <p:txBody>
          <a:bodyPr>
            <a:normAutofit/>
          </a:bodyPr>
          <a:lstStyle/>
          <a:p>
            <a:r>
              <a:rPr lang="en-US" u="sng" dirty="0"/>
              <a:t>Online at NPHS</a:t>
            </a:r>
          </a:p>
        </p:txBody>
      </p:sp>
      <p:graphicFrame>
        <p:nvGraphicFramePr>
          <p:cNvPr id="9" name="Content Placeholder 3">
            <a:extLst>
              <a:ext uri="{FF2B5EF4-FFF2-40B4-BE49-F238E27FC236}">
                <a16:creationId xmlns:a16="http://schemas.microsoft.com/office/drawing/2014/main" id="{DC541987-A86B-4EF4-9AEE-BB9D6F9839DD}"/>
              </a:ext>
            </a:extLst>
          </p:cNvPr>
          <p:cNvGraphicFramePr>
            <a:graphicFrameLocks noGrp="1"/>
          </p:cNvGraphicFramePr>
          <p:nvPr>
            <p:ph sz="half" idx="2"/>
            <p:extLst>
              <p:ext uri="{D42A27DB-BD31-4B8C-83A1-F6EECF244321}">
                <p14:modId xmlns:p14="http://schemas.microsoft.com/office/powerpoint/2010/main" val="2218606565"/>
              </p:ext>
            </p:extLst>
          </p:nvPr>
        </p:nvGraphicFramePr>
        <p:xfrm>
          <a:off x="374887" y="1369716"/>
          <a:ext cx="5511756" cy="4141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C68525A8-25AF-4D82-8B95-6CCC221AE719}"/>
              </a:ext>
            </a:extLst>
          </p:cNvPr>
          <p:cNvSpPr>
            <a:spLocks noGrp="1"/>
          </p:cNvSpPr>
          <p:nvPr>
            <p:ph type="body" sz="quarter" idx="3"/>
          </p:nvPr>
        </p:nvSpPr>
        <p:spPr>
          <a:xfrm>
            <a:off x="6305359" y="957760"/>
            <a:ext cx="4946644" cy="823912"/>
          </a:xfrm>
        </p:spPr>
        <p:txBody>
          <a:bodyPr>
            <a:normAutofit/>
          </a:bodyPr>
          <a:lstStyle/>
          <a:p>
            <a:r>
              <a:rPr lang="en-US" u="sng" dirty="0"/>
              <a:t>Online at Home with Paulding Virtual Academy</a:t>
            </a:r>
          </a:p>
        </p:txBody>
      </p:sp>
      <p:sp>
        <p:nvSpPr>
          <p:cNvPr id="6" name="Content Placeholder 5">
            <a:extLst>
              <a:ext uri="{FF2B5EF4-FFF2-40B4-BE49-F238E27FC236}">
                <a16:creationId xmlns:a16="http://schemas.microsoft.com/office/drawing/2014/main" id="{44A1FDC9-B3B8-4E69-9711-75987B84D3C3}"/>
              </a:ext>
            </a:extLst>
          </p:cNvPr>
          <p:cNvSpPr>
            <a:spLocks noGrp="1"/>
          </p:cNvSpPr>
          <p:nvPr>
            <p:ph sz="quarter" idx="4"/>
          </p:nvPr>
        </p:nvSpPr>
        <p:spPr>
          <a:xfrm>
            <a:off x="6305359" y="1897862"/>
            <a:ext cx="4946644" cy="3231897"/>
          </a:xfrm>
        </p:spPr>
        <p:txBody>
          <a:bodyPr>
            <a:normAutofit/>
          </a:bodyPr>
          <a:lstStyle/>
          <a:p>
            <a:r>
              <a:rPr lang="en-US" dirty="0"/>
              <a:t>For a fully online experience while remaining a North Paulding student, applications for Paulding Virtual Academy will </a:t>
            </a:r>
            <a:r>
              <a:rPr lang="en-US" b="1" dirty="0"/>
              <a:t>soon be provided to parents and students.</a:t>
            </a:r>
          </a:p>
          <a:p>
            <a:r>
              <a:rPr lang="en-US" b="1" u="sng" dirty="0"/>
              <a:t>Please note that this is a yearlong commitment. </a:t>
            </a:r>
          </a:p>
        </p:txBody>
      </p:sp>
      <p:pic>
        <p:nvPicPr>
          <p:cNvPr id="7" name="Picture 1">
            <a:extLst>
              <a:ext uri="{FF2B5EF4-FFF2-40B4-BE49-F238E27FC236}">
                <a16:creationId xmlns:a16="http://schemas.microsoft.com/office/drawing/2014/main" id="{7DE822F0-E7C7-4920-9A60-F2053A8BDC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3970" y="4701247"/>
            <a:ext cx="1774823" cy="161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740B72C6-ACA9-46CE-78F6-844FBFE0A29D}"/>
              </a:ext>
            </a:extLst>
          </p:cNvPr>
          <p:cNvSpPr/>
          <p:nvPr/>
        </p:nvSpPr>
        <p:spPr>
          <a:xfrm>
            <a:off x="397948" y="5693001"/>
            <a:ext cx="5511756" cy="81911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TextBox 10">
            <a:extLst>
              <a:ext uri="{FF2B5EF4-FFF2-40B4-BE49-F238E27FC236}">
                <a16:creationId xmlns:a16="http://schemas.microsoft.com/office/drawing/2014/main" id="{498D7C01-412E-7CCB-26BB-17D4CA572452}"/>
              </a:ext>
            </a:extLst>
          </p:cNvPr>
          <p:cNvSpPr txBox="1"/>
          <p:nvPr/>
        </p:nvSpPr>
        <p:spPr>
          <a:xfrm>
            <a:off x="1286557" y="5733228"/>
            <a:ext cx="4579797" cy="738664"/>
          </a:xfrm>
          <a:prstGeom prst="rect">
            <a:avLst/>
          </a:prstGeom>
          <a:noFill/>
        </p:spPr>
        <p:txBody>
          <a:bodyPr wrap="square" rtlCol="0">
            <a:spAutoFit/>
          </a:bodyPr>
          <a:lstStyle/>
          <a:p>
            <a:r>
              <a:rPr lang="en-US" sz="1400" dirty="0">
                <a:highlight>
                  <a:srgbClr val="FFFF00"/>
                </a:highlight>
              </a:rPr>
              <a:t>Students who want to take a new credit course online should complete the SB 289 application available in April on the PCSD website. </a:t>
            </a:r>
          </a:p>
        </p:txBody>
      </p:sp>
      <p:sp>
        <p:nvSpPr>
          <p:cNvPr id="13" name="Rectangle 12" descr="Classroom">
            <a:extLst>
              <a:ext uri="{FF2B5EF4-FFF2-40B4-BE49-F238E27FC236}">
                <a16:creationId xmlns:a16="http://schemas.microsoft.com/office/drawing/2014/main" id="{642D5C57-77EA-F604-2B19-E33642566CB7}"/>
              </a:ext>
            </a:extLst>
          </p:cNvPr>
          <p:cNvSpPr/>
          <p:nvPr/>
        </p:nvSpPr>
        <p:spPr>
          <a:xfrm>
            <a:off x="616775" y="5850620"/>
            <a:ext cx="450955" cy="45051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863629181"/>
      </p:ext>
    </p:extLst>
  </p:cSld>
  <p:clrMapOvr>
    <a:masterClrMapping/>
  </p:clrMapOvr>
  <mc:AlternateContent xmlns:mc="http://schemas.openxmlformats.org/markup-compatibility/2006" xmlns:p14="http://schemas.microsoft.com/office/powerpoint/2010/main">
    <mc:Choice Requires="p14">
      <p:transition spd="slow" p14:dur="2000" advTm="58726"/>
    </mc:Choice>
    <mc:Fallback xmlns="">
      <p:transition spd="slow" advTm="587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C6BD-B900-D165-A1BF-FC892EFD9EDB}"/>
              </a:ext>
            </a:extLst>
          </p:cNvPr>
          <p:cNvSpPr>
            <a:spLocks noGrp="1"/>
          </p:cNvSpPr>
          <p:nvPr>
            <p:ph type="ctrTitle"/>
          </p:nvPr>
        </p:nvSpPr>
        <p:spPr>
          <a:xfrm>
            <a:off x="1113012" y="116523"/>
            <a:ext cx="10295750" cy="1801388"/>
          </a:xfrm>
        </p:spPr>
        <p:txBody>
          <a:bodyPr vert="horz" lIns="91440" tIns="45720" rIns="91440" bIns="45720" rtlCol="0" anchor="t">
            <a:normAutofit/>
          </a:bodyPr>
          <a:lstStyle/>
          <a:p>
            <a:pPr algn="ctr"/>
            <a:r>
              <a:rPr lang="en-US" sz="5500" b="1" kern="1200" cap="none" baseline="0" dirty="0">
                <a:solidFill>
                  <a:schemeClr val="tx1"/>
                </a:solidFill>
                <a:latin typeface="+mj-lt"/>
                <a:ea typeface="+mj-ea"/>
                <a:cs typeface="+mj-cs"/>
              </a:rPr>
              <a:t>Work-Based Learning</a:t>
            </a:r>
            <a:br>
              <a:rPr lang="en-US" sz="5500" b="1" kern="1200" cap="none" baseline="0" dirty="0">
                <a:solidFill>
                  <a:schemeClr val="tx1"/>
                </a:solidFill>
                <a:latin typeface="+mj-lt"/>
                <a:ea typeface="+mj-ea"/>
                <a:cs typeface="+mj-cs"/>
              </a:rPr>
            </a:br>
            <a:r>
              <a:rPr lang="en-US" sz="5500" b="1" kern="1200" cap="none" baseline="0" dirty="0">
                <a:solidFill>
                  <a:schemeClr val="tx1"/>
                </a:solidFill>
                <a:latin typeface="+mj-lt"/>
                <a:ea typeface="+mj-ea"/>
                <a:cs typeface="+mj-cs"/>
              </a:rPr>
              <a:t>(Juniors and Seniors only)</a:t>
            </a:r>
          </a:p>
        </p:txBody>
      </p:sp>
      <p:sp>
        <p:nvSpPr>
          <p:cNvPr id="3" name="Subtitle 2">
            <a:extLst>
              <a:ext uri="{FF2B5EF4-FFF2-40B4-BE49-F238E27FC236}">
                <a16:creationId xmlns:a16="http://schemas.microsoft.com/office/drawing/2014/main" id="{2E85736C-F542-6B04-25BA-E6B13B4C80AD}"/>
              </a:ext>
            </a:extLst>
          </p:cNvPr>
          <p:cNvSpPr>
            <a:spLocks noGrp="1"/>
          </p:cNvSpPr>
          <p:nvPr>
            <p:ph type="subTitle" idx="1"/>
          </p:nvPr>
        </p:nvSpPr>
        <p:spPr>
          <a:xfrm>
            <a:off x="0" y="1410011"/>
            <a:ext cx="8534397" cy="4764286"/>
          </a:xfrm>
        </p:spPr>
        <p:txBody>
          <a:bodyPr vert="horz" lIns="91440" tIns="45720" rIns="91440" bIns="45720" rtlCol="0" anchor="t">
            <a:noAutofit/>
          </a:bodyPr>
          <a:lstStyle/>
          <a:p>
            <a:pPr marL="342900" indent="-228600">
              <a:buFont typeface="Neue Haas Grotesk Text Pro" panose="020B0504020202020204" pitchFamily="34" charset="0"/>
              <a:buChar char="-"/>
            </a:pPr>
            <a:r>
              <a:rPr lang="en-US" sz="1850" dirty="0"/>
              <a:t>Program available for students who have a job and would like to earn credit for working while also haven an abbreviated high school schedule.</a:t>
            </a:r>
          </a:p>
          <a:p>
            <a:pPr marL="342900" indent="-228600">
              <a:buFont typeface="Neue Haas Grotesk Text Pro" panose="020B0504020202020204" pitchFamily="34" charset="0"/>
              <a:buChar char="-"/>
            </a:pPr>
            <a:r>
              <a:rPr lang="en-US" sz="1850" dirty="0"/>
              <a:t>Students who work 7.5 hours a week qualify for 1 block of WBL. Students who work 15+ hours a week qualify for 2 periods of WBL. </a:t>
            </a:r>
          </a:p>
          <a:p>
            <a:pPr marL="342900" indent="-228600">
              <a:buFont typeface="Neue Haas Grotesk Text Pro" panose="020B0504020202020204" pitchFamily="34" charset="0"/>
              <a:buChar char="-"/>
            </a:pPr>
            <a:r>
              <a:rPr lang="en-US" sz="1850" dirty="0"/>
              <a:t>Students </a:t>
            </a:r>
            <a:r>
              <a:rPr lang="en-US" sz="1850" b="1" u="sng" dirty="0"/>
              <a:t>MUST</a:t>
            </a:r>
            <a:r>
              <a:rPr lang="en-US" sz="1850" dirty="0"/>
              <a:t> have a job by the start of the school year, and must have transportation, be on track for graduation, and have a good attendance record. </a:t>
            </a:r>
          </a:p>
          <a:p>
            <a:pPr marL="342900" indent="-228600">
              <a:buFont typeface="Neue Haas Grotesk Text Pro" panose="020B0504020202020204" pitchFamily="34" charset="0"/>
              <a:buChar char="-"/>
            </a:pPr>
            <a:r>
              <a:rPr lang="en-US" sz="1850" b="1" i="1" u="sng" dirty="0">
                <a:highlight>
                  <a:srgbClr val="FFFF00"/>
                </a:highlight>
              </a:rPr>
              <a:t>Junior students are not guaranteed a parking pass. Students may apply for the WBL program and will be approved based on parking availability. </a:t>
            </a:r>
          </a:p>
          <a:p>
            <a:pPr marL="342900" indent="-228600">
              <a:buFont typeface="Neue Haas Grotesk Text Pro" panose="020B0504020202020204" pitchFamily="34" charset="0"/>
              <a:buChar char="-"/>
            </a:pPr>
            <a:r>
              <a:rPr lang="en-US" sz="1850" dirty="0"/>
              <a:t>Students interested in the Work-Based-Learning (WBL) program, will need to complete the application (scan QR code).</a:t>
            </a:r>
          </a:p>
          <a:p>
            <a:pPr marL="342900" indent="-228600">
              <a:buFont typeface="Neue Haas Grotesk Text Pro" panose="020B0504020202020204" pitchFamily="34" charset="0"/>
              <a:buChar char="-"/>
            </a:pPr>
            <a:r>
              <a:rPr lang="en-US" sz="1800" dirty="0">
                <a:highlight>
                  <a:srgbClr val="FFFF00"/>
                </a:highlight>
              </a:rPr>
              <a:t>Due April 1, 2024</a:t>
            </a:r>
          </a:p>
        </p:txBody>
      </p:sp>
      <p:pic>
        <p:nvPicPr>
          <p:cNvPr id="1026" name="Picture 2" descr="Image preview">
            <a:extLst>
              <a:ext uri="{FF2B5EF4-FFF2-40B4-BE49-F238E27FC236}">
                <a16:creationId xmlns:a16="http://schemas.microsoft.com/office/drawing/2014/main" id="{6B9A31FE-47FA-1F35-83A6-0E2310C5B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616" y="2320184"/>
            <a:ext cx="2925188" cy="294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6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5C3ADF0-D035-435B-B9A2-C013CE6B1004}"/>
              </a:ext>
            </a:extLst>
          </p:cNvPr>
          <p:cNvSpPr txBox="1"/>
          <p:nvPr/>
        </p:nvSpPr>
        <p:spPr>
          <a:xfrm>
            <a:off x="6095999" y="5429603"/>
            <a:ext cx="481053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Maturity Level</a:t>
            </a:r>
          </a:p>
          <a:p>
            <a:pPr marL="285750" indent="-285750">
              <a:buFont typeface="Arial" panose="020B0604020202020204" pitchFamily="34" charset="0"/>
              <a:buChar char="•"/>
            </a:pPr>
            <a:r>
              <a:rPr lang="en-US" dirty="0"/>
              <a:t>Do you meet admission requirements?</a:t>
            </a:r>
          </a:p>
          <a:p>
            <a:pPr marL="285750" indent="-285750">
              <a:buFont typeface="Arial" panose="020B0604020202020204" pitchFamily="34" charset="0"/>
              <a:buChar char="•"/>
            </a:pPr>
            <a:r>
              <a:rPr lang="en-US" dirty="0"/>
              <a:t>Transportation (</a:t>
            </a:r>
            <a:r>
              <a:rPr lang="en-US" dirty="0">
                <a:highlight>
                  <a:srgbClr val="FFFF00"/>
                </a:highlight>
              </a:rPr>
              <a:t>Dual Enrollment does not guarantee a parking pass.)</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BBEACAC0-25C1-417E-AB62-E2387F3E2527}"/>
              </a:ext>
            </a:extLst>
          </p:cNvPr>
          <p:cNvSpPr>
            <a:spLocks noGrp="1"/>
          </p:cNvSpPr>
          <p:nvPr>
            <p:ph type="title"/>
          </p:nvPr>
        </p:nvSpPr>
        <p:spPr>
          <a:xfrm>
            <a:off x="1136611" y="322604"/>
            <a:ext cx="8266175" cy="1444752"/>
          </a:xfrm>
        </p:spPr>
        <p:txBody>
          <a:bodyPr/>
          <a:lstStyle/>
          <a:p>
            <a:pPr algn="ctr"/>
            <a:r>
              <a:rPr lang="en-US" dirty="0"/>
              <a:t>Dual Enrollment </a:t>
            </a:r>
            <a:br>
              <a:rPr lang="en-US" dirty="0"/>
            </a:br>
            <a:r>
              <a:rPr lang="en-US" dirty="0"/>
              <a:t>(Juniors &amp; Seniors Only)</a:t>
            </a:r>
          </a:p>
        </p:txBody>
      </p:sp>
      <p:sp>
        <p:nvSpPr>
          <p:cNvPr id="6" name="Text Placeholder 5">
            <a:extLst>
              <a:ext uri="{FF2B5EF4-FFF2-40B4-BE49-F238E27FC236}">
                <a16:creationId xmlns:a16="http://schemas.microsoft.com/office/drawing/2014/main" id="{4B6832CD-B332-4DB4-968C-D0544C4BB8D2}"/>
              </a:ext>
            </a:extLst>
          </p:cNvPr>
          <p:cNvSpPr>
            <a:spLocks noGrp="1"/>
          </p:cNvSpPr>
          <p:nvPr>
            <p:ph type="body" idx="1"/>
          </p:nvPr>
        </p:nvSpPr>
        <p:spPr>
          <a:xfrm>
            <a:off x="565111" y="1217918"/>
            <a:ext cx="4946644" cy="823912"/>
          </a:xfrm>
        </p:spPr>
        <p:txBody>
          <a:bodyPr/>
          <a:lstStyle/>
          <a:p>
            <a:r>
              <a:rPr lang="en-US" dirty="0"/>
              <a:t>What is it?</a:t>
            </a:r>
          </a:p>
        </p:txBody>
      </p:sp>
      <p:sp>
        <p:nvSpPr>
          <p:cNvPr id="5" name="Content Placeholder 4">
            <a:extLst>
              <a:ext uri="{FF2B5EF4-FFF2-40B4-BE49-F238E27FC236}">
                <a16:creationId xmlns:a16="http://schemas.microsoft.com/office/drawing/2014/main" id="{5476688B-4742-46D9-95D0-23B32EE02A7C}"/>
              </a:ext>
            </a:extLst>
          </p:cNvPr>
          <p:cNvSpPr>
            <a:spLocks noGrp="1"/>
          </p:cNvSpPr>
          <p:nvPr>
            <p:ph sz="half" idx="2"/>
          </p:nvPr>
        </p:nvSpPr>
        <p:spPr>
          <a:xfrm>
            <a:off x="497058" y="1996843"/>
            <a:ext cx="4946644" cy="3190684"/>
          </a:xfrm>
        </p:spPr>
        <p:txBody>
          <a:bodyPr>
            <a:normAutofit fontScale="47500" lnSpcReduction="20000"/>
          </a:bodyPr>
          <a:lstStyle/>
          <a:p>
            <a:r>
              <a:rPr lang="en-US" sz="4400" dirty="0"/>
              <a:t>Students can take courses from a state public or private college while still enrolled as a high school student and receive credit both at the high school and at the postsecondary institution. </a:t>
            </a:r>
          </a:p>
          <a:p>
            <a:r>
              <a:rPr lang="en-US" sz="4400" dirty="0"/>
              <a:t>Most college classes (up to 10) are free for high school students.</a:t>
            </a:r>
          </a:p>
          <a:p>
            <a:endParaRPr lang="en-US" dirty="0"/>
          </a:p>
        </p:txBody>
      </p:sp>
      <p:sp>
        <p:nvSpPr>
          <p:cNvPr id="7" name="Text Placeholder 6">
            <a:extLst>
              <a:ext uri="{FF2B5EF4-FFF2-40B4-BE49-F238E27FC236}">
                <a16:creationId xmlns:a16="http://schemas.microsoft.com/office/drawing/2014/main" id="{69868DC5-36E5-4A90-B82E-FCAA1ED888CB}"/>
              </a:ext>
            </a:extLst>
          </p:cNvPr>
          <p:cNvSpPr>
            <a:spLocks noGrp="1"/>
          </p:cNvSpPr>
          <p:nvPr>
            <p:ph type="body" sz="quarter" idx="3"/>
          </p:nvPr>
        </p:nvSpPr>
        <p:spPr>
          <a:xfrm>
            <a:off x="6096000" y="1466664"/>
            <a:ext cx="4946644" cy="823912"/>
          </a:xfrm>
        </p:spPr>
        <p:txBody>
          <a:bodyPr/>
          <a:lstStyle/>
          <a:p>
            <a:r>
              <a:rPr lang="en-US" dirty="0"/>
              <a:t>What are the Benefits?</a:t>
            </a:r>
          </a:p>
        </p:txBody>
      </p:sp>
      <p:sp>
        <p:nvSpPr>
          <p:cNvPr id="8" name="Content Placeholder 7">
            <a:extLst>
              <a:ext uri="{FF2B5EF4-FFF2-40B4-BE49-F238E27FC236}">
                <a16:creationId xmlns:a16="http://schemas.microsoft.com/office/drawing/2014/main" id="{603B6541-D47D-4AC3-9457-C97D95D5CC30}"/>
              </a:ext>
            </a:extLst>
          </p:cNvPr>
          <p:cNvSpPr>
            <a:spLocks noGrp="1"/>
          </p:cNvSpPr>
          <p:nvPr>
            <p:ph sz="quarter" idx="4"/>
          </p:nvPr>
        </p:nvSpPr>
        <p:spPr>
          <a:xfrm>
            <a:off x="6027947" y="2268329"/>
            <a:ext cx="4946644" cy="1443992"/>
          </a:xfrm>
        </p:spPr>
        <p:txBody>
          <a:bodyPr>
            <a:noAutofit/>
          </a:bodyPr>
          <a:lstStyle/>
          <a:p>
            <a:r>
              <a:rPr lang="en-US" sz="2000" dirty="0"/>
              <a:t>Expand course offerings</a:t>
            </a:r>
          </a:p>
          <a:p>
            <a:r>
              <a:rPr lang="en-US" sz="2000" dirty="0"/>
              <a:t>Save money on college.</a:t>
            </a:r>
          </a:p>
          <a:p>
            <a:r>
              <a:rPr lang="en-US" sz="2000" dirty="0"/>
              <a:t>Get ahead on college coursework. </a:t>
            </a:r>
          </a:p>
          <a:p>
            <a:r>
              <a:rPr lang="en-US" sz="2000" dirty="0"/>
              <a:t>Flexible schedule. </a:t>
            </a:r>
          </a:p>
          <a:p>
            <a:r>
              <a:rPr lang="en-US" sz="2000" dirty="0"/>
              <a:t>Quicker entry into the workforce. </a:t>
            </a:r>
          </a:p>
        </p:txBody>
      </p:sp>
      <p:sp>
        <p:nvSpPr>
          <p:cNvPr id="9" name="TextBox 8">
            <a:extLst>
              <a:ext uri="{FF2B5EF4-FFF2-40B4-BE49-F238E27FC236}">
                <a16:creationId xmlns:a16="http://schemas.microsoft.com/office/drawing/2014/main" id="{3BAFDA30-9822-4CF2-B38A-581CC8236F92}"/>
              </a:ext>
            </a:extLst>
          </p:cNvPr>
          <p:cNvSpPr txBox="1"/>
          <p:nvPr/>
        </p:nvSpPr>
        <p:spPr>
          <a:xfrm>
            <a:off x="6131024" y="4826773"/>
            <a:ext cx="5208104" cy="523220"/>
          </a:xfrm>
          <a:prstGeom prst="rect">
            <a:avLst/>
          </a:prstGeom>
          <a:noFill/>
        </p:spPr>
        <p:txBody>
          <a:bodyPr wrap="square" rtlCol="0">
            <a:spAutoFit/>
          </a:bodyPr>
          <a:lstStyle/>
          <a:p>
            <a:r>
              <a:rPr lang="en-US" sz="2800" b="1" dirty="0"/>
              <a:t>Considerations</a:t>
            </a:r>
          </a:p>
        </p:txBody>
      </p:sp>
      <p:sp>
        <p:nvSpPr>
          <p:cNvPr id="12" name="Rectangle 11">
            <a:extLst>
              <a:ext uri="{FF2B5EF4-FFF2-40B4-BE49-F238E27FC236}">
                <a16:creationId xmlns:a16="http://schemas.microsoft.com/office/drawing/2014/main" id="{8EC1D9CE-BF44-4834-8C8D-8F05A97FEB69}"/>
              </a:ext>
            </a:extLst>
          </p:cNvPr>
          <p:cNvSpPr/>
          <p:nvPr/>
        </p:nvSpPr>
        <p:spPr>
          <a:xfrm>
            <a:off x="241535" y="5349992"/>
            <a:ext cx="5708690" cy="143784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DEBB88-3919-4C19-BF15-6D2F713D9C4A}"/>
              </a:ext>
            </a:extLst>
          </p:cNvPr>
          <p:cNvSpPr txBox="1"/>
          <p:nvPr/>
        </p:nvSpPr>
        <p:spPr>
          <a:xfrm>
            <a:off x="403323" y="5310512"/>
            <a:ext cx="5565913" cy="1477328"/>
          </a:xfrm>
          <a:prstGeom prst="rect">
            <a:avLst/>
          </a:prstGeom>
          <a:noFill/>
        </p:spPr>
        <p:txBody>
          <a:bodyPr wrap="square" rtlCol="0">
            <a:spAutoFit/>
          </a:bodyPr>
          <a:lstStyle/>
          <a:p>
            <a:r>
              <a:rPr lang="en-US" dirty="0"/>
              <a:t>Deadlines for Fall of 2024 are usually early spring, so if you are interested, please review all requirements at </a:t>
            </a:r>
            <a:r>
              <a:rPr lang="en-US" dirty="0">
                <a:hlinkClick r:id="rId3"/>
              </a:rPr>
              <a:t>www.gonphs.weebly.com</a:t>
            </a:r>
            <a:r>
              <a:rPr lang="en-US" dirty="0"/>
              <a:t>, click on the Dual Enrollment Tab to read, and contact your counselor. </a:t>
            </a:r>
          </a:p>
        </p:txBody>
      </p:sp>
    </p:spTree>
    <p:extLst>
      <p:ext uri="{BB962C8B-B14F-4D97-AF65-F5344CB8AC3E}">
        <p14:creationId xmlns:p14="http://schemas.microsoft.com/office/powerpoint/2010/main" val="1305376617"/>
      </p:ext>
    </p:extLst>
  </p:cSld>
  <p:clrMapOvr>
    <a:masterClrMapping/>
  </p:clrMapOvr>
  <mc:AlternateContent xmlns:mc="http://schemas.openxmlformats.org/markup-compatibility/2006" xmlns:p14="http://schemas.microsoft.com/office/powerpoint/2010/main">
    <mc:Choice Requires="p14">
      <p:transition spd="slow" p14:dur="2000" advTm="65281"/>
    </mc:Choice>
    <mc:Fallback xmlns="">
      <p:transition spd="slow" advTm="6528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descr="High angle view of a rolled paper, brown notebook, and black notepad on a wooden table">
            <a:extLst>
              <a:ext uri="{FF2B5EF4-FFF2-40B4-BE49-F238E27FC236}">
                <a16:creationId xmlns:a16="http://schemas.microsoft.com/office/drawing/2014/main" id="{98364463-D052-3EF6-E8F7-C9848BF56027}"/>
              </a:ext>
            </a:extLst>
          </p:cNvPr>
          <p:cNvPicPr>
            <a:picLocks noChangeAspect="1"/>
          </p:cNvPicPr>
          <p:nvPr/>
        </p:nvPicPr>
        <p:blipFill rotWithShape="1">
          <a:blip r:embed="rId2"/>
          <a:srcRect t="3643" b="5377"/>
          <a:stretch/>
        </p:blipFill>
        <p:spPr>
          <a:xfrm>
            <a:off x="20" y="10"/>
            <a:ext cx="11292820" cy="6857990"/>
          </a:xfrm>
          <a:prstGeom prst="rect">
            <a:avLst/>
          </a:prstGeom>
        </p:spPr>
      </p:pic>
      <p:sp>
        <p:nvSpPr>
          <p:cNvPr id="33" name="Rectangle 32">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2EE89D3E-31B5-C28B-FAB0-B823687A260A}"/>
              </a:ext>
            </a:extLst>
          </p:cNvPr>
          <p:cNvSpPr>
            <a:spLocks noGrp="1"/>
          </p:cNvSpPr>
          <p:nvPr>
            <p:ph type="title"/>
          </p:nvPr>
        </p:nvSpPr>
        <p:spPr>
          <a:xfrm>
            <a:off x="4034031" y="28678"/>
            <a:ext cx="6784259" cy="1680852"/>
          </a:xfrm>
        </p:spPr>
        <p:txBody>
          <a:bodyPr vert="horz" lIns="91440" tIns="45720" rIns="91440" bIns="45720" rtlCol="0" anchor="b">
            <a:normAutofit/>
          </a:bodyPr>
          <a:lstStyle/>
          <a:p>
            <a:r>
              <a:rPr lang="en-US" sz="4100" dirty="0"/>
              <a:t>Early Graduation </a:t>
            </a:r>
            <a:br>
              <a:rPr lang="en-US" sz="4100" dirty="0"/>
            </a:br>
            <a:r>
              <a:rPr lang="en-US" sz="4100" dirty="0"/>
              <a:t>(Juniors and Seniors only)</a:t>
            </a:r>
          </a:p>
        </p:txBody>
      </p:sp>
      <p:sp>
        <p:nvSpPr>
          <p:cNvPr id="6" name="Content Placeholder 5">
            <a:extLst>
              <a:ext uri="{FF2B5EF4-FFF2-40B4-BE49-F238E27FC236}">
                <a16:creationId xmlns:a16="http://schemas.microsoft.com/office/drawing/2014/main" id="{13EB3BBA-FFE5-DF40-66DE-816EC06538FE}"/>
              </a:ext>
            </a:extLst>
          </p:cNvPr>
          <p:cNvSpPr>
            <a:spLocks noGrp="1"/>
          </p:cNvSpPr>
          <p:nvPr>
            <p:ph sz="quarter" idx="4"/>
          </p:nvPr>
        </p:nvSpPr>
        <p:spPr>
          <a:xfrm>
            <a:off x="3846443" y="1709530"/>
            <a:ext cx="6988705" cy="4850296"/>
          </a:xfrm>
        </p:spPr>
        <p:txBody>
          <a:bodyPr vert="horz" lIns="91440" tIns="45720" rIns="91440" bIns="45720" rtlCol="0">
            <a:normAutofit lnSpcReduction="10000"/>
          </a:bodyPr>
          <a:lstStyle/>
          <a:p>
            <a:r>
              <a:rPr lang="en-US" sz="1900" dirty="0"/>
              <a:t>Students have an option to graduate early from one of the following options:</a:t>
            </a:r>
          </a:p>
          <a:p>
            <a:pPr lvl="1"/>
            <a:r>
              <a:rPr lang="en-US" sz="1900" dirty="0"/>
              <a:t>Spring semester Junior Year</a:t>
            </a:r>
          </a:p>
          <a:p>
            <a:pPr lvl="1"/>
            <a:r>
              <a:rPr lang="en-US" sz="1900" dirty="0"/>
              <a:t>Fall Semester Senior Year</a:t>
            </a:r>
          </a:p>
          <a:p>
            <a:pPr lvl="1"/>
            <a:endParaRPr lang="en-US" sz="1900" dirty="0"/>
          </a:p>
          <a:p>
            <a:pPr lvl="1"/>
            <a:r>
              <a:rPr lang="en-US" sz="1900" dirty="0"/>
              <a:t>Students may still participate in prom and senior activities. </a:t>
            </a:r>
          </a:p>
          <a:p>
            <a:pPr lvl="1"/>
            <a:r>
              <a:rPr lang="en-US" sz="1900" dirty="0"/>
              <a:t>If you are considering applying for early graduation, talk with your parent/guardian and school counselor to review options. </a:t>
            </a:r>
          </a:p>
          <a:p>
            <a:pPr lvl="1"/>
            <a:r>
              <a:rPr lang="en-US" sz="1900" dirty="0"/>
              <a:t>Students must turn in a letter of intent to their school counselor by the last day of school (May 22, 2024)</a:t>
            </a:r>
          </a:p>
          <a:p>
            <a:pPr lvl="1"/>
            <a:r>
              <a:rPr lang="en-US" sz="1900" dirty="0"/>
              <a:t>Students can find the early graduation letter of intent and more about the early graduation program by visiting our counseling website and selecting “early graduation” or selecting this link: </a:t>
            </a:r>
            <a:r>
              <a:rPr lang="en-US" sz="1900" dirty="0">
                <a:hlinkClick r:id="rId3"/>
              </a:rPr>
              <a:t>https://gonphs.weebly.com/early-graduation.html</a:t>
            </a:r>
            <a:endParaRPr lang="en-US" sz="1900" dirty="0"/>
          </a:p>
          <a:p>
            <a:pPr lvl="1"/>
            <a:endParaRPr lang="en-US" sz="1700" dirty="0"/>
          </a:p>
        </p:txBody>
      </p:sp>
    </p:spTree>
    <p:extLst>
      <p:ext uri="{BB962C8B-B14F-4D97-AF65-F5344CB8AC3E}">
        <p14:creationId xmlns:p14="http://schemas.microsoft.com/office/powerpoint/2010/main" val="229799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1F9109-6217-F57D-F944-FB4B3DA294AB}"/>
              </a:ext>
            </a:extLst>
          </p:cNvPr>
          <p:cNvSpPr>
            <a:spLocks noGrp="1"/>
          </p:cNvSpPr>
          <p:nvPr>
            <p:ph type="subTitle" idx="1"/>
          </p:nvPr>
        </p:nvSpPr>
        <p:spPr>
          <a:xfrm>
            <a:off x="363138" y="1832154"/>
            <a:ext cx="9964108" cy="4780917"/>
          </a:xfrm>
        </p:spPr>
        <p:txBody>
          <a:bodyPr>
            <a:normAutofit lnSpcReduction="10000"/>
          </a:bodyPr>
          <a:lstStyle/>
          <a:p>
            <a:pPr marL="342900" indent="-342900">
              <a:buFont typeface="Arial" panose="020B0604020202020204" pitchFamily="34" charset="0"/>
              <a:buChar char="•"/>
            </a:pPr>
            <a:r>
              <a:rPr lang="en-US" sz="2300" dirty="0"/>
              <a:t>Graduation Requirements</a:t>
            </a:r>
          </a:p>
          <a:p>
            <a:pPr marL="342900" indent="-342900">
              <a:buFont typeface="Arial" panose="020B0604020202020204" pitchFamily="34" charset="0"/>
              <a:buChar char="•"/>
            </a:pPr>
            <a:r>
              <a:rPr lang="en-US" sz="2300" dirty="0"/>
              <a:t>Understanding Academic Recommendations for next school year</a:t>
            </a:r>
          </a:p>
          <a:p>
            <a:pPr marL="342900" indent="-342900">
              <a:buFont typeface="Arial" panose="020B0604020202020204" pitchFamily="34" charset="0"/>
              <a:buChar char="•"/>
            </a:pPr>
            <a:r>
              <a:rPr lang="en-US" sz="2300" dirty="0"/>
              <a:t>Special Programs</a:t>
            </a:r>
          </a:p>
          <a:p>
            <a:pPr marL="342900" indent="-342900">
              <a:buFont typeface="Arial" panose="020B0604020202020204" pitchFamily="34" charset="0"/>
              <a:buChar char="•"/>
            </a:pPr>
            <a:r>
              <a:rPr lang="en-US" sz="2300" dirty="0"/>
              <a:t>Work-Based Learning</a:t>
            </a:r>
          </a:p>
          <a:p>
            <a:pPr marL="342900" indent="-342900">
              <a:buFont typeface="Arial" panose="020B0604020202020204" pitchFamily="34" charset="0"/>
              <a:buChar char="•"/>
            </a:pPr>
            <a:r>
              <a:rPr lang="en-US" sz="2300" dirty="0"/>
              <a:t>Early Graduation</a:t>
            </a:r>
          </a:p>
          <a:p>
            <a:pPr marL="342900" indent="-342900">
              <a:buFont typeface="Arial" panose="020B0604020202020204" pitchFamily="34" charset="0"/>
              <a:buChar char="•"/>
            </a:pPr>
            <a:r>
              <a:rPr lang="en-US" sz="2300" dirty="0"/>
              <a:t>Elective Registration</a:t>
            </a:r>
          </a:p>
          <a:p>
            <a:pPr marL="342900" indent="-342900">
              <a:buFont typeface="Arial" panose="020B0604020202020204" pitchFamily="34" charset="0"/>
              <a:buChar char="•"/>
            </a:pPr>
            <a:r>
              <a:rPr lang="en-US" sz="2300" dirty="0"/>
              <a:t>Mental Health Resources</a:t>
            </a:r>
          </a:p>
          <a:p>
            <a:pPr marL="342900" indent="-342900">
              <a:buFont typeface="Arial" panose="020B0604020202020204" pitchFamily="34" charset="0"/>
              <a:buChar char="•"/>
            </a:pPr>
            <a:r>
              <a:rPr lang="en-US" sz="2300" dirty="0"/>
              <a:t>Bridge Bill</a:t>
            </a:r>
          </a:p>
          <a:p>
            <a:pPr marL="342900" indent="-342900">
              <a:buFont typeface="Arial" panose="020B0604020202020204" pitchFamily="34" charset="0"/>
              <a:buChar char="•"/>
            </a:pPr>
            <a:r>
              <a:rPr lang="en-US" sz="2300" dirty="0"/>
              <a:t>Health Survey</a:t>
            </a:r>
          </a:p>
          <a:p>
            <a:endParaRPr lang="en-US" dirty="0"/>
          </a:p>
        </p:txBody>
      </p:sp>
      <p:pic>
        <p:nvPicPr>
          <p:cNvPr id="5" name="Picture 4">
            <a:extLst>
              <a:ext uri="{FF2B5EF4-FFF2-40B4-BE49-F238E27FC236}">
                <a16:creationId xmlns:a16="http://schemas.microsoft.com/office/drawing/2014/main" id="{EF0E6093-8C8D-1B13-A8F1-E6D2882FF7E5}"/>
              </a:ext>
            </a:extLst>
          </p:cNvPr>
          <p:cNvPicPr>
            <a:picLocks noChangeAspect="1"/>
          </p:cNvPicPr>
          <p:nvPr/>
        </p:nvPicPr>
        <p:blipFill>
          <a:blip r:embed="rId2"/>
          <a:stretch>
            <a:fillRect/>
          </a:stretch>
        </p:blipFill>
        <p:spPr>
          <a:xfrm>
            <a:off x="4567916" y="109471"/>
            <a:ext cx="4892999" cy="1722683"/>
          </a:xfrm>
          <a:prstGeom prst="rect">
            <a:avLst/>
          </a:prstGeom>
        </p:spPr>
      </p:pic>
    </p:spTree>
    <p:extLst>
      <p:ext uri="{BB962C8B-B14F-4D97-AF65-F5344CB8AC3E}">
        <p14:creationId xmlns:p14="http://schemas.microsoft.com/office/powerpoint/2010/main" val="1469207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CE54A2A-DF49-4800-82E7-3AF9353F8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6125ED7-F0CF-40D9-8C60-51E188053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xcellence in Electives – Pelladium">
            <a:extLst>
              <a:ext uri="{FF2B5EF4-FFF2-40B4-BE49-F238E27FC236}">
                <a16:creationId xmlns:a16="http://schemas.microsoft.com/office/drawing/2014/main" id="{9DCB3A75-DCAC-CE3D-0058-33E430EC80AE}"/>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t="15029" b="997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0D1E83-9AFC-4371-AEF2-DE4DB6E42B07}"/>
              </a:ext>
            </a:extLst>
          </p:cNvPr>
          <p:cNvSpPr>
            <a:spLocks noGrp="1"/>
          </p:cNvSpPr>
          <p:nvPr>
            <p:ph type="title"/>
          </p:nvPr>
        </p:nvSpPr>
        <p:spPr>
          <a:xfrm>
            <a:off x="1052146" y="1077626"/>
            <a:ext cx="9958754" cy="3317443"/>
          </a:xfrm>
        </p:spPr>
        <p:txBody>
          <a:bodyPr vert="horz" lIns="91440" tIns="45720" rIns="91440" bIns="45720" rtlCol="0" anchor="t">
            <a:normAutofit/>
          </a:bodyPr>
          <a:lstStyle/>
          <a:p>
            <a:r>
              <a:rPr lang="en-US" sz="8000" cap="all">
                <a:solidFill>
                  <a:srgbClr val="FFFFFF"/>
                </a:solidFill>
              </a:rPr>
              <a:t>Elective Registration</a:t>
            </a:r>
          </a:p>
        </p:txBody>
      </p:sp>
      <p:cxnSp>
        <p:nvCxnSpPr>
          <p:cNvPr id="21" name="Straight Connector 20">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06934"/>
            <a:ext cx="804195" cy="0"/>
          </a:xfrm>
          <a:prstGeom prst="line">
            <a:avLst/>
          </a:prstGeom>
          <a:ln w="12382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347585"/>
      </p:ext>
    </p:extLst>
  </p:cSld>
  <p:clrMapOvr>
    <a:masterClrMapping/>
  </p:clrMapOvr>
  <mc:AlternateContent xmlns:mc="http://schemas.openxmlformats.org/markup-compatibility/2006" xmlns:p14="http://schemas.microsoft.com/office/powerpoint/2010/main">
    <mc:Choice Requires="p14">
      <p:transition spd="slow" p14:dur="2000" advTm="58726"/>
    </mc:Choice>
    <mc:Fallback xmlns="">
      <p:transition spd="slow" advTm="5872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75C8-F033-431B-9242-BF5D3DEFFA3A}"/>
              </a:ext>
            </a:extLst>
          </p:cNvPr>
          <p:cNvSpPr>
            <a:spLocks noGrp="1"/>
          </p:cNvSpPr>
          <p:nvPr>
            <p:ph type="title"/>
          </p:nvPr>
        </p:nvSpPr>
        <p:spPr>
          <a:xfrm>
            <a:off x="136554" y="2013626"/>
            <a:ext cx="5376263" cy="4412574"/>
          </a:xfrm>
        </p:spPr>
        <p:txBody>
          <a:bodyPr>
            <a:normAutofit fontScale="90000"/>
          </a:bodyPr>
          <a:lstStyle/>
          <a:p>
            <a:pPr algn="ctr"/>
            <a:r>
              <a:rPr lang="en-US" sz="6600" dirty="0">
                <a:solidFill>
                  <a:schemeClr val="tx1">
                    <a:lumMod val="75000"/>
                    <a:lumOff val="25000"/>
                  </a:schemeClr>
                </a:solidFill>
              </a:rPr>
              <a:t>Electives with Applications:</a:t>
            </a:r>
            <a:br>
              <a:rPr lang="en-US" sz="6600" dirty="0">
                <a:solidFill>
                  <a:schemeClr val="tx1">
                    <a:lumMod val="75000"/>
                    <a:lumOff val="25000"/>
                  </a:schemeClr>
                </a:solidFill>
              </a:rPr>
            </a:br>
            <a:br>
              <a:rPr lang="en-US" sz="6600" dirty="0">
                <a:solidFill>
                  <a:schemeClr val="tx1">
                    <a:lumMod val="75000"/>
                    <a:lumOff val="25000"/>
                  </a:schemeClr>
                </a:solidFill>
              </a:rPr>
            </a:br>
            <a:r>
              <a:rPr lang="en-US" sz="6600" dirty="0">
                <a:solidFill>
                  <a:schemeClr val="tx1">
                    <a:lumMod val="75000"/>
                    <a:lumOff val="25000"/>
                  </a:schemeClr>
                </a:solidFill>
              </a:rPr>
              <a:t>Journalism</a:t>
            </a:r>
            <a:br>
              <a:rPr lang="en-US" sz="6600" dirty="0">
                <a:solidFill>
                  <a:schemeClr val="tx1">
                    <a:lumMod val="75000"/>
                    <a:lumOff val="25000"/>
                  </a:schemeClr>
                </a:solidFill>
              </a:rPr>
            </a:br>
            <a:br>
              <a:rPr lang="en-US" sz="6600" dirty="0">
                <a:solidFill>
                  <a:schemeClr val="tx1">
                    <a:lumMod val="75000"/>
                    <a:lumOff val="25000"/>
                  </a:schemeClr>
                </a:solidFill>
              </a:rPr>
            </a:br>
            <a:endParaRPr lang="en-US" sz="6600" dirty="0">
              <a:solidFill>
                <a:schemeClr val="tx1">
                  <a:lumMod val="75000"/>
                  <a:lumOff val="25000"/>
                </a:schemeClr>
              </a:solidFill>
            </a:endParaRPr>
          </a:p>
        </p:txBody>
      </p:sp>
      <p:pic>
        <p:nvPicPr>
          <p:cNvPr id="4" name="Picture 3">
            <a:extLst>
              <a:ext uri="{FF2B5EF4-FFF2-40B4-BE49-F238E27FC236}">
                <a16:creationId xmlns:a16="http://schemas.microsoft.com/office/drawing/2014/main" id="{FF959DB3-510E-D3FD-7ED3-D5E51CFF822F}"/>
              </a:ext>
            </a:extLst>
          </p:cNvPr>
          <p:cNvPicPr>
            <a:picLocks noChangeAspect="1"/>
          </p:cNvPicPr>
          <p:nvPr/>
        </p:nvPicPr>
        <p:blipFill>
          <a:blip r:embed="rId3"/>
          <a:stretch>
            <a:fillRect/>
          </a:stretch>
        </p:blipFill>
        <p:spPr>
          <a:xfrm>
            <a:off x="6557153" y="131282"/>
            <a:ext cx="4950668" cy="6595436"/>
          </a:xfrm>
          <a:prstGeom prst="rect">
            <a:avLst/>
          </a:prstGeom>
        </p:spPr>
      </p:pic>
    </p:spTree>
    <p:extLst>
      <p:ext uri="{BB962C8B-B14F-4D97-AF65-F5344CB8AC3E}">
        <p14:creationId xmlns:p14="http://schemas.microsoft.com/office/powerpoint/2010/main" val="462492852"/>
      </p:ext>
    </p:extLst>
  </p:cSld>
  <p:clrMapOvr>
    <a:masterClrMapping/>
  </p:clrMapOvr>
  <mc:AlternateContent xmlns:mc="http://schemas.openxmlformats.org/markup-compatibility/2006" xmlns:p14="http://schemas.microsoft.com/office/powerpoint/2010/main">
    <mc:Choice Requires="p14">
      <p:transition spd="slow" p14:dur="2000" advTm="13942"/>
    </mc:Choice>
    <mc:Fallback xmlns="">
      <p:transition spd="slow" advTm="1394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11C4-262B-4D2E-B744-9A14A93C1DC4}"/>
              </a:ext>
            </a:extLst>
          </p:cNvPr>
          <p:cNvSpPr>
            <a:spLocks noGrp="1"/>
          </p:cNvSpPr>
          <p:nvPr>
            <p:ph type="title"/>
          </p:nvPr>
        </p:nvSpPr>
        <p:spPr>
          <a:xfrm>
            <a:off x="398741" y="1648870"/>
            <a:ext cx="3670301" cy="4480726"/>
          </a:xfrm>
        </p:spPr>
        <p:txBody>
          <a:bodyPr>
            <a:normAutofit/>
          </a:bodyPr>
          <a:lstStyle/>
          <a:p>
            <a:pPr algn="r"/>
            <a:r>
              <a:rPr lang="en-US" sz="6100" dirty="0"/>
              <a:t>Yearlong Electives</a:t>
            </a:r>
          </a:p>
        </p:txBody>
      </p:sp>
      <p:sp>
        <p:nvSpPr>
          <p:cNvPr id="3" name="Content Placeholder 2">
            <a:extLst>
              <a:ext uri="{FF2B5EF4-FFF2-40B4-BE49-F238E27FC236}">
                <a16:creationId xmlns:a16="http://schemas.microsoft.com/office/drawing/2014/main" id="{CE15EB41-86F8-4F28-8F2B-3FCDEEE1127F}"/>
              </a:ext>
            </a:extLst>
          </p:cNvPr>
          <p:cNvSpPr>
            <a:spLocks noGrp="1"/>
          </p:cNvSpPr>
          <p:nvPr>
            <p:ph idx="1"/>
          </p:nvPr>
        </p:nvSpPr>
        <p:spPr>
          <a:xfrm>
            <a:off x="5255260" y="1648870"/>
            <a:ext cx="4702848" cy="3560260"/>
          </a:xfrm>
        </p:spPr>
        <p:txBody>
          <a:bodyPr anchor="ctr">
            <a:normAutofit fontScale="62500" lnSpcReduction="20000"/>
          </a:bodyPr>
          <a:lstStyle/>
          <a:p>
            <a:pPr marL="0" indent="0" algn="ctr">
              <a:buNone/>
            </a:pPr>
            <a:r>
              <a:rPr lang="en-US" sz="2400" dirty="0"/>
              <a:t>If you sign up for the following electives, you are making a yearlong commitment. </a:t>
            </a:r>
          </a:p>
          <a:p>
            <a:pPr marL="0" indent="0">
              <a:buNone/>
            </a:pPr>
            <a:endParaRPr lang="en-US" sz="2400" dirty="0"/>
          </a:p>
          <a:p>
            <a:pPr marL="0" indent="0" algn="ctr">
              <a:buNone/>
            </a:pPr>
            <a:r>
              <a:rPr lang="en-US" sz="4400" dirty="0"/>
              <a:t>Band</a:t>
            </a:r>
          </a:p>
          <a:p>
            <a:pPr marL="0" indent="0" algn="ctr">
              <a:buNone/>
            </a:pPr>
            <a:r>
              <a:rPr lang="en-US" sz="4400" dirty="0"/>
              <a:t>Chorus</a:t>
            </a:r>
          </a:p>
          <a:p>
            <a:pPr marL="0" indent="0" algn="ctr">
              <a:buNone/>
            </a:pPr>
            <a:r>
              <a:rPr lang="en-US" sz="4400" dirty="0"/>
              <a:t>JROTC</a:t>
            </a:r>
          </a:p>
          <a:p>
            <a:pPr marL="0" indent="0" algn="ctr">
              <a:buNone/>
            </a:pPr>
            <a:r>
              <a:rPr lang="en-US" sz="4400" dirty="0"/>
              <a:t>Journalism</a:t>
            </a:r>
          </a:p>
          <a:p>
            <a:pPr marL="0" indent="0">
              <a:buNone/>
            </a:pPr>
            <a:endParaRPr lang="en-US" sz="2400" dirty="0"/>
          </a:p>
        </p:txBody>
      </p:sp>
    </p:spTree>
    <p:extLst>
      <p:ext uri="{BB962C8B-B14F-4D97-AF65-F5344CB8AC3E}">
        <p14:creationId xmlns:p14="http://schemas.microsoft.com/office/powerpoint/2010/main" val="3838960143"/>
      </p:ext>
    </p:extLst>
  </p:cSld>
  <p:clrMapOvr>
    <a:masterClrMapping/>
  </p:clrMapOvr>
  <mc:AlternateContent xmlns:mc="http://schemas.openxmlformats.org/markup-compatibility/2006" xmlns:p14="http://schemas.microsoft.com/office/powerpoint/2010/main">
    <mc:Choice Requires="p14">
      <p:transition spd="slow" p14:dur="2000" advTm="16681"/>
    </mc:Choice>
    <mc:Fallback xmlns="">
      <p:transition spd="slow" advTm="1668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3BEB-8BE4-4D72-A28C-E25B975962BF}"/>
              </a:ext>
            </a:extLst>
          </p:cNvPr>
          <p:cNvSpPr>
            <a:spLocks noGrp="1"/>
          </p:cNvSpPr>
          <p:nvPr>
            <p:ph type="title"/>
          </p:nvPr>
        </p:nvSpPr>
        <p:spPr>
          <a:xfrm>
            <a:off x="1262063" y="114300"/>
            <a:ext cx="9858383" cy="892228"/>
          </a:xfrm>
        </p:spPr>
        <p:txBody>
          <a:bodyPr>
            <a:normAutofit/>
          </a:bodyPr>
          <a:lstStyle/>
          <a:p>
            <a:r>
              <a:rPr lang="en-US"/>
              <a:t>Required Electives</a:t>
            </a:r>
            <a:endParaRPr lang="en-US" dirty="0"/>
          </a:p>
        </p:txBody>
      </p:sp>
      <p:graphicFrame>
        <p:nvGraphicFramePr>
          <p:cNvPr id="5" name="Content Placeholder 2">
            <a:extLst>
              <a:ext uri="{FF2B5EF4-FFF2-40B4-BE49-F238E27FC236}">
                <a16:creationId xmlns:a16="http://schemas.microsoft.com/office/drawing/2014/main" id="{0B391BE3-8E1E-EC6E-A45E-2AD22E6618A7}"/>
              </a:ext>
            </a:extLst>
          </p:cNvPr>
          <p:cNvGraphicFramePr>
            <a:graphicFrameLocks noGrp="1"/>
          </p:cNvGraphicFramePr>
          <p:nvPr>
            <p:ph idx="1"/>
            <p:extLst>
              <p:ext uri="{D42A27DB-BD31-4B8C-83A1-F6EECF244321}">
                <p14:modId xmlns:p14="http://schemas.microsoft.com/office/powerpoint/2010/main" val="1909925611"/>
              </p:ext>
            </p:extLst>
          </p:nvPr>
        </p:nvGraphicFramePr>
        <p:xfrm>
          <a:off x="1262063" y="1517147"/>
          <a:ext cx="9858191" cy="4830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1288411"/>
      </p:ext>
    </p:extLst>
  </p:cSld>
  <p:clrMapOvr>
    <a:masterClrMapping/>
  </p:clrMapOvr>
  <mc:AlternateContent xmlns:mc="http://schemas.openxmlformats.org/markup-compatibility/2006" xmlns:p14="http://schemas.microsoft.com/office/powerpoint/2010/main">
    <mc:Choice Requires="p14">
      <p:transition spd="slow" p14:dur="2000" advTm="64004"/>
    </mc:Choice>
    <mc:Fallback xmlns="">
      <p:transition spd="slow" advTm="6400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1015917" y="84759"/>
            <a:ext cx="5352937" cy="1606948"/>
          </a:xfrm>
        </p:spPr>
        <p:txBody>
          <a:bodyPr>
            <a:normAutofit/>
          </a:bodyPr>
          <a:lstStyle/>
          <a:p>
            <a:r>
              <a:rPr lang="en-US" dirty="0"/>
              <a:t>Elective Registration Link</a:t>
            </a:r>
          </a:p>
        </p:txBody>
      </p:sp>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1" y="1530627"/>
            <a:ext cx="7384775" cy="5123092"/>
          </a:xfrm>
        </p:spPr>
        <p:txBody>
          <a:bodyPr>
            <a:normAutofit fontScale="85000" lnSpcReduction="10000"/>
          </a:bodyPr>
          <a:lstStyle/>
          <a:p>
            <a:endParaRPr lang="en-US" sz="1300" b="1" dirty="0"/>
          </a:p>
          <a:p>
            <a:r>
              <a:rPr lang="en-US" dirty="0"/>
              <a:t>If you’ve</a:t>
            </a:r>
            <a:r>
              <a:rPr lang="en-US" b="1" u="sng" dirty="0"/>
              <a:t> NOT </a:t>
            </a:r>
            <a:r>
              <a:rPr lang="en-US" dirty="0"/>
              <a:t>submitted your elective registration form, you must do so at this time. Scan the QR code OR find the Registration page from our counseling website at www.gonphs.weebly.com</a:t>
            </a:r>
          </a:p>
          <a:p>
            <a:r>
              <a:rPr lang="en-US" dirty="0"/>
              <a:t>Complete only one entry. If you need to make a change to your elective requests, you need to email your assigned counselor.</a:t>
            </a:r>
            <a:r>
              <a:rPr lang="en-US" b="1" dirty="0"/>
              <a:t> Entering more than one entry, may cause confusion for your schedule next school year. </a:t>
            </a:r>
          </a:p>
          <a:p>
            <a:r>
              <a:rPr lang="en-US" b="0" i="0" dirty="0">
                <a:effectLst/>
              </a:rPr>
              <a:t>Students will choose </a:t>
            </a:r>
            <a:r>
              <a:rPr lang="en-US" b="1" i="1" u="sng" dirty="0">
                <a:effectLst/>
              </a:rPr>
              <a:t>EIGHT (8)</a:t>
            </a:r>
            <a:r>
              <a:rPr lang="en-US" b="0" i="0" dirty="0">
                <a:effectLst/>
              </a:rPr>
              <a:t> elective courses/pathways. Rank the courses in order (first choice is selection 1, second choice is selection 2, etc.). </a:t>
            </a:r>
          </a:p>
          <a:p>
            <a:r>
              <a:rPr lang="en-US" b="1" dirty="0"/>
              <a:t>Students may be scheduled for any of the 8 electives they chose. </a:t>
            </a:r>
            <a:r>
              <a:rPr lang="en-US" b="1" u="sng" dirty="0"/>
              <a:t>Choose wisely</a:t>
            </a:r>
            <a:r>
              <a:rPr lang="en-US" b="1" dirty="0"/>
              <a:t>. No elective changes may be made when school begins. </a:t>
            </a:r>
            <a:endParaRPr lang="en-US" b="1" i="0" dirty="0">
              <a:effectLst/>
            </a:endParaRPr>
          </a:p>
          <a:p>
            <a:r>
              <a:rPr lang="en-US" dirty="0"/>
              <a:t>Don’t forget your World Language if you plan to attend a 4-year college. This should be your first elective choice. </a:t>
            </a:r>
          </a:p>
        </p:txBody>
      </p:sp>
      <p:pic>
        <p:nvPicPr>
          <p:cNvPr id="5" name="Picture 4" descr="A qr code on a white background&#10;&#10;Description automatically generated">
            <a:extLst>
              <a:ext uri="{FF2B5EF4-FFF2-40B4-BE49-F238E27FC236}">
                <a16:creationId xmlns:a16="http://schemas.microsoft.com/office/drawing/2014/main" id="{28395DB9-C2FB-4D43-9454-B0EAC80AF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258" y="485167"/>
            <a:ext cx="2628899" cy="2628899"/>
          </a:xfrm>
          <a:prstGeom prst="rect">
            <a:avLst/>
          </a:prstGeom>
        </p:spPr>
      </p:pic>
      <p:pic>
        <p:nvPicPr>
          <p:cNvPr id="1026" name="Picture 2" descr="Picture">
            <a:extLst>
              <a:ext uri="{FF2B5EF4-FFF2-40B4-BE49-F238E27FC236}">
                <a16:creationId xmlns:a16="http://schemas.microsoft.com/office/drawing/2014/main" id="{C545C148-6856-930E-FC0D-84E0D8E493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1258" y="3743935"/>
            <a:ext cx="3480399" cy="19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559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2A01-9CE0-92A1-11FB-2337EE1784F8}"/>
              </a:ext>
            </a:extLst>
          </p:cNvPr>
          <p:cNvSpPr>
            <a:spLocks noGrp="1"/>
          </p:cNvSpPr>
          <p:nvPr>
            <p:ph type="title"/>
          </p:nvPr>
        </p:nvSpPr>
        <p:spPr>
          <a:xfrm>
            <a:off x="5120050" y="194554"/>
            <a:ext cx="5842918" cy="1040860"/>
          </a:xfrm>
        </p:spPr>
        <p:txBody>
          <a:bodyPr>
            <a:normAutofit fontScale="90000"/>
          </a:bodyPr>
          <a:lstStyle/>
          <a:p>
            <a:r>
              <a:rPr lang="en-US" dirty="0"/>
              <a:t>Counseling Resources</a:t>
            </a:r>
          </a:p>
        </p:txBody>
      </p:sp>
      <p:sp>
        <p:nvSpPr>
          <p:cNvPr id="3" name="Content Placeholder 2">
            <a:extLst>
              <a:ext uri="{FF2B5EF4-FFF2-40B4-BE49-F238E27FC236}">
                <a16:creationId xmlns:a16="http://schemas.microsoft.com/office/drawing/2014/main" id="{9FA07341-5BA2-7A12-8F0C-A1340ACED089}"/>
              </a:ext>
            </a:extLst>
          </p:cNvPr>
          <p:cNvSpPr>
            <a:spLocks noGrp="1"/>
          </p:cNvSpPr>
          <p:nvPr>
            <p:ph idx="1"/>
          </p:nvPr>
        </p:nvSpPr>
        <p:spPr>
          <a:xfrm>
            <a:off x="4805464" y="1352145"/>
            <a:ext cx="6175397" cy="5311301"/>
          </a:xfrm>
        </p:spPr>
        <p:txBody>
          <a:bodyPr>
            <a:normAutofit fontScale="77500" lnSpcReduction="20000"/>
          </a:bodyPr>
          <a:lstStyle/>
          <a:p>
            <a:pPr algn="ctr"/>
            <a:r>
              <a:rPr lang="en-US" sz="2000" dirty="0"/>
              <a:t>Did you know that school counselors hold at least a master’s degree and are trained in mental health? We are here to support students through social, emotional, and academic needs. </a:t>
            </a:r>
          </a:p>
          <a:p>
            <a:pPr algn="ctr"/>
            <a:endParaRPr lang="en-US" sz="2000" dirty="0"/>
          </a:p>
          <a:p>
            <a:pPr marL="0" indent="0" algn="ctr">
              <a:buNone/>
            </a:pPr>
            <a:r>
              <a:rPr lang="en-US" sz="2000" b="1" i="1" u="sng" dirty="0">
                <a:highlight>
                  <a:srgbClr val="FF0000"/>
                </a:highlight>
              </a:rPr>
              <a:t>Crisis Numbers – Free, Confidential, 24-hours/Day, 7 Days/Week</a:t>
            </a:r>
          </a:p>
          <a:p>
            <a:pPr marL="0" indent="0" algn="ctr">
              <a:buNone/>
            </a:pPr>
            <a:endParaRPr lang="en-US" sz="2000" b="1" i="1" u="sng" dirty="0"/>
          </a:p>
          <a:p>
            <a:pPr lvl="1" algn="ctr"/>
            <a:r>
              <a:rPr lang="en-US" sz="2000" dirty="0"/>
              <a:t>Text the number </a:t>
            </a:r>
            <a:r>
              <a:rPr lang="en-US" sz="2000" b="1" i="1" u="sng" dirty="0"/>
              <a:t>988</a:t>
            </a:r>
            <a:r>
              <a:rPr lang="en-US" sz="2000" dirty="0"/>
              <a:t> or see their website at 988lifeline.org for resources</a:t>
            </a:r>
          </a:p>
          <a:p>
            <a:pPr marL="274320" lvl="1" indent="0" algn="ctr">
              <a:buNone/>
            </a:pPr>
            <a:r>
              <a:rPr lang="en-US" sz="2000" b="1" u="sng" dirty="0"/>
              <a:t>OR</a:t>
            </a:r>
          </a:p>
          <a:p>
            <a:pPr lvl="1" algn="ctr"/>
            <a:r>
              <a:rPr lang="en-US" sz="2000" dirty="0"/>
              <a:t>Text the “Hello” to 741741</a:t>
            </a:r>
          </a:p>
          <a:p>
            <a:pPr lvl="1" algn="ctr"/>
            <a:endParaRPr lang="en-US" sz="2000" dirty="0"/>
          </a:p>
          <a:p>
            <a:pPr lvl="1" algn="ctr"/>
            <a:r>
              <a:rPr lang="en-US" sz="2000" dirty="0"/>
              <a:t>Additional mental health resources are available on our counseling website, under the “more counseling resources” tab</a:t>
            </a:r>
            <a:r>
              <a:rPr lang="en-US" sz="1500" dirty="0"/>
              <a:t>.</a:t>
            </a:r>
          </a:p>
        </p:txBody>
      </p:sp>
      <p:pic>
        <p:nvPicPr>
          <p:cNvPr id="3074" name="Picture 2" descr="Adventist Health - 988: Help for crisis support is three numbers away |  Adventist Health">
            <a:extLst>
              <a:ext uri="{FF2B5EF4-FFF2-40B4-BE49-F238E27FC236}">
                <a16:creationId xmlns:a16="http://schemas.microsoft.com/office/drawing/2014/main" id="{23220A3F-FCAD-0102-7227-B2A1E8A693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45" b="-3"/>
          <a:stretch/>
        </p:blipFill>
        <p:spPr bwMode="auto">
          <a:xfrm>
            <a:off x="633999" y="640081"/>
            <a:ext cx="4019312" cy="27084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risis Support">
            <a:extLst>
              <a:ext uri="{FF2B5EF4-FFF2-40B4-BE49-F238E27FC236}">
                <a16:creationId xmlns:a16="http://schemas.microsoft.com/office/drawing/2014/main" id="{04F02F48-35B7-ECCB-D567-1567BF56D6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29" r="8815" b="3"/>
          <a:stretch/>
        </p:blipFill>
        <p:spPr bwMode="auto">
          <a:xfrm>
            <a:off x="633999" y="3509435"/>
            <a:ext cx="4019312" cy="270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16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426453" y="1883502"/>
            <a:ext cx="11118850" cy="5276715"/>
          </a:xfrm>
        </p:spPr>
        <p:txBody>
          <a:bodyPr>
            <a:normAutofit/>
          </a:bodyPr>
          <a:lstStyle/>
          <a:p>
            <a:endParaRPr lang="en-US" b="1" dirty="0"/>
          </a:p>
          <a:p>
            <a:endParaRPr lang="en-US" dirty="0"/>
          </a:p>
          <a:p>
            <a:endParaRPr lang="en-US" dirty="0"/>
          </a:p>
          <a:p>
            <a:endParaRPr lang="en-US" dirty="0"/>
          </a:p>
          <a:p>
            <a:pPr marL="0" indent="0">
              <a:buNone/>
            </a:pPr>
            <a:endParaRPr lang="en-US" dirty="0"/>
          </a:p>
        </p:txBody>
      </p:sp>
      <p:sp>
        <p:nvSpPr>
          <p:cNvPr id="6" name="Title 5">
            <a:extLst>
              <a:ext uri="{FF2B5EF4-FFF2-40B4-BE49-F238E27FC236}">
                <a16:creationId xmlns:a16="http://schemas.microsoft.com/office/drawing/2014/main" id="{A1A1606A-C4CC-7F89-C91D-148D63C3558D}"/>
              </a:ext>
            </a:extLst>
          </p:cNvPr>
          <p:cNvSpPr>
            <a:spLocks noGrp="1"/>
          </p:cNvSpPr>
          <p:nvPr>
            <p:ph type="title"/>
          </p:nvPr>
        </p:nvSpPr>
        <p:spPr>
          <a:xfrm>
            <a:off x="426453" y="0"/>
            <a:ext cx="10659110" cy="968333"/>
          </a:xfrm>
        </p:spPr>
        <p:txBody>
          <a:bodyPr/>
          <a:lstStyle/>
          <a:p>
            <a:pPr algn="ctr"/>
            <a:r>
              <a:rPr lang="en-US" dirty="0"/>
              <a:t>Counselor Contact</a:t>
            </a:r>
          </a:p>
        </p:txBody>
      </p:sp>
      <p:pic>
        <p:nvPicPr>
          <p:cNvPr id="5" name="Picture 4">
            <a:extLst>
              <a:ext uri="{FF2B5EF4-FFF2-40B4-BE49-F238E27FC236}">
                <a16:creationId xmlns:a16="http://schemas.microsoft.com/office/drawing/2014/main" id="{9DCE981B-16D0-8CCD-8917-540A0170D6E2}"/>
              </a:ext>
            </a:extLst>
          </p:cNvPr>
          <p:cNvPicPr>
            <a:picLocks noChangeAspect="1"/>
          </p:cNvPicPr>
          <p:nvPr/>
        </p:nvPicPr>
        <p:blipFill>
          <a:blip r:embed="rId2"/>
          <a:stretch>
            <a:fillRect/>
          </a:stretch>
        </p:blipFill>
        <p:spPr>
          <a:xfrm>
            <a:off x="1576887" y="968333"/>
            <a:ext cx="8817981" cy="5205796"/>
          </a:xfrm>
          <a:prstGeom prst="rect">
            <a:avLst/>
          </a:prstGeom>
        </p:spPr>
      </p:pic>
    </p:spTree>
    <p:extLst>
      <p:ext uri="{BB962C8B-B14F-4D97-AF65-F5344CB8AC3E}">
        <p14:creationId xmlns:p14="http://schemas.microsoft.com/office/powerpoint/2010/main" val="3017827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9CD5-1E35-4BF9-94CF-F44058F4E538}"/>
              </a:ext>
            </a:extLst>
          </p:cNvPr>
          <p:cNvSpPr>
            <a:spLocks noGrp="1"/>
          </p:cNvSpPr>
          <p:nvPr>
            <p:ph type="title"/>
          </p:nvPr>
        </p:nvSpPr>
        <p:spPr>
          <a:xfrm>
            <a:off x="1090939" y="1097278"/>
            <a:ext cx="5188109" cy="3830683"/>
          </a:xfrm>
        </p:spPr>
        <p:txBody>
          <a:bodyPr vert="horz" lIns="91440" tIns="45720" rIns="91440" bIns="45720" rtlCol="0">
            <a:normAutofit fontScale="90000"/>
          </a:bodyPr>
          <a:lstStyle/>
          <a:p>
            <a:pPr algn="ctr"/>
            <a:r>
              <a:rPr lang="en-US" sz="6000" dirty="0"/>
              <a:t>Send a text to 81010 or use the Remind App</a:t>
            </a:r>
            <a:br>
              <a:rPr lang="en-US" sz="3700" dirty="0"/>
            </a:br>
            <a:br>
              <a:rPr lang="en-US" sz="3700" dirty="0"/>
            </a:br>
            <a:endParaRPr lang="en-US" sz="3700" dirty="0"/>
          </a:p>
        </p:txBody>
      </p:sp>
      <p:sp>
        <p:nvSpPr>
          <p:cNvPr id="3" name="Content Placeholder 2">
            <a:extLst>
              <a:ext uri="{FF2B5EF4-FFF2-40B4-BE49-F238E27FC236}">
                <a16:creationId xmlns:a16="http://schemas.microsoft.com/office/drawing/2014/main" id="{651A2607-D54C-0659-3D68-1DE523B29DF8}"/>
              </a:ext>
            </a:extLst>
          </p:cNvPr>
          <p:cNvSpPr>
            <a:spLocks noGrp="1"/>
          </p:cNvSpPr>
          <p:nvPr>
            <p:ph idx="1"/>
          </p:nvPr>
        </p:nvSpPr>
        <p:spPr>
          <a:xfrm>
            <a:off x="1178488" y="4308468"/>
            <a:ext cx="5188109" cy="1716771"/>
          </a:xfrm>
        </p:spPr>
        <p:txBody>
          <a:bodyPr vert="horz" lIns="91440" tIns="45720" rIns="91440" bIns="45720" rtlCol="0" anchor="t">
            <a:noAutofit/>
          </a:bodyPr>
          <a:lstStyle/>
          <a:p>
            <a:pPr marL="0" indent="0">
              <a:buNone/>
            </a:pPr>
            <a:r>
              <a:rPr lang="en-US" sz="5000" b="1" u="sng">
                <a:highlight>
                  <a:srgbClr val="FF00FF"/>
                </a:highlight>
              </a:rPr>
              <a:t>@NPHS-2026</a:t>
            </a:r>
            <a:endParaRPr lang="en-US" sz="5000" b="1" u="sng" dirty="0">
              <a:highlight>
                <a:srgbClr val="FF00FF"/>
              </a:highlight>
            </a:endParaRPr>
          </a:p>
        </p:txBody>
      </p:sp>
      <p:pic>
        <p:nvPicPr>
          <p:cNvPr id="2050" name="Picture 2" descr="Remind Notifications">
            <a:extLst>
              <a:ext uri="{FF2B5EF4-FFF2-40B4-BE49-F238E27FC236}">
                <a16:creationId xmlns:a16="http://schemas.microsoft.com/office/drawing/2014/main" id="{E0504932-7AFA-5907-ED16-9EDFC441EB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1469" y="1475948"/>
            <a:ext cx="5188109" cy="390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277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739E50-1D3B-90D9-4EED-E5A86E2D7CB1}"/>
              </a:ext>
            </a:extLst>
          </p:cNvPr>
          <p:cNvPicPr>
            <a:picLocks noChangeAspect="1"/>
          </p:cNvPicPr>
          <p:nvPr/>
        </p:nvPicPr>
        <p:blipFill>
          <a:blip r:embed="rId2"/>
          <a:stretch>
            <a:fillRect/>
          </a:stretch>
        </p:blipFill>
        <p:spPr>
          <a:xfrm>
            <a:off x="1487001" y="4850592"/>
            <a:ext cx="2019300" cy="1990725"/>
          </a:xfrm>
          <a:prstGeom prst="rect">
            <a:avLst/>
          </a:prstGeom>
        </p:spPr>
      </p:pic>
      <p:sp>
        <p:nvSpPr>
          <p:cNvPr id="8" name="TextBox 7">
            <a:extLst>
              <a:ext uri="{FF2B5EF4-FFF2-40B4-BE49-F238E27FC236}">
                <a16:creationId xmlns:a16="http://schemas.microsoft.com/office/drawing/2014/main" id="{5E0A13C8-DBA2-7753-4949-E7B31D5EE785}"/>
              </a:ext>
            </a:extLst>
          </p:cNvPr>
          <p:cNvSpPr txBox="1"/>
          <p:nvPr/>
        </p:nvSpPr>
        <p:spPr>
          <a:xfrm>
            <a:off x="776996" y="4319884"/>
            <a:ext cx="4388391" cy="461665"/>
          </a:xfrm>
          <a:prstGeom prst="rect">
            <a:avLst/>
          </a:prstGeom>
          <a:noFill/>
        </p:spPr>
        <p:txBody>
          <a:bodyPr wrap="square" rtlCol="0">
            <a:spAutoFit/>
          </a:bodyPr>
          <a:lstStyle/>
          <a:p>
            <a:r>
              <a:rPr lang="en-US" sz="2400" b="1" i="1" u="sng" dirty="0"/>
              <a:t>Ga Student Health Survey</a:t>
            </a:r>
          </a:p>
        </p:txBody>
      </p:sp>
      <p:sp>
        <p:nvSpPr>
          <p:cNvPr id="10" name="Title 9">
            <a:extLst>
              <a:ext uri="{FF2B5EF4-FFF2-40B4-BE49-F238E27FC236}">
                <a16:creationId xmlns:a16="http://schemas.microsoft.com/office/drawing/2014/main" id="{EFB1AE49-96FA-A986-6305-82896A42F916}"/>
              </a:ext>
            </a:extLst>
          </p:cNvPr>
          <p:cNvSpPr>
            <a:spLocks noGrp="1"/>
          </p:cNvSpPr>
          <p:nvPr>
            <p:ph type="title"/>
          </p:nvPr>
        </p:nvSpPr>
        <p:spPr>
          <a:xfrm>
            <a:off x="63386" y="1"/>
            <a:ext cx="9692640" cy="673773"/>
          </a:xfrm>
        </p:spPr>
        <p:txBody>
          <a:bodyPr>
            <a:normAutofit/>
          </a:bodyPr>
          <a:lstStyle/>
          <a:p>
            <a:pPr algn="ctr"/>
            <a:r>
              <a:rPr lang="en-US" dirty="0"/>
              <a:t>What to work on…</a:t>
            </a:r>
          </a:p>
        </p:txBody>
      </p:sp>
      <p:sp>
        <p:nvSpPr>
          <p:cNvPr id="11" name="TextBox 10">
            <a:extLst>
              <a:ext uri="{FF2B5EF4-FFF2-40B4-BE49-F238E27FC236}">
                <a16:creationId xmlns:a16="http://schemas.microsoft.com/office/drawing/2014/main" id="{99F4A7B7-4135-A943-066A-8DED899EB8EB}"/>
              </a:ext>
            </a:extLst>
          </p:cNvPr>
          <p:cNvSpPr txBox="1"/>
          <p:nvPr/>
        </p:nvSpPr>
        <p:spPr>
          <a:xfrm>
            <a:off x="850051" y="648923"/>
            <a:ext cx="9907480" cy="3447098"/>
          </a:xfrm>
          <a:prstGeom prst="rect">
            <a:avLst/>
          </a:prstGeom>
          <a:noFill/>
        </p:spPr>
        <p:txBody>
          <a:bodyPr wrap="square" rtlCol="0">
            <a:spAutoFit/>
          </a:bodyPr>
          <a:lstStyle/>
          <a:p>
            <a:pPr marL="342900" indent="-342900">
              <a:buAutoNum type="arabicPeriod"/>
            </a:pPr>
            <a:r>
              <a:rPr lang="en-US" sz="2000" dirty="0"/>
              <a:t>Completing the elective form if you’ve not done so (link sent via Canvas) or can be found on our counseling website </a:t>
            </a:r>
            <a:r>
              <a:rPr lang="en-US" sz="2000" dirty="0">
                <a:hlinkClick r:id="rId3"/>
              </a:rPr>
              <a:t>www.gonphs.weebly.com</a:t>
            </a:r>
            <a:endParaRPr lang="en-US" sz="2000" dirty="0"/>
          </a:p>
          <a:p>
            <a:endParaRPr lang="en-US" sz="2000" dirty="0"/>
          </a:p>
          <a:p>
            <a:r>
              <a:rPr lang="en-US" sz="2000" dirty="0"/>
              <a:t>2. Completing your Bridge Bill Activities. Found in your grade level Canvas Advisement Page</a:t>
            </a:r>
          </a:p>
          <a:p>
            <a:endParaRPr lang="en-US" sz="2000" dirty="0"/>
          </a:p>
          <a:p>
            <a:r>
              <a:rPr lang="en-US" sz="2000" dirty="0"/>
              <a:t>3. Completing the Ga Health Survey </a:t>
            </a:r>
            <a:r>
              <a:rPr lang="en-US" sz="2000" b="1" i="1" u="sng" dirty="0"/>
              <a:t>and</a:t>
            </a:r>
            <a:r>
              <a:rPr lang="en-US" sz="2000" dirty="0"/>
              <a:t> Drug Free Paulding Survey (see QR code’s below)</a:t>
            </a:r>
          </a:p>
          <a:p>
            <a:endParaRPr lang="en-US" sz="2000" dirty="0"/>
          </a:p>
          <a:p>
            <a:r>
              <a:rPr lang="en-US" sz="2000" dirty="0"/>
              <a:t>4. Creating your </a:t>
            </a:r>
            <a:r>
              <a:rPr lang="en-US" sz="2000" dirty="0" err="1"/>
              <a:t>GAFutures</a:t>
            </a:r>
            <a:r>
              <a:rPr lang="en-US" sz="2000" dirty="0"/>
              <a:t> account or reviewing your account if you’ve already created one. </a:t>
            </a:r>
            <a:r>
              <a:rPr lang="en-US" sz="2000" b="1" i="1" u="sng" dirty="0"/>
              <a:t>Review your HOPE GPA and Rigor courses. (wwwGAFutures.org)</a:t>
            </a:r>
            <a:endParaRPr lang="en-US" sz="2000" dirty="0"/>
          </a:p>
          <a:p>
            <a:endParaRPr lang="en-US" sz="2000" dirty="0"/>
          </a:p>
          <a:p>
            <a:pPr marL="285750" indent="-285750">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0FBB5F20-6F96-0C79-9BBA-790953E77EE9}"/>
              </a:ext>
            </a:extLst>
          </p:cNvPr>
          <p:cNvPicPr>
            <a:picLocks noChangeAspect="1"/>
          </p:cNvPicPr>
          <p:nvPr/>
        </p:nvPicPr>
        <p:blipFill>
          <a:blip r:embed="rId4"/>
          <a:stretch>
            <a:fillRect/>
          </a:stretch>
        </p:blipFill>
        <p:spPr>
          <a:xfrm>
            <a:off x="7261092" y="4781141"/>
            <a:ext cx="2133600" cy="2076450"/>
          </a:xfrm>
          <a:prstGeom prst="rect">
            <a:avLst/>
          </a:prstGeom>
        </p:spPr>
      </p:pic>
      <p:sp>
        <p:nvSpPr>
          <p:cNvPr id="14" name="TextBox 13">
            <a:extLst>
              <a:ext uri="{FF2B5EF4-FFF2-40B4-BE49-F238E27FC236}">
                <a16:creationId xmlns:a16="http://schemas.microsoft.com/office/drawing/2014/main" id="{73851E7B-213A-5515-10EB-D3F56F6D9169}"/>
              </a:ext>
            </a:extLst>
          </p:cNvPr>
          <p:cNvSpPr txBox="1"/>
          <p:nvPr/>
        </p:nvSpPr>
        <p:spPr>
          <a:xfrm>
            <a:off x="6245158" y="4319885"/>
            <a:ext cx="4883287" cy="461665"/>
          </a:xfrm>
          <a:prstGeom prst="rect">
            <a:avLst/>
          </a:prstGeom>
          <a:noFill/>
        </p:spPr>
        <p:txBody>
          <a:bodyPr wrap="square" rtlCol="0">
            <a:spAutoFit/>
          </a:bodyPr>
          <a:lstStyle/>
          <a:p>
            <a:r>
              <a:rPr lang="en-US" sz="2400" b="1" i="1" u="sng" dirty="0"/>
              <a:t>Drug Free Paulding Survey</a:t>
            </a:r>
          </a:p>
        </p:txBody>
      </p:sp>
    </p:spTree>
    <p:extLst>
      <p:ext uri="{BB962C8B-B14F-4D97-AF65-F5344CB8AC3E}">
        <p14:creationId xmlns:p14="http://schemas.microsoft.com/office/powerpoint/2010/main" val="190638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1276042" y="306032"/>
            <a:ext cx="9922764" cy="1294228"/>
          </a:xfrm>
        </p:spPr>
        <p:txBody>
          <a:bodyPr/>
          <a:lstStyle/>
          <a:p>
            <a:pPr algn="ctr"/>
            <a:r>
              <a:rPr lang="en-US" dirty="0"/>
              <a:t>Graduation Requirements</a:t>
            </a:r>
          </a:p>
        </p:txBody>
      </p:sp>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777240" y="1487838"/>
            <a:ext cx="10659110" cy="5114440"/>
          </a:xfrm>
        </p:spPr>
        <p:txBody>
          <a:bodyPr>
            <a:normAutofit fontScale="70000" lnSpcReduction="20000"/>
          </a:bodyPr>
          <a:lstStyle/>
          <a:p>
            <a:pPr>
              <a:lnSpc>
                <a:spcPct val="140000"/>
              </a:lnSpc>
            </a:pPr>
            <a:r>
              <a:rPr lang="en-US" sz="3000" b="1" dirty="0"/>
              <a:t>Students must complete and pass </a:t>
            </a:r>
            <a:r>
              <a:rPr lang="en-US" sz="3000" b="1" i="1" u="sng" dirty="0">
                <a:solidFill>
                  <a:srgbClr val="FF0000"/>
                </a:solidFill>
              </a:rPr>
              <a:t>23</a:t>
            </a:r>
            <a:r>
              <a:rPr lang="en-US" sz="3000" b="1" dirty="0"/>
              <a:t> classes to graduate per the Georgia Department of Education. These credits must be earned in </a:t>
            </a:r>
            <a:r>
              <a:rPr lang="en-US" sz="3000" b="1" u="sng" dirty="0"/>
              <a:t>specific subject </a:t>
            </a:r>
            <a:r>
              <a:rPr lang="en-US" sz="3000" b="1" dirty="0"/>
              <a:t>areas. </a:t>
            </a:r>
          </a:p>
          <a:p>
            <a:pPr>
              <a:lnSpc>
                <a:spcPct val="140000"/>
              </a:lnSpc>
            </a:pPr>
            <a:endParaRPr lang="en-US" sz="2000" b="1" dirty="0"/>
          </a:p>
          <a:p>
            <a:pPr marL="285750" indent="-285750">
              <a:lnSpc>
                <a:spcPct val="140000"/>
              </a:lnSpc>
              <a:buFont typeface="Arial" panose="020B0604020202020204" pitchFamily="34" charset="0"/>
              <a:buChar char="•"/>
            </a:pPr>
            <a:r>
              <a:rPr lang="en-US" sz="2900" b="1" dirty="0"/>
              <a:t>4 credits in English</a:t>
            </a:r>
          </a:p>
          <a:p>
            <a:pPr marL="285750" indent="-285750">
              <a:lnSpc>
                <a:spcPct val="140000"/>
              </a:lnSpc>
              <a:buFont typeface="Arial" panose="020B0604020202020204" pitchFamily="34" charset="0"/>
              <a:buChar char="•"/>
            </a:pPr>
            <a:r>
              <a:rPr lang="en-US" sz="2900" b="1" dirty="0"/>
              <a:t>4 credits in Math</a:t>
            </a:r>
          </a:p>
          <a:p>
            <a:pPr marL="285750" indent="-285750">
              <a:lnSpc>
                <a:spcPct val="140000"/>
              </a:lnSpc>
              <a:buFont typeface="Arial" panose="020B0604020202020204" pitchFamily="34" charset="0"/>
              <a:buChar char="•"/>
            </a:pPr>
            <a:r>
              <a:rPr lang="en-US" sz="2900" b="1" dirty="0"/>
              <a:t>4 credits in Science</a:t>
            </a:r>
          </a:p>
          <a:p>
            <a:pPr marL="285750" indent="-285750">
              <a:lnSpc>
                <a:spcPct val="140000"/>
              </a:lnSpc>
              <a:buFont typeface="Arial" panose="020B0604020202020204" pitchFamily="34" charset="0"/>
              <a:buChar char="•"/>
            </a:pPr>
            <a:r>
              <a:rPr lang="en-US" sz="2900" b="1" dirty="0"/>
              <a:t>3 credits in Social Studies</a:t>
            </a:r>
          </a:p>
          <a:p>
            <a:pPr marL="285750" indent="-285750">
              <a:lnSpc>
                <a:spcPct val="140000"/>
              </a:lnSpc>
              <a:buFont typeface="Arial" panose="020B0604020202020204" pitchFamily="34" charset="0"/>
              <a:buChar char="•"/>
            </a:pPr>
            <a:r>
              <a:rPr lang="en-US" sz="2900" b="1" dirty="0"/>
              <a:t>1 Personal Fitness and Health or 3 credits in JROTC</a:t>
            </a:r>
          </a:p>
          <a:p>
            <a:pPr marL="285750" indent="-285750">
              <a:lnSpc>
                <a:spcPct val="140000"/>
              </a:lnSpc>
              <a:buFont typeface="Arial" panose="020B0604020202020204" pitchFamily="34" charset="0"/>
              <a:buChar char="•"/>
            </a:pPr>
            <a:r>
              <a:rPr lang="en-US" sz="2900" b="1" dirty="0"/>
              <a:t>3 credits in CTAE/Fine Arts/World Language</a:t>
            </a:r>
          </a:p>
          <a:p>
            <a:pPr marL="285750" indent="-285750">
              <a:lnSpc>
                <a:spcPct val="140000"/>
              </a:lnSpc>
              <a:buFont typeface="Arial" panose="020B0604020202020204" pitchFamily="34" charset="0"/>
              <a:buChar char="•"/>
            </a:pPr>
            <a:r>
              <a:rPr lang="en-US" sz="2900" b="1" dirty="0"/>
              <a:t>4 Electives</a:t>
            </a:r>
          </a:p>
          <a:p>
            <a:endParaRPr lang="en-US" dirty="0"/>
          </a:p>
        </p:txBody>
      </p:sp>
      <p:pic>
        <p:nvPicPr>
          <p:cNvPr id="4" name="Picture 2" descr="Black Number 23 On Door Stock Photo, Picture And Royalty Free Image. Image  12826469.">
            <a:extLst>
              <a:ext uri="{FF2B5EF4-FFF2-40B4-BE49-F238E27FC236}">
                <a16:creationId xmlns:a16="http://schemas.microsoft.com/office/drawing/2014/main" id="{6AC92668-E477-F44C-8BF6-8D9A429785B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8580" r="12657" b="2"/>
          <a:stretch/>
        </p:blipFill>
        <p:spPr bwMode="auto">
          <a:xfrm>
            <a:off x="7800514" y="2792038"/>
            <a:ext cx="3175864" cy="311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96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755650" y="243022"/>
            <a:ext cx="10659110" cy="1325563"/>
          </a:xfrm>
        </p:spPr>
        <p:txBody>
          <a:bodyPr/>
          <a:lstStyle/>
          <a:p>
            <a:pPr algn="ctr"/>
            <a:r>
              <a:rPr lang="en-US" u="sng" dirty="0"/>
              <a:t>Understanding Academic Registration</a:t>
            </a:r>
          </a:p>
        </p:txBody>
      </p:sp>
      <p:graphicFrame>
        <p:nvGraphicFramePr>
          <p:cNvPr id="5" name="Content Placeholder 2">
            <a:extLst>
              <a:ext uri="{FF2B5EF4-FFF2-40B4-BE49-F238E27FC236}">
                <a16:creationId xmlns:a16="http://schemas.microsoft.com/office/drawing/2014/main" id="{14599735-2D9C-CD8D-4A53-4A438E0DC2F2}"/>
              </a:ext>
            </a:extLst>
          </p:cNvPr>
          <p:cNvGraphicFramePr>
            <a:graphicFrameLocks noGrp="1"/>
          </p:cNvGraphicFramePr>
          <p:nvPr>
            <p:ph idx="1"/>
            <p:extLst>
              <p:ext uri="{D42A27DB-BD31-4B8C-83A1-F6EECF244321}">
                <p14:modId xmlns:p14="http://schemas.microsoft.com/office/powerpoint/2010/main" val="3592073851"/>
              </p:ext>
            </p:extLst>
          </p:nvPr>
        </p:nvGraphicFramePr>
        <p:xfrm>
          <a:off x="630283" y="1500538"/>
          <a:ext cx="10659110" cy="5114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61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BAB60E1-3066-43D0-BDD2-96DC8AC58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A67FB93-E092-450C-8675-960F10D5C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bstract blurred public library with bookshelves">
            <a:extLst>
              <a:ext uri="{FF2B5EF4-FFF2-40B4-BE49-F238E27FC236}">
                <a16:creationId xmlns:a16="http://schemas.microsoft.com/office/drawing/2014/main" id="{0D59C6C6-FA84-7B16-EF92-070B849494C3}"/>
              </a:ext>
            </a:extLst>
          </p:cNvPr>
          <p:cNvPicPr>
            <a:picLocks noChangeAspect="1"/>
          </p:cNvPicPr>
          <p:nvPr/>
        </p:nvPicPr>
        <p:blipFill rotWithShape="1">
          <a:blip r:embed="rId2">
            <a:alphaModFix amt="60000"/>
          </a:blip>
          <a:srcRect t="1059" b="14671"/>
          <a:stretch/>
        </p:blipFill>
        <p:spPr>
          <a:xfrm>
            <a:off x="21" y="11"/>
            <a:ext cx="12191979" cy="6857989"/>
          </a:xfrm>
          <a:prstGeom prst="rect">
            <a:avLst/>
          </a:prstGeom>
        </p:spPr>
      </p:pic>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1370704" y="87825"/>
            <a:ext cx="10084271" cy="1820488"/>
          </a:xfrm>
        </p:spPr>
        <p:txBody>
          <a:bodyPr>
            <a:normAutofit/>
          </a:bodyPr>
          <a:lstStyle/>
          <a:p>
            <a:r>
              <a:rPr lang="en-US" sz="6000" dirty="0">
                <a:solidFill>
                  <a:srgbClr val="FFFFFF"/>
                </a:solidFill>
              </a:rPr>
              <a:t>Academic Registration</a:t>
            </a:r>
          </a:p>
        </p:txBody>
      </p:sp>
      <p:cxnSp>
        <p:nvCxnSpPr>
          <p:cNvPr id="25" name="Straight Connector 24">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3881"/>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A39345E-9A93-A1F8-8D03-D2A591EDEFE4}"/>
              </a:ext>
            </a:extLst>
          </p:cNvPr>
          <p:cNvSpPr>
            <a:spLocks noGrp="1"/>
          </p:cNvSpPr>
          <p:nvPr>
            <p:ph idx="1"/>
          </p:nvPr>
        </p:nvSpPr>
        <p:spPr>
          <a:xfrm>
            <a:off x="77821" y="1556426"/>
            <a:ext cx="11799439" cy="5301573"/>
          </a:xfrm>
        </p:spPr>
        <p:txBody>
          <a:bodyPr anchor="b">
            <a:normAutofit lnSpcReduction="10000"/>
          </a:bodyPr>
          <a:lstStyle/>
          <a:p>
            <a:pPr marL="0" indent="0">
              <a:lnSpc>
                <a:spcPct val="100000"/>
              </a:lnSpc>
              <a:buNone/>
            </a:pPr>
            <a:r>
              <a:rPr lang="en-US" b="1" dirty="0">
                <a:solidFill>
                  <a:srgbClr val="FFFFFF"/>
                </a:solidFill>
              </a:rPr>
              <a:t>Students will typically take the following academic classes for 10</a:t>
            </a:r>
            <a:r>
              <a:rPr lang="en-US" b="1" baseline="30000" dirty="0">
                <a:solidFill>
                  <a:srgbClr val="FFFFFF"/>
                </a:solidFill>
              </a:rPr>
              <a:t>th</a:t>
            </a:r>
            <a:r>
              <a:rPr lang="en-US" b="1" dirty="0">
                <a:solidFill>
                  <a:srgbClr val="FFFFFF"/>
                </a:solidFill>
              </a:rPr>
              <a:t> grade year:</a:t>
            </a:r>
          </a:p>
          <a:p>
            <a:pPr marL="0" indent="0">
              <a:lnSpc>
                <a:spcPct val="100000"/>
              </a:lnSpc>
              <a:buNone/>
            </a:pPr>
            <a:endParaRPr lang="en-US" b="1" dirty="0">
              <a:solidFill>
                <a:srgbClr val="FFFFFF"/>
              </a:solidFill>
            </a:endParaRPr>
          </a:p>
          <a:p>
            <a:pPr lvl="1">
              <a:lnSpc>
                <a:spcPct val="100000"/>
              </a:lnSpc>
            </a:pPr>
            <a:r>
              <a:rPr lang="en-US" b="1" u="sng" dirty="0">
                <a:solidFill>
                  <a:srgbClr val="FFFFFF"/>
                </a:solidFill>
              </a:rPr>
              <a:t>English:  </a:t>
            </a:r>
            <a:r>
              <a:rPr lang="en-US" dirty="0">
                <a:solidFill>
                  <a:srgbClr val="FFFFFF"/>
                </a:solidFill>
              </a:rPr>
              <a:t>American Literature or Honors American Literature or AP Language/Comp. Students who are currently taking Honors American Literature may take Honors Multicultural Literature or AP Literature. Students may also take Multicultural Literature (non-honors)</a:t>
            </a:r>
          </a:p>
          <a:p>
            <a:pPr lvl="1">
              <a:lnSpc>
                <a:spcPct val="100000"/>
              </a:lnSpc>
            </a:pPr>
            <a:endParaRPr lang="en-US" dirty="0">
              <a:solidFill>
                <a:srgbClr val="FFFFFF"/>
              </a:solidFill>
            </a:endParaRPr>
          </a:p>
          <a:p>
            <a:pPr lvl="1">
              <a:lnSpc>
                <a:spcPct val="100000"/>
              </a:lnSpc>
            </a:pPr>
            <a:r>
              <a:rPr lang="en-US" b="1" u="sng" dirty="0">
                <a:solidFill>
                  <a:srgbClr val="FFFFFF"/>
                </a:solidFill>
              </a:rPr>
              <a:t>Math: </a:t>
            </a:r>
            <a:r>
              <a:rPr lang="en-US" dirty="0">
                <a:solidFill>
                  <a:srgbClr val="FFFFFF"/>
                </a:solidFill>
              </a:rPr>
              <a:t>Advanced Algebra C&amp;C or Honors Advanced Algebra C&amp;C. Students who are currently taking Honors Advanced Algebra </a:t>
            </a:r>
            <a:r>
              <a:rPr lang="en-US">
                <a:solidFill>
                  <a:srgbClr val="FFFFFF"/>
                </a:solidFill>
              </a:rPr>
              <a:t>C&amp;C will </a:t>
            </a:r>
            <a:r>
              <a:rPr lang="en-US" dirty="0">
                <a:solidFill>
                  <a:srgbClr val="FFFFFF"/>
                </a:solidFill>
              </a:rPr>
              <a:t>take Honors pre-calculus or Pre-Calculus (non-honors)</a:t>
            </a:r>
          </a:p>
          <a:p>
            <a:pPr marL="457200" lvl="1" indent="0">
              <a:lnSpc>
                <a:spcPct val="100000"/>
              </a:lnSpc>
              <a:buNone/>
            </a:pPr>
            <a:endParaRPr lang="en-US" b="1" u="sng" dirty="0">
              <a:solidFill>
                <a:srgbClr val="FFFFFF"/>
              </a:solidFill>
            </a:endParaRPr>
          </a:p>
          <a:p>
            <a:pPr lvl="1">
              <a:lnSpc>
                <a:spcPct val="100000"/>
              </a:lnSpc>
            </a:pPr>
            <a:r>
              <a:rPr lang="en-US" b="1" u="sng" dirty="0">
                <a:solidFill>
                  <a:srgbClr val="FFFFFF"/>
                </a:solidFill>
              </a:rPr>
              <a:t>Science: </a:t>
            </a:r>
            <a:r>
              <a:rPr lang="en-US" dirty="0">
                <a:solidFill>
                  <a:srgbClr val="FFFFFF"/>
                </a:solidFill>
              </a:rPr>
              <a:t>Students must take Physical Science or Physics to graduate from high school. Junior students will most likely take Physics or Honors Physics, Environmental Science, or Chemistry. </a:t>
            </a:r>
          </a:p>
          <a:p>
            <a:pPr lvl="1">
              <a:lnSpc>
                <a:spcPct val="100000"/>
              </a:lnSpc>
            </a:pPr>
            <a:endParaRPr lang="en-US" b="1" u="sng" dirty="0">
              <a:solidFill>
                <a:srgbClr val="FFFFFF"/>
              </a:solidFill>
            </a:endParaRPr>
          </a:p>
          <a:p>
            <a:pPr lvl="1">
              <a:lnSpc>
                <a:spcPct val="100000"/>
              </a:lnSpc>
            </a:pPr>
            <a:r>
              <a:rPr lang="en-US" b="1" u="sng" dirty="0">
                <a:solidFill>
                  <a:srgbClr val="FFFFFF"/>
                </a:solidFill>
              </a:rPr>
              <a:t>Social Studies: </a:t>
            </a:r>
            <a:r>
              <a:rPr lang="en-US" dirty="0">
                <a:solidFill>
                  <a:srgbClr val="FFFFFF"/>
                </a:solidFill>
              </a:rPr>
              <a:t>US History, Honors History, or AP US History</a:t>
            </a:r>
          </a:p>
          <a:p>
            <a:pPr lvl="1">
              <a:lnSpc>
                <a:spcPct val="100000"/>
              </a:lnSpc>
            </a:pPr>
            <a:endParaRPr lang="en-US" dirty="0">
              <a:solidFill>
                <a:srgbClr val="FFFFFF"/>
              </a:solidFill>
            </a:endParaRPr>
          </a:p>
          <a:p>
            <a:pPr lvl="1">
              <a:lnSpc>
                <a:spcPct val="100000"/>
              </a:lnSpc>
            </a:pPr>
            <a:r>
              <a:rPr lang="en-US" dirty="0">
                <a:highlight>
                  <a:srgbClr val="FFFF00"/>
                </a:highlight>
              </a:rPr>
              <a:t>As a reminder, if you failed a course required to graduate, you will need to take the failed course in summer school (more information to come) or you will need to take it next school year and double up in that subject area</a:t>
            </a:r>
            <a:r>
              <a:rPr lang="en-US" dirty="0"/>
              <a:t>. </a:t>
            </a:r>
          </a:p>
          <a:p>
            <a:pPr>
              <a:lnSpc>
                <a:spcPct val="120000"/>
              </a:lnSpc>
            </a:pPr>
            <a:endParaRPr lang="en-US" sz="600" dirty="0">
              <a:solidFill>
                <a:srgbClr val="FFFFFF"/>
              </a:solidFill>
            </a:endParaRPr>
          </a:p>
        </p:txBody>
      </p:sp>
    </p:spTree>
    <p:extLst>
      <p:ext uri="{BB962C8B-B14F-4D97-AF65-F5344CB8AC3E}">
        <p14:creationId xmlns:p14="http://schemas.microsoft.com/office/powerpoint/2010/main" val="267228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1261872" y="365760"/>
            <a:ext cx="9692640" cy="1325562"/>
          </a:xfrm>
        </p:spPr>
        <p:txBody>
          <a:bodyPr>
            <a:normAutofit/>
          </a:bodyPr>
          <a:lstStyle/>
          <a:p>
            <a:r>
              <a:rPr lang="en-US" dirty="0"/>
              <a:t>Honors/AP</a:t>
            </a:r>
            <a:endParaRPr lang="en-US"/>
          </a:p>
        </p:txBody>
      </p:sp>
      <p:graphicFrame>
        <p:nvGraphicFramePr>
          <p:cNvPr id="5" name="Content Placeholder 2">
            <a:extLst>
              <a:ext uri="{FF2B5EF4-FFF2-40B4-BE49-F238E27FC236}">
                <a16:creationId xmlns:a16="http://schemas.microsoft.com/office/drawing/2014/main" id="{BF863FEC-182E-8637-C1EC-935C5BE0397D}"/>
              </a:ext>
            </a:extLst>
          </p:cNvPr>
          <p:cNvGraphicFramePr>
            <a:graphicFrameLocks noGrp="1"/>
          </p:cNvGraphicFramePr>
          <p:nvPr>
            <p:ph idx="1"/>
            <p:extLst>
              <p:ext uri="{D42A27DB-BD31-4B8C-83A1-F6EECF244321}">
                <p14:modId xmlns:p14="http://schemas.microsoft.com/office/powerpoint/2010/main" val="550593053"/>
              </p:ext>
            </p:extLst>
          </p:nvPr>
        </p:nvGraphicFramePr>
        <p:xfrm>
          <a:off x="1262063" y="2013054"/>
          <a:ext cx="8777329" cy="4201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06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Academic Planner</a:t>
            </a:r>
          </a:p>
        </p:txBody>
      </p:sp>
      <p:sp>
        <p:nvSpPr>
          <p:cNvPr id="7" name="Rectangle 1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8" name="Content Placeholder 2">
            <a:extLst>
              <a:ext uri="{FF2B5EF4-FFF2-40B4-BE49-F238E27FC236}">
                <a16:creationId xmlns:a16="http://schemas.microsoft.com/office/drawing/2014/main" id="{E0379D9F-4673-0E70-86BA-5C6CF9492AB7}"/>
              </a:ext>
            </a:extLst>
          </p:cNvPr>
          <p:cNvGraphicFramePr>
            <a:graphicFrameLocks noGrp="1"/>
          </p:cNvGraphicFramePr>
          <p:nvPr>
            <p:ph idx="1"/>
            <p:extLst>
              <p:ext uri="{D42A27DB-BD31-4B8C-83A1-F6EECF244321}">
                <p14:modId xmlns:p14="http://schemas.microsoft.com/office/powerpoint/2010/main" val="1279062589"/>
              </p:ext>
            </p:extLst>
          </p:nvPr>
        </p:nvGraphicFramePr>
        <p:xfrm>
          <a:off x="4245429" y="277587"/>
          <a:ext cx="6743700" cy="6580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25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208790" y="177800"/>
            <a:ext cx="11811000" cy="1092607"/>
          </a:xfrm>
          <a:prstGeom prst="rect">
            <a:avLst/>
          </a:prstGeom>
          <a:noFill/>
        </p:spPr>
        <p:txBody>
          <a:bodyPr wrap="square" rtlCol="0">
            <a:spAutoFit/>
          </a:bodyPr>
          <a:lstStyle/>
          <a:p>
            <a:pPr algn="ctr"/>
            <a:r>
              <a:rPr lang="en-US" sz="4500" b="1" u="sng" dirty="0"/>
              <a:t>Athletics</a:t>
            </a:r>
            <a:br>
              <a:rPr lang="en-US" sz="4000" dirty="0"/>
            </a:br>
            <a:endParaRPr lang="en-US" sz="2000" u="sng" dirty="0"/>
          </a:p>
        </p:txBody>
      </p:sp>
      <p:sp>
        <p:nvSpPr>
          <p:cNvPr id="2" name="TextBox 1">
            <a:extLst>
              <a:ext uri="{FF2B5EF4-FFF2-40B4-BE49-F238E27FC236}">
                <a16:creationId xmlns:a16="http://schemas.microsoft.com/office/drawing/2014/main" id="{8A67A3BD-EC4C-4F51-9E5A-3961023596EB}"/>
              </a:ext>
            </a:extLst>
          </p:cNvPr>
          <p:cNvSpPr txBox="1"/>
          <p:nvPr/>
        </p:nvSpPr>
        <p:spPr>
          <a:xfrm>
            <a:off x="208790" y="1283514"/>
            <a:ext cx="11373610" cy="5801588"/>
          </a:xfrm>
          <a:prstGeom prst="rect">
            <a:avLst/>
          </a:prstGeom>
          <a:noFill/>
        </p:spPr>
        <p:txBody>
          <a:bodyPr wrap="square" rtlCol="0">
            <a:spAutoFit/>
          </a:bodyPr>
          <a:lstStyle/>
          <a:p>
            <a:pPr marL="342900" indent="-342900">
              <a:buFont typeface="Arial" panose="020B0604020202020204" pitchFamily="34" charset="0"/>
              <a:buChar char="•"/>
            </a:pPr>
            <a:r>
              <a:rPr lang="en-US" sz="2200" dirty="0"/>
              <a:t>Students are offered the opportunity to play a sport in high school. Each high school has various sports students may try out for. Be sure to contact the head coach of each sport and ask about conditioning and tryout information.</a:t>
            </a:r>
          </a:p>
          <a:p>
            <a:endParaRPr lang="en-US" sz="2200" dirty="0"/>
          </a:p>
          <a:p>
            <a:pPr marL="342900" indent="-342900">
              <a:buFont typeface="Arial" panose="020B0604020202020204" pitchFamily="34" charset="0"/>
              <a:buChar char="•"/>
            </a:pPr>
            <a:r>
              <a:rPr lang="en-US" sz="2200" dirty="0"/>
              <a:t>Some teams begin conditioning in the summer.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Students will need a physical on file with North Paulding High School to participate in workouts, conditioning, and tryouts.</a:t>
            </a:r>
          </a:p>
          <a:p>
            <a:endParaRPr lang="en-US" sz="2200" dirty="0"/>
          </a:p>
          <a:p>
            <a:r>
              <a:rPr lang="en-US" sz="2200" dirty="0"/>
              <a:t>Did you know…</a:t>
            </a:r>
          </a:p>
          <a:p>
            <a:endParaRPr lang="en-US" sz="2200" dirty="0"/>
          </a:p>
          <a:p>
            <a:pPr marL="342900" indent="-342900">
              <a:buFont typeface="Arial" panose="020B0604020202020204" pitchFamily="34" charset="0"/>
              <a:buChar char="•"/>
            </a:pPr>
            <a:r>
              <a:rPr lang="en-US" sz="2200" dirty="0"/>
              <a:t>To play sports in high school students must earn </a:t>
            </a:r>
            <a:r>
              <a:rPr lang="en-US" sz="2200" b="1" u="sng" dirty="0"/>
              <a:t>2.5 credits </a:t>
            </a:r>
            <a:r>
              <a:rPr lang="en-US" sz="2200" dirty="0"/>
              <a:t>each semester to be eligible to play. This is a Georgia High School Association (GHSA) guideline that is followed by all Georgia high schools.</a:t>
            </a:r>
          </a:p>
          <a:p>
            <a:endParaRPr lang="en-US" sz="2200" dirty="0"/>
          </a:p>
          <a:p>
            <a:pPr marL="342900" indent="-342900">
              <a:buFont typeface="Arial" panose="020B0604020202020204" pitchFamily="34" charset="0"/>
              <a:buChar char="•"/>
            </a:pPr>
            <a:r>
              <a:rPr lang="en-US" sz="2200" dirty="0"/>
              <a:t>Also, students must be on-track to graduate and in their cohort grade level</a:t>
            </a:r>
          </a:p>
          <a:p>
            <a:pPr marL="285750" indent="-285750">
              <a:buFont typeface="Arial" panose="020B0604020202020204" pitchFamily="34" charset="0"/>
              <a:buChar char="•"/>
            </a:pPr>
            <a:endParaRPr lang="en-US" sz="1900" dirty="0"/>
          </a:p>
        </p:txBody>
      </p:sp>
    </p:spTree>
    <p:extLst>
      <p:ext uri="{BB962C8B-B14F-4D97-AF65-F5344CB8AC3E}">
        <p14:creationId xmlns:p14="http://schemas.microsoft.com/office/powerpoint/2010/main" val="163699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190500" y="129800"/>
            <a:ext cx="11811000" cy="1015663"/>
          </a:xfrm>
          <a:prstGeom prst="rect">
            <a:avLst/>
          </a:prstGeom>
          <a:noFill/>
        </p:spPr>
        <p:txBody>
          <a:bodyPr wrap="square" rtlCol="0">
            <a:spAutoFit/>
          </a:bodyPr>
          <a:lstStyle/>
          <a:p>
            <a:pPr algn="ctr"/>
            <a:r>
              <a:rPr lang="en-US" sz="3800" b="1" u="sng" dirty="0"/>
              <a:t>GA Futures</a:t>
            </a:r>
            <a:br>
              <a:rPr lang="en-US" sz="4000" dirty="0"/>
            </a:br>
            <a:endParaRPr lang="en-US" sz="2000"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1016000" y="665662"/>
            <a:ext cx="9982200" cy="5533823"/>
          </a:xfrm>
          <a:prstGeom prst="rect">
            <a:avLst/>
          </a:prstGeom>
          <a:noFill/>
        </p:spPr>
        <p:txBody>
          <a:bodyPr wrap="square" rtlCol="0">
            <a:spAutoFit/>
          </a:bodyPr>
          <a:lstStyle/>
          <a:p>
            <a:r>
              <a:rPr lang="en-US" sz="2000" dirty="0"/>
              <a:t> </a:t>
            </a:r>
          </a:p>
          <a:p>
            <a:pPr>
              <a:lnSpc>
                <a:spcPct val="140000"/>
              </a:lnSpc>
            </a:pPr>
            <a:r>
              <a:rPr lang="en-US" sz="2000" dirty="0" err="1"/>
              <a:t>Gafutures</a:t>
            </a:r>
            <a:r>
              <a:rPr lang="en-US" sz="2000" dirty="0"/>
              <a:t> is the website you will use to monitor your Hope GPA. At the end of each semester, when final grades are posted to your transcript, students will be able to log into their GA Futures account and view their HOPE GPA. </a:t>
            </a:r>
          </a:p>
          <a:p>
            <a:pPr>
              <a:lnSpc>
                <a:spcPct val="140000"/>
              </a:lnSpc>
            </a:pPr>
            <a:endParaRPr lang="en-US" sz="2000" dirty="0"/>
          </a:p>
          <a:p>
            <a:pPr>
              <a:lnSpc>
                <a:spcPct val="140000"/>
              </a:lnSpc>
            </a:pPr>
            <a:r>
              <a:rPr lang="en-US" sz="2000" b="1" i="1" u="sng" dirty="0"/>
              <a:t>Students will create this account on their own</a:t>
            </a:r>
            <a:r>
              <a:rPr lang="en-US" sz="2000" dirty="0"/>
              <a:t>. They will need to enter their legal information including their social security number to display the HOPE GPA. </a:t>
            </a:r>
          </a:p>
          <a:p>
            <a:pPr>
              <a:lnSpc>
                <a:spcPct val="140000"/>
              </a:lnSpc>
            </a:pPr>
            <a:endParaRPr lang="en-US" sz="2000" dirty="0"/>
          </a:p>
          <a:p>
            <a:pPr>
              <a:lnSpc>
                <a:spcPct val="140000"/>
              </a:lnSpc>
            </a:pPr>
            <a:r>
              <a:rPr lang="en-US" sz="2000" dirty="0"/>
              <a:t>Ga Futures is your go to website to learn all about the HOPE scholarship, look for scholarships, apply to colleges, and so much more! </a:t>
            </a:r>
          </a:p>
          <a:p>
            <a:pPr>
              <a:lnSpc>
                <a:spcPct val="140000"/>
              </a:lnSpc>
            </a:pPr>
            <a:endParaRPr lang="en-US" sz="2000" dirty="0"/>
          </a:p>
          <a:p>
            <a:pPr>
              <a:lnSpc>
                <a:spcPct val="140000"/>
              </a:lnSpc>
            </a:pPr>
            <a:r>
              <a:rPr lang="en-US" sz="2400" dirty="0"/>
              <a:t>www.Gafutures.org</a:t>
            </a:r>
          </a:p>
          <a:p>
            <a:pPr marL="1257300" lvl="2" indent="-342900">
              <a:buFont typeface="Arial" panose="020B0604020202020204" pitchFamily="34" charset="0"/>
              <a:buChar char="•"/>
            </a:pPr>
            <a:endParaRPr lang="en-US" sz="2000" dirty="0"/>
          </a:p>
        </p:txBody>
      </p:sp>
      <p:pic>
        <p:nvPicPr>
          <p:cNvPr id="4" name="Picture 1">
            <a:extLst>
              <a:ext uri="{FF2B5EF4-FFF2-40B4-BE49-F238E27FC236}">
                <a16:creationId xmlns:a16="http://schemas.microsoft.com/office/drawing/2014/main" id="{63FAB623-0C33-4CB1-B16C-E3C4CBE7B1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195973" y="4471835"/>
            <a:ext cx="2980027" cy="20552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5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jornVTI">
  <a:themeElements>
    <a:clrScheme name="AnalogousFromDarkSeedLeftStep">
      <a:dk1>
        <a:srgbClr val="000000"/>
      </a:dk1>
      <a:lt1>
        <a:srgbClr val="FFFFFF"/>
      </a:lt1>
      <a:dk2>
        <a:srgbClr val="223C26"/>
      </a:dk2>
      <a:lt2>
        <a:srgbClr val="E8E2E2"/>
      </a:lt2>
      <a:accent1>
        <a:srgbClr val="22B1BE"/>
      </a:accent1>
      <a:accent2>
        <a:srgbClr val="14B881"/>
      </a:accent2>
      <a:accent3>
        <a:srgbClr val="21BA47"/>
      </a:accent3>
      <a:accent4>
        <a:srgbClr val="30BA14"/>
      </a:accent4>
      <a:accent5>
        <a:srgbClr val="75B320"/>
      </a:accent5>
      <a:accent6>
        <a:srgbClr val="A6A612"/>
      </a:accent6>
      <a:hlink>
        <a:srgbClr val="578F2F"/>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3270</Words>
  <Application>Microsoft Office PowerPoint</Application>
  <PresentationFormat>Widescreen</PresentationFormat>
  <Paragraphs>249</Paragraphs>
  <Slides>28</Slides>
  <Notes>8</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Century Schoolbook</vt:lpstr>
      <vt:lpstr>Neue Haas Grotesk Text Pro</vt:lpstr>
      <vt:lpstr>Wingdings 2</vt:lpstr>
      <vt:lpstr>BjornVTI</vt:lpstr>
      <vt:lpstr>View</vt:lpstr>
      <vt:lpstr> Sophomore  Class of 2026 Counselor Meeting</vt:lpstr>
      <vt:lpstr>PowerPoint Presentation</vt:lpstr>
      <vt:lpstr>Graduation Requirements</vt:lpstr>
      <vt:lpstr>Understanding Academic Registration</vt:lpstr>
      <vt:lpstr>Academic Registration</vt:lpstr>
      <vt:lpstr>Honors/AP</vt:lpstr>
      <vt:lpstr>Academic Planner</vt:lpstr>
      <vt:lpstr>PowerPoint Presentation</vt:lpstr>
      <vt:lpstr>PowerPoint Presentation</vt:lpstr>
      <vt:lpstr>PowerPoint Presentation</vt:lpstr>
      <vt:lpstr>PowerPoint Presentation</vt:lpstr>
      <vt:lpstr>PowerPoint Presentation</vt:lpstr>
      <vt:lpstr>PowerPoint Presentation</vt:lpstr>
      <vt:lpstr>Special Programs</vt:lpstr>
      <vt:lpstr>Paulding College and Career Academy (PCCA)</vt:lpstr>
      <vt:lpstr>Online Opportunities</vt:lpstr>
      <vt:lpstr>Work-Based Learning (Juniors and Seniors only)</vt:lpstr>
      <vt:lpstr>Dual Enrollment  (Juniors &amp; Seniors Only)</vt:lpstr>
      <vt:lpstr>Early Graduation  (Juniors and Seniors only)</vt:lpstr>
      <vt:lpstr>Elective Registration</vt:lpstr>
      <vt:lpstr>Electives with Applications:  Journalism  </vt:lpstr>
      <vt:lpstr>Yearlong Electives</vt:lpstr>
      <vt:lpstr>Required Electives</vt:lpstr>
      <vt:lpstr>Elective Registration Link</vt:lpstr>
      <vt:lpstr>Counseling Resources</vt:lpstr>
      <vt:lpstr>Counselor Contact</vt:lpstr>
      <vt:lpstr>Send a text to 81010 or use the Remind App  </vt:lpstr>
      <vt:lpstr>What to work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Sophomore Class of 2025 Counselor Meeting</dc:title>
  <dc:creator>Lindsey G. Harris</dc:creator>
  <cp:lastModifiedBy>Lindsey G. Harris</cp:lastModifiedBy>
  <cp:revision>53</cp:revision>
  <dcterms:created xsi:type="dcterms:W3CDTF">2023-01-25T17:13:19Z</dcterms:created>
  <dcterms:modified xsi:type="dcterms:W3CDTF">2024-01-31T20:32:18Z</dcterms:modified>
</cp:coreProperties>
</file>