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sldIdLst>
    <p:sldId id="256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33B104-E10D-4B19-A18D-6CA5EE9D7D2C}" v="1" dt="2020-07-29T19:10:28.7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AAD2-2DB7-4B20-B86D-5E28ECF3C839}" type="datetimeFigureOut">
              <a:rPr lang="en-US" smtClean="0"/>
              <a:t>8/13/20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6456-62A7-4229-91C9-9C4F842FC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9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AAD2-2DB7-4B20-B86D-5E28ECF3C839}" type="datetimeFigureOut">
              <a:rPr lang="en-US" smtClean="0"/>
              <a:t>8/13/20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6456-62A7-4229-91C9-9C4F842FC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AAD2-2DB7-4B20-B86D-5E28ECF3C839}" type="datetimeFigureOut">
              <a:rPr lang="en-US" smtClean="0"/>
              <a:t>8/13/20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6456-62A7-4229-91C9-9C4F842FC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91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AAD2-2DB7-4B20-B86D-5E28ECF3C839}" type="datetimeFigureOut">
              <a:rPr lang="en-US" smtClean="0"/>
              <a:t>8/13/20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6456-62A7-4229-91C9-9C4F842FCAB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5964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AAD2-2DB7-4B20-B86D-5E28ECF3C839}" type="datetimeFigureOut">
              <a:rPr lang="en-US" smtClean="0"/>
              <a:t>8/13/20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6456-62A7-4229-91C9-9C4F842FC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45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AAD2-2DB7-4B20-B86D-5E28ECF3C839}" type="datetimeFigureOut">
              <a:rPr lang="en-US" smtClean="0"/>
              <a:t>8/13/20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6456-62A7-4229-91C9-9C4F842FC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2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AAD2-2DB7-4B20-B86D-5E28ECF3C839}" type="datetimeFigureOut">
              <a:rPr lang="en-US" smtClean="0"/>
              <a:t>8/13/20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6456-62A7-4229-91C9-9C4F842FC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04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AAD2-2DB7-4B20-B86D-5E28ECF3C839}" type="datetimeFigureOut">
              <a:rPr lang="en-US" smtClean="0"/>
              <a:t>8/13/20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6456-62A7-4229-91C9-9C4F842FC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75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AAD2-2DB7-4B20-B86D-5E28ECF3C839}" type="datetimeFigureOut">
              <a:rPr lang="en-US" smtClean="0"/>
              <a:t>8/13/20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6456-62A7-4229-91C9-9C4F842FC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5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AAD2-2DB7-4B20-B86D-5E28ECF3C839}" type="datetimeFigureOut">
              <a:rPr lang="en-US" smtClean="0"/>
              <a:t>8/13/20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6456-62A7-4229-91C9-9C4F842FC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AAD2-2DB7-4B20-B86D-5E28ECF3C839}" type="datetimeFigureOut">
              <a:rPr lang="en-US" smtClean="0"/>
              <a:t>8/13/20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6456-62A7-4229-91C9-9C4F842FC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0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AAD2-2DB7-4B20-B86D-5E28ECF3C839}" type="datetimeFigureOut">
              <a:rPr lang="en-US" smtClean="0"/>
              <a:t>8/13/20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6456-62A7-4229-91C9-9C4F842FC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AAD2-2DB7-4B20-B86D-5E28ECF3C839}" type="datetimeFigureOut">
              <a:rPr lang="en-US" smtClean="0"/>
              <a:t>8/13/20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6456-62A7-4229-91C9-9C4F842FC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6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AAD2-2DB7-4B20-B86D-5E28ECF3C839}" type="datetimeFigureOut">
              <a:rPr lang="en-US" smtClean="0"/>
              <a:t>8/13/20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6456-62A7-4229-91C9-9C4F842FC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7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AAD2-2DB7-4B20-B86D-5E28ECF3C839}" type="datetimeFigureOut">
              <a:rPr lang="en-US" smtClean="0"/>
              <a:t>8/13/20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6456-62A7-4229-91C9-9C4F842FC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7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AAD2-2DB7-4B20-B86D-5E28ECF3C839}" type="datetimeFigureOut">
              <a:rPr lang="en-US" smtClean="0"/>
              <a:t>8/13/20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6456-62A7-4229-91C9-9C4F842FC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9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AAD2-2DB7-4B20-B86D-5E28ECF3C839}" type="datetimeFigureOut">
              <a:rPr lang="en-US" smtClean="0"/>
              <a:t>8/13/20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6456-62A7-4229-91C9-9C4F842FC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7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4AAD2-2DB7-4B20-B86D-5E28ECF3C839}" type="datetimeFigureOut">
              <a:rPr lang="en-US" smtClean="0"/>
              <a:t>8/13/20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D6456-62A7-4229-91C9-9C4F842FC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49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paulding.k12.ga.u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cid:image001.png@01D665B4.FC97BE10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B99CB48-EC55-4E5D-83D2-FC523AC28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2386870"/>
          </a:xfrm>
        </p:spPr>
        <p:txBody>
          <a:bodyPr>
            <a:normAutofit/>
          </a:bodyPr>
          <a:lstStyle/>
          <a:p>
            <a:r>
              <a:rPr lang="en-US" sz="4700" dirty="0"/>
              <a:t>How to View and Understand your Virtual Schedule</a:t>
            </a:r>
          </a:p>
          <a:p>
            <a:r>
              <a:rPr lang="en-US" i="1" dirty="0"/>
              <a:t>(High School Courses)</a:t>
            </a:r>
          </a:p>
        </p:txBody>
      </p:sp>
      <p:pic>
        <p:nvPicPr>
          <p:cNvPr id="1028" name="Picture 4" descr="Paulding County School District / Homepage">
            <a:extLst>
              <a:ext uri="{FF2B5EF4-FFF2-40B4-BE49-F238E27FC236}">
                <a16:creationId xmlns:a16="http://schemas.microsoft.com/office/drawing/2014/main" id="{8C5B00CC-69C0-4807-AE0F-52983F584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607" y="600311"/>
            <a:ext cx="3328785" cy="265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CE1A38D-1708-43BA-84B5-4A23E7B05D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0"/>
    </mc:Choice>
    <mc:Fallback xmlns="">
      <p:transition spd="slow" advTm="8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59508-643B-47EE-9CE5-57FB191A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Step 1:  Log-In to Parent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18E46-3EFA-46FD-88B4-F9593F00E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:    </a:t>
            </a:r>
            <a:r>
              <a:rPr lang="en-US" b="1" dirty="0">
                <a:effectLst/>
              </a:rPr>
              <a:t> </a:t>
            </a:r>
            <a:r>
              <a:rPr lang="en-US" b="1" u="sng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www.paulding.k12.ga.us</a:t>
            </a:r>
            <a:r>
              <a:rPr lang="en-US" b="1" u="sng" dirty="0">
                <a:effectLst/>
              </a:rPr>
              <a:t> </a:t>
            </a:r>
            <a:r>
              <a:rPr lang="en-US" dirty="0">
                <a:effectLst/>
              </a:rPr>
              <a:t>and click on </a:t>
            </a:r>
            <a:r>
              <a:rPr lang="en-US" b="1" u="sng" dirty="0">
                <a:effectLst/>
              </a:rPr>
              <a:t>“Parent Dashboard”</a:t>
            </a:r>
          </a:p>
          <a:p>
            <a:endParaRPr lang="en-US" b="1" u="sng" dirty="0">
              <a:effectLst/>
            </a:endParaRPr>
          </a:p>
          <a:p>
            <a:endParaRPr lang="en-US" b="1" u="sng" dirty="0">
              <a:effectLst/>
            </a:endParaRPr>
          </a:p>
          <a:p>
            <a:endParaRPr lang="en-US" b="1" u="sng" dirty="0">
              <a:effectLst/>
            </a:endParaRPr>
          </a:p>
          <a:p>
            <a:r>
              <a:rPr lang="en-US" b="1" u="sng" dirty="0">
                <a:effectLst/>
              </a:rPr>
              <a:t>Click on “Infinite Campus Portal Log-In”: </a:t>
            </a:r>
            <a:endParaRPr lang="en-US" b="1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D25823-B58B-43E7-9772-6AD2DA5A2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8996" y="2597285"/>
            <a:ext cx="8072425" cy="11305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29E2AC-AE7B-4C02-A454-537A5BED33C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97" t="50000" r="8724"/>
          <a:stretch/>
        </p:blipFill>
        <p:spPr>
          <a:xfrm>
            <a:off x="2100105" y="4657163"/>
            <a:ext cx="8230205" cy="1635258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506D8EF-E1C4-40CD-9862-5533CEF829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09"/>
    </mc:Choice>
    <mc:Fallback xmlns="">
      <p:transition spd="slow" advTm="35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D3548-6872-4422-BCF8-982A3C6FF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Step 2:  Select the correct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295EB-175F-4842-AF6B-8D849E4DF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 Left side of the screen, select “</a:t>
            </a:r>
            <a:r>
              <a:rPr lang="en-US" b="1" u="sng" dirty="0"/>
              <a:t>Schedule</a:t>
            </a:r>
            <a:r>
              <a:rPr lang="en-US" dirty="0"/>
              <a:t>” </a:t>
            </a:r>
          </a:p>
          <a:p>
            <a:r>
              <a:rPr lang="en-US" dirty="0"/>
              <a:t>Then, under “</a:t>
            </a:r>
            <a:r>
              <a:rPr lang="en-US" b="1" u="sng" dirty="0"/>
              <a:t>Enrollment</a:t>
            </a:r>
            <a:r>
              <a:rPr lang="en-US" dirty="0"/>
              <a:t>” select “</a:t>
            </a:r>
            <a:r>
              <a:rPr lang="en-US" b="1" u="sng" dirty="0"/>
              <a:t>20-21 New Hope EC- High</a:t>
            </a:r>
            <a:r>
              <a:rPr lang="en-US" dirty="0"/>
              <a:t>” (or 20-21 New Hope EC- Middle if you are in 8</a:t>
            </a:r>
            <a:r>
              <a:rPr lang="en-US" baseline="30000" dirty="0"/>
              <a:t>th</a:t>
            </a:r>
            <a:r>
              <a:rPr lang="en-US" dirty="0"/>
              <a:t> grade).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A497B-41DF-4F7F-B8DF-9A44F22BB92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89272" y="3429000"/>
            <a:ext cx="6746558" cy="326363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87C6E26-ACD3-4B41-A41A-3972D9BFFD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5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24"/>
    </mc:Choice>
    <mc:Fallback xmlns="">
      <p:transition spd="slow" advTm="34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0BE6F-CE5E-4F0E-BE42-1939A55C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 Viewing and understanding your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9B876-F6D5-4786-AB51-A8AB92C3D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schedule will appear, but it will be slightly different than a typical high school schedule. </a:t>
            </a:r>
          </a:p>
          <a:p>
            <a:r>
              <a:rPr lang="en-US" dirty="0"/>
              <a:t>You may see gaps or multiple courses in one period.</a:t>
            </a:r>
          </a:p>
          <a:p>
            <a:r>
              <a:rPr lang="en-US" dirty="0"/>
              <a:t>This is ok, as long as you have all of the classes that you need.</a:t>
            </a:r>
          </a:p>
          <a:p>
            <a:r>
              <a:rPr lang="en-US" dirty="0"/>
              <a:t>If you are mixing Dual Enrollment or in-person high school courses, then you will only see the virtual courses under New Hope.  You will need select your home high school to see the others. </a:t>
            </a:r>
          </a:p>
          <a:p>
            <a:r>
              <a:rPr lang="en-US" dirty="0"/>
              <a:t>Examples of different schedules are on the following slides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FAADA1F-186A-4100-ABCB-445DC64BD6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1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95"/>
    </mc:Choice>
    <mc:Fallback xmlns="">
      <p:transition spd="slow" advTm="49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23D5F-EAAF-4019-85B3-8DFDE25B2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schedules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86777-DBE8-4164-B533-CA84665F1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Parent Portal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F9CE6-DED8-430A-BC45-AE8F83ACDB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90FB1E-CCFD-4297-A6C6-4D175C0A9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From a Printed Schedule 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53EDFB-D20D-4212-A69B-515B0E10CE56}"/>
              </a:ext>
            </a:extLst>
          </p:cNvPr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3"/>
          <a:stretch>
            <a:fillRect/>
          </a:stretch>
        </p:blipFill>
        <p:spPr bwMode="auto">
          <a:xfrm>
            <a:off x="924443" y="2912232"/>
            <a:ext cx="5095357" cy="27224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6B22172-DD3F-41D8-AB0C-2939F7E38518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6172200" y="2914885"/>
            <a:ext cx="5095875" cy="287290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635F3CA-4802-4E32-889D-908A103DC6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5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344"/>
    </mc:Choice>
    <mc:Fallback xmlns="">
      <p:transition spd="slow" advTm="74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conOverlay xmlns="http://schemas.microsoft.com/sharepoint/v4" xsi:nil="true"/>
    <_ip_UnifiedCompliancePolicyProperties xmlns="http://schemas.microsoft.com/sharepoint/v3" xsi:nil="true"/>
    <_dlc_DocId xmlns="855bedaa-2d60-480d-81e4-75fe5881734a">PCSDDOC-1573500842-1563269</_dlc_DocId>
    <_dlc_DocIdUrl xmlns="855bedaa-2d60-480d-81e4-75fe5881734a">
      <Url>https://pauldingcountyschool.sharepoint.com/sites/DocumentCenter/_layouts/15/DocIdRedir.aspx?ID=PCSDDOC-1573500842-1563269</Url>
      <Description>PCSDDOC-1573500842-1563269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DF300C9C16D545A9D3481395BEAA0E" ma:contentTypeVersion="677" ma:contentTypeDescription="Create a new document." ma:contentTypeScope="" ma:versionID="a1c0999e4ce7df76099358401d8fab5d">
  <xsd:schema xmlns:xsd="http://www.w3.org/2001/XMLSchema" xmlns:xs="http://www.w3.org/2001/XMLSchema" xmlns:p="http://schemas.microsoft.com/office/2006/metadata/properties" xmlns:ns1="http://schemas.microsoft.com/sharepoint/v3" xmlns:ns2="855bedaa-2d60-480d-81e4-75fe5881734a" xmlns:ns3="89fa53aa-3fbc-4de2-8906-89361990ec1a" xmlns:ns4="http://schemas.microsoft.com/sharepoint/v4" targetNamespace="http://schemas.microsoft.com/office/2006/metadata/properties" ma:root="true" ma:fieldsID="a46d58d6f2c0a2febd9b880a8ed2ab6a" ns1:_="" ns2:_="" ns3:_="" ns4:_="">
    <xsd:import namespace="http://schemas.microsoft.com/sharepoint/v3"/>
    <xsd:import namespace="855bedaa-2d60-480d-81e4-75fe5881734a"/>
    <xsd:import namespace="89fa53aa-3fbc-4de2-8906-89361990ec1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IconOverlay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bedaa-2d60-480d-81e4-75fe5881734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a53aa-3fbc-4de2-8906-89361990ec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25EEF5-2CC5-429C-B6E1-F3DCF8C6F71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6CACF41-6E13-46D8-A129-B340CB13CB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1C983D-8807-46A3-B145-773878DED5ED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855bedaa-2d60-480d-81e4-75fe5881734a"/>
    <ds:schemaRef ds:uri="89fa53aa-3fbc-4de2-8906-89361990ec1a"/>
    <ds:schemaRef ds:uri="http://schemas.microsoft.com/office/2006/documentManagement/types"/>
    <ds:schemaRef ds:uri="http://schemas.microsoft.com/sharepoint/v4"/>
    <ds:schemaRef ds:uri="http://schemas.microsoft.com/sharepoint/v3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F61428B2-0837-4808-9828-7A2B3C1488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55bedaa-2d60-480d-81e4-75fe5881734a"/>
    <ds:schemaRef ds:uri="89fa53aa-3fbc-4de2-8906-89361990ec1a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29</TotalTime>
  <Words>206</Words>
  <Application>Microsoft Macintosh PowerPoint</Application>
  <PresentationFormat>Widescreen</PresentationFormat>
  <Paragraphs>20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Bookman Old Style</vt:lpstr>
      <vt:lpstr>Rockwell</vt:lpstr>
      <vt:lpstr>Damask</vt:lpstr>
      <vt:lpstr>PowerPoint Presentation</vt:lpstr>
      <vt:lpstr>Step 1:  Log-In to Parent Portal</vt:lpstr>
      <vt:lpstr>Step 2:  Select the correct school</vt:lpstr>
      <vt:lpstr>Step 3:  Viewing and understanding your schedule</vt:lpstr>
      <vt:lpstr>Examples of schedules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S. Daws</dc:creator>
  <cp:lastModifiedBy>Krista Keefe</cp:lastModifiedBy>
  <cp:revision>2</cp:revision>
  <dcterms:created xsi:type="dcterms:W3CDTF">2020-07-29T18:45:42Z</dcterms:created>
  <dcterms:modified xsi:type="dcterms:W3CDTF">2020-08-13T19:04:30Z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0x0101008BDF300C9C16D545A9D3481395BEAA0E</vt:lpwstr>
  </property>
  <property fmtid="{D5CDD505-2E9C-101B-9397-08002B2CF9AE}" pid="3" name="_dlc_DocIdItemGuid">
    <vt:lpwstr>9ee36317-b234-441e-8398-9ca7ed87902b</vt:lpwstr>
  </property>
</Properties>
</file>