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4"/>
  </p:sldMasterIdLst>
  <p:notesMasterIdLst>
    <p:notesMasterId r:id="rId29"/>
  </p:notesMasterIdLst>
  <p:sldIdLst>
    <p:sldId id="256" r:id="rId5"/>
    <p:sldId id="257" r:id="rId6"/>
    <p:sldId id="258" r:id="rId7"/>
    <p:sldId id="259" r:id="rId8"/>
    <p:sldId id="270" r:id="rId9"/>
    <p:sldId id="272" r:id="rId10"/>
    <p:sldId id="278" r:id="rId11"/>
    <p:sldId id="279" r:id="rId12"/>
    <p:sldId id="260" r:id="rId13"/>
    <p:sldId id="263" r:id="rId14"/>
    <p:sldId id="275" r:id="rId15"/>
    <p:sldId id="262" r:id="rId16"/>
    <p:sldId id="261" r:id="rId17"/>
    <p:sldId id="271" r:id="rId18"/>
    <p:sldId id="274" r:id="rId19"/>
    <p:sldId id="277" r:id="rId20"/>
    <p:sldId id="269" r:id="rId21"/>
    <p:sldId id="264" r:id="rId22"/>
    <p:sldId id="265" r:id="rId23"/>
    <p:sldId id="266" r:id="rId24"/>
    <p:sldId id="267" r:id="rId25"/>
    <p:sldId id="268" r:id="rId26"/>
    <p:sldId id="280" r:id="rId27"/>
    <p:sldId id="2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129" autoAdjust="0"/>
  </p:normalViewPr>
  <p:slideViewPr>
    <p:cSldViewPr snapToGrid="0">
      <p:cViewPr varScale="1">
        <p:scale>
          <a:sx n="54" d="100"/>
          <a:sy n="54" d="100"/>
        </p:scale>
        <p:origin x="5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illa D. Powers" userId="16e840e0-f994-4789-91ff-f03ca90ed196" providerId="ADAL" clId="{4FB02AA6-5F86-4910-956E-15927FB53586}"/>
    <pc:docChg chg="undo custSel addSld modSld sldOrd">
      <pc:chgData name="Priscilla D. Powers" userId="16e840e0-f994-4789-91ff-f03ca90ed196" providerId="ADAL" clId="{4FB02AA6-5F86-4910-956E-15927FB53586}" dt="2024-02-12T17:14:02.033" v="272" actId="20577"/>
      <pc:docMkLst>
        <pc:docMk/>
      </pc:docMkLst>
      <pc:sldChg chg="modSp mod">
        <pc:chgData name="Priscilla D. Powers" userId="16e840e0-f994-4789-91ff-f03ca90ed196" providerId="ADAL" clId="{4FB02AA6-5F86-4910-956E-15927FB53586}" dt="2024-02-08T20:07:56.079" v="40" actId="20577"/>
        <pc:sldMkLst>
          <pc:docMk/>
          <pc:sldMk cId="3165536440" sldId="258"/>
        </pc:sldMkLst>
        <pc:spChg chg="mod">
          <ac:chgData name="Priscilla D. Powers" userId="16e840e0-f994-4789-91ff-f03ca90ed196" providerId="ADAL" clId="{4FB02AA6-5F86-4910-956E-15927FB53586}" dt="2024-02-08T20:07:56.079" v="40" actId="20577"/>
          <ac:spMkLst>
            <pc:docMk/>
            <pc:sldMk cId="3165536440" sldId="258"/>
            <ac:spMk id="3" creationId="{E863BCC7-DB72-447C-AE58-D05B6ABA7394}"/>
          </ac:spMkLst>
        </pc:spChg>
      </pc:sldChg>
      <pc:sldChg chg="ord">
        <pc:chgData name="Priscilla D. Powers" userId="16e840e0-f994-4789-91ff-f03ca90ed196" providerId="ADAL" clId="{4FB02AA6-5F86-4910-956E-15927FB53586}" dt="2024-02-08T20:46:12.164" v="63"/>
        <pc:sldMkLst>
          <pc:docMk/>
          <pc:sldMk cId="1624208852" sldId="260"/>
        </pc:sldMkLst>
      </pc:sldChg>
      <pc:sldChg chg="ord">
        <pc:chgData name="Priscilla D. Powers" userId="16e840e0-f994-4789-91ff-f03ca90ed196" providerId="ADAL" clId="{4FB02AA6-5F86-4910-956E-15927FB53586}" dt="2024-02-12T17:03:32.775" v="230"/>
        <pc:sldMkLst>
          <pc:docMk/>
          <pc:sldMk cId="1654450205" sldId="263"/>
        </pc:sldMkLst>
      </pc:sldChg>
      <pc:sldChg chg="modSp mod">
        <pc:chgData name="Priscilla D. Powers" userId="16e840e0-f994-4789-91ff-f03ca90ed196" providerId="ADAL" clId="{4FB02AA6-5F86-4910-956E-15927FB53586}" dt="2024-02-12T17:13:12.742" v="251" actId="20577"/>
        <pc:sldMkLst>
          <pc:docMk/>
          <pc:sldMk cId="3499612987" sldId="271"/>
        </pc:sldMkLst>
        <pc:spChg chg="mod">
          <ac:chgData name="Priscilla D. Powers" userId="16e840e0-f994-4789-91ff-f03ca90ed196" providerId="ADAL" clId="{4FB02AA6-5F86-4910-956E-15927FB53586}" dt="2024-02-12T17:13:12.742" v="251" actId="20577"/>
          <ac:spMkLst>
            <pc:docMk/>
            <pc:sldMk cId="3499612987" sldId="271"/>
            <ac:spMk id="6" creationId="{0654A033-A4B4-4B29-92CE-6B72F493F174}"/>
          </ac:spMkLst>
        </pc:spChg>
      </pc:sldChg>
      <pc:sldChg chg="modSp mod">
        <pc:chgData name="Priscilla D. Powers" userId="16e840e0-f994-4789-91ff-f03ca90ed196" providerId="ADAL" clId="{4FB02AA6-5F86-4910-956E-15927FB53586}" dt="2024-02-12T16:59:25.964" v="185" actId="113"/>
        <pc:sldMkLst>
          <pc:docMk/>
          <pc:sldMk cId="2583513149" sldId="274"/>
        </pc:sldMkLst>
        <pc:spChg chg="mod">
          <ac:chgData name="Priscilla D. Powers" userId="16e840e0-f994-4789-91ff-f03ca90ed196" providerId="ADAL" clId="{4FB02AA6-5F86-4910-956E-15927FB53586}" dt="2024-02-12T16:59:25.964" v="185" actId="113"/>
          <ac:spMkLst>
            <pc:docMk/>
            <pc:sldMk cId="2583513149" sldId="274"/>
            <ac:spMk id="8" creationId="{630BE40E-882F-41BB-9F97-C4387F8C1BC1}"/>
          </ac:spMkLst>
        </pc:spChg>
      </pc:sldChg>
      <pc:sldChg chg="delSp mod ord">
        <pc:chgData name="Priscilla D. Powers" userId="16e840e0-f994-4789-91ff-f03ca90ed196" providerId="ADAL" clId="{4FB02AA6-5F86-4910-956E-15927FB53586}" dt="2024-02-12T17:03:22.151" v="228"/>
        <pc:sldMkLst>
          <pc:docMk/>
          <pc:sldMk cId="3864403168" sldId="275"/>
        </pc:sldMkLst>
        <pc:spChg chg="del">
          <ac:chgData name="Priscilla D. Powers" userId="16e840e0-f994-4789-91ff-f03ca90ed196" providerId="ADAL" clId="{4FB02AA6-5F86-4910-956E-15927FB53586}" dt="2024-02-08T20:12:07.074" v="47" actId="21"/>
          <ac:spMkLst>
            <pc:docMk/>
            <pc:sldMk cId="3864403168" sldId="275"/>
            <ac:spMk id="2" creationId="{6220EEC7-E9E5-480B-9FCF-3C73F1F31FE7}"/>
          </ac:spMkLst>
        </pc:spChg>
      </pc:sldChg>
      <pc:sldChg chg="delSp mod">
        <pc:chgData name="Priscilla D. Powers" userId="16e840e0-f994-4789-91ff-f03ca90ed196" providerId="ADAL" clId="{4FB02AA6-5F86-4910-956E-15927FB53586}" dt="2024-02-08T21:14:20.909" v="64" actId="21"/>
        <pc:sldMkLst>
          <pc:docMk/>
          <pc:sldMk cId="3074684206" sldId="276"/>
        </pc:sldMkLst>
        <pc:picChg chg="del">
          <ac:chgData name="Priscilla D. Powers" userId="16e840e0-f994-4789-91ff-f03ca90ed196" providerId="ADAL" clId="{4FB02AA6-5F86-4910-956E-15927FB53586}" dt="2024-02-08T21:14:20.909" v="64" actId="21"/>
          <ac:picMkLst>
            <pc:docMk/>
            <pc:sldMk cId="3074684206" sldId="276"/>
            <ac:picMk id="4" creationId="{EBAF86F2-EBF1-435E-9961-15005DE7F72D}"/>
          </ac:picMkLst>
        </pc:picChg>
      </pc:sldChg>
      <pc:sldChg chg="modSp mod">
        <pc:chgData name="Priscilla D. Powers" userId="16e840e0-f994-4789-91ff-f03ca90ed196" providerId="ADAL" clId="{4FB02AA6-5F86-4910-956E-15927FB53586}" dt="2024-02-12T17:14:02.033" v="272" actId="20577"/>
        <pc:sldMkLst>
          <pc:docMk/>
          <pc:sldMk cId="3230454215" sldId="277"/>
        </pc:sldMkLst>
        <pc:spChg chg="mod">
          <ac:chgData name="Priscilla D. Powers" userId="16e840e0-f994-4789-91ff-f03ca90ed196" providerId="ADAL" clId="{4FB02AA6-5F86-4910-956E-15927FB53586}" dt="2024-02-12T17:14:02.033" v="272" actId="20577"/>
          <ac:spMkLst>
            <pc:docMk/>
            <pc:sldMk cId="3230454215" sldId="277"/>
            <ac:spMk id="2" creationId="{0A9BA7BA-A3BF-4A6D-B251-5CF200A6AA97}"/>
          </ac:spMkLst>
        </pc:spChg>
        <pc:spChg chg="mod">
          <ac:chgData name="Priscilla D. Powers" userId="16e840e0-f994-4789-91ff-f03ca90ed196" providerId="ADAL" clId="{4FB02AA6-5F86-4910-956E-15927FB53586}" dt="2024-02-12T16:59:50.708" v="190" actId="6549"/>
          <ac:spMkLst>
            <pc:docMk/>
            <pc:sldMk cId="3230454215" sldId="277"/>
            <ac:spMk id="3" creationId="{8EDA8716-4412-44AC-9FC5-0DCC72189459}"/>
          </ac:spMkLst>
        </pc:spChg>
      </pc:sldChg>
      <pc:sldChg chg="modSp mod">
        <pc:chgData name="Priscilla D. Powers" userId="16e840e0-f994-4789-91ff-f03ca90ed196" providerId="ADAL" clId="{4FB02AA6-5F86-4910-956E-15927FB53586}" dt="2024-02-08T20:11:43.227" v="46" actId="20577"/>
        <pc:sldMkLst>
          <pc:docMk/>
          <pc:sldMk cId="1009205511" sldId="278"/>
        </pc:sldMkLst>
        <pc:spChg chg="mod">
          <ac:chgData name="Priscilla D. Powers" userId="16e840e0-f994-4789-91ff-f03ca90ed196" providerId="ADAL" clId="{4FB02AA6-5F86-4910-956E-15927FB53586}" dt="2024-02-08T20:11:43.227" v="46" actId="20577"/>
          <ac:spMkLst>
            <pc:docMk/>
            <pc:sldMk cId="1009205511" sldId="278"/>
            <ac:spMk id="9" creationId="{B8C09BA9-7F25-4147-BFB7-54F6A682A17B}"/>
          </ac:spMkLst>
        </pc:spChg>
      </pc:sldChg>
      <pc:sldChg chg="addSp delSp modSp add mod">
        <pc:chgData name="Priscilla D. Powers" userId="16e840e0-f994-4789-91ff-f03ca90ed196" providerId="ADAL" clId="{4FB02AA6-5F86-4910-956E-15927FB53586}" dt="2024-02-08T20:44:42.451" v="61" actId="21"/>
        <pc:sldMkLst>
          <pc:docMk/>
          <pc:sldMk cId="481124593" sldId="279"/>
        </pc:sldMkLst>
        <pc:spChg chg="del">
          <ac:chgData name="Priscilla D. Powers" userId="16e840e0-f994-4789-91ff-f03ca90ed196" providerId="ADAL" clId="{4FB02AA6-5F86-4910-956E-15927FB53586}" dt="2024-02-08T20:43:41.573" v="52" actId="21"/>
          <ac:spMkLst>
            <pc:docMk/>
            <pc:sldMk cId="481124593" sldId="279"/>
            <ac:spMk id="6" creationId="{6CCF05F1-922B-48D9-A5CF-D4BC310A3965}"/>
          </ac:spMkLst>
        </pc:spChg>
        <pc:spChg chg="del mod">
          <ac:chgData name="Priscilla D. Powers" userId="16e840e0-f994-4789-91ff-f03ca90ed196" providerId="ADAL" clId="{4FB02AA6-5F86-4910-956E-15927FB53586}" dt="2024-02-08T20:44:42.451" v="61" actId="21"/>
          <ac:spMkLst>
            <pc:docMk/>
            <pc:sldMk cId="481124593" sldId="279"/>
            <ac:spMk id="7" creationId="{3C66D6EA-D054-4DCA-BA5A-225AEB76E5BD}"/>
          </ac:spMkLst>
        </pc:spChg>
        <pc:spChg chg="del">
          <ac:chgData name="Priscilla D. Powers" userId="16e840e0-f994-4789-91ff-f03ca90ed196" providerId="ADAL" clId="{4FB02AA6-5F86-4910-956E-15927FB53586}" dt="2024-02-08T20:43:55.016" v="54" actId="21"/>
          <ac:spMkLst>
            <pc:docMk/>
            <pc:sldMk cId="481124593" sldId="279"/>
            <ac:spMk id="8" creationId="{FBD36255-433A-49B2-9907-60F7E297FC08}"/>
          </ac:spMkLst>
        </pc:spChg>
        <pc:spChg chg="del">
          <ac:chgData name="Priscilla D. Powers" userId="16e840e0-f994-4789-91ff-f03ca90ed196" providerId="ADAL" clId="{4FB02AA6-5F86-4910-956E-15927FB53586}" dt="2024-02-08T20:43:30.192" v="49" actId="478"/>
          <ac:spMkLst>
            <pc:docMk/>
            <pc:sldMk cId="481124593" sldId="279"/>
            <ac:spMk id="9" creationId="{B8C09BA9-7F25-4147-BFB7-54F6A682A17B}"/>
          </ac:spMkLst>
        </pc:spChg>
        <pc:spChg chg="del mod">
          <ac:chgData name="Priscilla D. Powers" userId="16e840e0-f994-4789-91ff-f03ca90ed196" providerId="ADAL" clId="{4FB02AA6-5F86-4910-956E-15927FB53586}" dt="2024-02-08T20:43:37.220" v="51" actId="21"/>
          <ac:spMkLst>
            <pc:docMk/>
            <pc:sldMk cId="481124593" sldId="279"/>
            <ac:spMk id="10" creationId="{80E4CF49-FB03-4E10-9783-548381E6372B}"/>
          </ac:spMkLst>
        </pc:spChg>
        <pc:picChg chg="add del mod">
          <ac:chgData name="Priscilla D. Powers" userId="16e840e0-f994-4789-91ff-f03ca90ed196" providerId="ADAL" clId="{4FB02AA6-5F86-4910-956E-15927FB53586}" dt="2024-02-08T20:44:33.998" v="60" actId="21"/>
          <ac:picMkLst>
            <pc:docMk/>
            <pc:sldMk cId="481124593" sldId="279"/>
            <ac:picMk id="4" creationId="{6D87C044-417C-FC13-3D9A-07CED23C89AB}"/>
          </ac:picMkLst>
        </pc:picChg>
        <pc:cxnChg chg="del">
          <ac:chgData name="Priscilla D. Powers" userId="16e840e0-f994-4789-91ff-f03ca90ed196" providerId="ADAL" clId="{4FB02AA6-5F86-4910-956E-15927FB53586}" dt="2024-02-08T20:43:44.916" v="53" actId="478"/>
          <ac:cxnSpMkLst>
            <pc:docMk/>
            <pc:sldMk cId="481124593" sldId="279"/>
            <ac:cxnSpMk id="12" creationId="{AA80ECD3-9674-4D17-B996-3303F2E20ECB}"/>
          </ac:cxnSpMkLst>
        </pc:cxnChg>
      </pc:sldChg>
      <pc:sldChg chg="modSp add mod ord">
        <pc:chgData name="Priscilla D. Powers" userId="16e840e0-f994-4789-91ff-f03ca90ed196" providerId="ADAL" clId="{4FB02AA6-5F86-4910-956E-15927FB53586}" dt="2024-02-12T17:02:29.319" v="226" actId="122"/>
        <pc:sldMkLst>
          <pc:docMk/>
          <pc:sldMk cId="2032619115" sldId="280"/>
        </pc:sldMkLst>
        <pc:spChg chg="mod">
          <ac:chgData name="Priscilla D. Powers" userId="16e840e0-f994-4789-91ff-f03ca90ed196" providerId="ADAL" clId="{4FB02AA6-5F86-4910-956E-15927FB53586}" dt="2024-02-12T17:02:29.319" v="226" actId="122"/>
          <ac:spMkLst>
            <pc:docMk/>
            <pc:sldMk cId="2032619115" sldId="280"/>
            <ac:spMk id="2" creationId="{DF87AF52-D9DD-4A5C-BF6D-079724B21E64}"/>
          </ac:spMkLst>
        </pc:spChg>
      </pc:sldChg>
    </pc:docChg>
  </pc:docChgLst>
  <pc:docChgLst>
    <pc:chgData name="Andie D. Whitfield" userId="9edb79a9-c8e1-41ec-9590-eff364d38a72" providerId="ADAL" clId="{3A30F73B-E484-44CE-AFD5-33E80869B090}"/>
    <pc:docChg chg="undo redo custSel mod addSld modSld">
      <pc:chgData name="Andie D. Whitfield" userId="9edb79a9-c8e1-41ec-9590-eff364d38a72" providerId="ADAL" clId="{3A30F73B-E484-44CE-AFD5-33E80869B090}" dt="2023-02-14T15:12:58.594" v="3346" actId="20577"/>
      <pc:docMkLst>
        <pc:docMk/>
      </pc:docMkLst>
      <pc:sldChg chg="modSp mod modNotesTx">
        <pc:chgData name="Andie D. Whitfield" userId="9edb79a9-c8e1-41ec-9590-eff364d38a72" providerId="ADAL" clId="{3A30F73B-E484-44CE-AFD5-33E80869B090}" dt="2023-02-14T15:12:38.378" v="3340" actId="1076"/>
        <pc:sldMkLst>
          <pc:docMk/>
          <pc:sldMk cId="894618918" sldId="256"/>
        </pc:sldMkLst>
        <pc:picChg chg="mod">
          <ac:chgData name="Andie D. Whitfield" userId="9edb79a9-c8e1-41ec-9590-eff364d38a72" providerId="ADAL" clId="{3A30F73B-E484-44CE-AFD5-33E80869B090}" dt="2023-02-14T15:12:38.378" v="3340" actId="1076"/>
          <ac:picMkLst>
            <pc:docMk/>
            <pc:sldMk cId="894618918" sldId="256"/>
            <ac:picMk id="16" creationId="{801493F0-CBAB-71A5-2589-0841D47D64E8}"/>
          </ac:picMkLst>
        </pc:picChg>
      </pc:sldChg>
      <pc:sldChg chg="addSp delSp modSp mod">
        <pc:chgData name="Andie D. Whitfield" userId="9edb79a9-c8e1-41ec-9590-eff364d38a72" providerId="ADAL" clId="{3A30F73B-E484-44CE-AFD5-33E80869B090}" dt="2023-02-14T15:12:58.594" v="3346" actId="20577"/>
        <pc:sldMkLst>
          <pc:docMk/>
          <pc:sldMk cId="2618874537" sldId="257"/>
        </pc:sldMkLst>
        <pc:spChg chg="mod">
          <ac:chgData name="Andie D. Whitfield" userId="9edb79a9-c8e1-41ec-9590-eff364d38a72" providerId="ADAL" clId="{3A30F73B-E484-44CE-AFD5-33E80869B090}" dt="2023-02-14T13:49:58.917" v="62" actId="1076"/>
          <ac:spMkLst>
            <pc:docMk/>
            <pc:sldMk cId="2618874537" sldId="257"/>
            <ac:spMk id="2" creationId="{AF5DCBD6-CF32-47A5-8AF8-868BED6C3107}"/>
          </ac:spMkLst>
        </pc:spChg>
        <pc:spChg chg="mod">
          <ac:chgData name="Andie D. Whitfield" userId="9edb79a9-c8e1-41ec-9590-eff364d38a72" providerId="ADAL" clId="{3A30F73B-E484-44CE-AFD5-33E80869B090}" dt="2023-02-14T15:12:52.675" v="3344" actId="1076"/>
          <ac:spMkLst>
            <pc:docMk/>
            <pc:sldMk cId="2618874537" sldId="257"/>
            <ac:spMk id="3" creationId="{F920EEAE-B6D0-4375-9C90-CFD1CD169A49}"/>
          </ac:spMkLst>
        </pc:spChg>
        <pc:spChg chg="add mod">
          <ac:chgData name="Andie D. Whitfield" userId="9edb79a9-c8e1-41ec-9590-eff364d38a72" providerId="ADAL" clId="{3A30F73B-E484-44CE-AFD5-33E80869B090}" dt="2023-02-14T15:12:58.594" v="3346" actId="20577"/>
          <ac:spMkLst>
            <pc:docMk/>
            <pc:sldMk cId="2618874537" sldId="257"/>
            <ac:spMk id="4" creationId="{18A4F916-8F49-4615-86BA-76E1F6D5135E}"/>
          </ac:spMkLst>
        </pc:spChg>
        <pc:spChg chg="del">
          <ac:chgData name="Andie D. Whitfield" userId="9edb79a9-c8e1-41ec-9590-eff364d38a72" providerId="ADAL" clId="{3A30F73B-E484-44CE-AFD5-33E80869B090}" dt="2023-02-14T13:50:25.331" v="70" actId="478"/>
          <ac:spMkLst>
            <pc:docMk/>
            <pc:sldMk cId="2618874537" sldId="257"/>
            <ac:spMk id="14" creationId="{C9130FF3-5EDB-40FB-9DCA-90BEB3D5DF23}"/>
          </ac:spMkLst>
        </pc:spChg>
        <pc:spChg chg="mod">
          <ac:chgData name="Andie D. Whitfield" userId="9edb79a9-c8e1-41ec-9590-eff364d38a72" providerId="ADAL" clId="{3A30F73B-E484-44CE-AFD5-33E80869B090}" dt="2023-02-14T13:50:13.688" v="64" actId="6549"/>
          <ac:spMkLst>
            <pc:docMk/>
            <pc:sldMk cId="2618874537" sldId="257"/>
            <ac:spMk id="15" creationId="{55B39C46-506D-44D7-AEB8-EF349EE51736}"/>
          </ac:spMkLst>
        </pc:spChg>
      </pc:sldChg>
      <pc:sldChg chg="addSp modSp mod">
        <pc:chgData name="Andie D. Whitfield" userId="9edb79a9-c8e1-41ec-9590-eff364d38a72" providerId="ADAL" clId="{3A30F73B-E484-44CE-AFD5-33E80869B090}" dt="2023-02-14T15:01:46.955" v="3277" actId="1076"/>
        <pc:sldMkLst>
          <pc:docMk/>
          <pc:sldMk cId="3165536440" sldId="258"/>
        </pc:sldMkLst>
        <pc:picChg chg="add mod">
          <ac:chgData name="Andie D. Whitfield" userId="9edb79a9-c8e1-41ec-9590-eff364d38a72" providerId="ADAL" clId="{3A30F73B-E484-44CE-AFD5-33E80869B090}" dt="2023-02-14T15:01:46.955" v="3277" actId="1076"/>
          <ac:picMkLst>
            <pc:docMk/>
            <pc:sldMk cId="3165536440" sldId="258"/>
            <ac:picMk id="4" creationId="{B4BDEF6A-AD9A-45FE-9FCA-3631DC589002}"/>
          </ac:picMkLst>
        </pc:picChg>
        <pc:picChg chg="mod">
          <ac:chgData name="Andie D. Whitfield" userId="9edb79a9-c8e1-41ec-9590-eff364d38a72" providerId="ADAL" clId="{3A30F73B-E484-44CE-AFD5-33E80869B090}" dt="2023-02-14T15:01:36.958" v="3273" actId="1076"/>
          <ac:picMkLst>
            <pc:docMk/>
            <pc:sldMk cId="3165536440" sldId="258"/>
            <ac:picMk id="1026" creationId="{45E77DF3-82A4-49AD-B5DB-75A3C15DEBBE}"/>
          </ac:picMkLst>
        </pc:picChg>
      </pc:sldChg>
      <pc:sldChg chg="delSp modSp mod">
        <pc:chgData name="Andie D. Whitfield" userId="9edb79a9-c8e1-41ec-9590-eff364d38a72" providerId="ADAL" clId="{3A30F73B-E484-44CE-AFD5-33E80869B090}" dt="2023-02-14T14:14:19.447" v="1274" actId="27636"/>
        <pc:sldMkLst>
          <pc:docMk/>
          <pc:sldMk cId="2380433319" sldId="259"/>
        </pc:sldMkLst>
        <pc:spChg chg="mod">
          <ac:chgData name="Andie D. Whitfield" userId="9edb79a9-c8e1-41ec-9590-eff364d38a72" providerId="ADAL" clId="{3A30F73B-E484-44CE-AFD5-33E80869B090}" dt="2023-02-14T14:14:19.447" v="1274" actId="27636"/>
          <ac:spMkLst>
            <pc:docMk/>
            <pc:sldMk cId="2380433319" sldId="259"/>
            <ac:spMk id="3" creationId="{72447E2F-0C25-4079-A351-0305B619AB71}"/>
          </ac:spMkLst>
        </pc:spChg>
        <pc:spChg chg="del mod">
          <ac:chgData name="Andie D. Whitfield" userId="9edb79a9-c8e1-41ec-9590-eff364d38a72" providerId="ADAL" clId="{3A30F73B-E484-44CE-AFD5-33E80869B090}" dt="2023-02-14T13:50:22.813" v="69" actId="478"/>
          <ac:spMkLst>
            <pc:docMk/>
            <pc:sldMk cId="2380433319" sldId="259"/>
            <ac:spMk id="14" creationId="{0DB0A489-2D8B-4649-B9B6-69A8556DBCB9}"/>
          </ac:spMkLst>
        </pc:spChg>
        <pc:spChg chg="mod">
          <ac:chgData name="Andie D. Whitfield" userId="9edb79a9-c8e1-41ec-9590-eff364d38a72" providerId="ADAL" clId="{3A30F73B-E484-44CE-AFD5-33E80869B090}" dt="2023-02-14T13:50:16.205" v="65" actId="6549"/>
          <ac:spMkLst>
            <pc:docMk/>
            <pc:sldMk cId="2380433319" sldId="259"/>
            <ac:spMk id="15" creationId="{A4B20435-2D65-4C61-926E-4E9E142D6321}"/>
          </ac:spMkLst>
        </pc:spChg>
      </pc:sldChg>
      <pc:sldChg chg="addSp modSp mod">
        <pc:chgData name="Andie D. Whitfield" userId="9edb79a9-c8e1-41ec-9590-eff364d38a72" providerId="ADAL" clId="{3A30F73B-E484-44CE-AFD5-33E80869B090}" dt="2023-02-14T14:13:22.916" v="1235" actId="1076"/>
        <pc:sldMkLst>
          <pc:docMk/>
          <pc:sldMk cId="1624208852" sldId="260"/>
        </pc:sldMkLst>
        <pc:spChg chg="mod">
          <ac:chgData name="Andie D. Whitfield" userId="9edb79a9-c8e1-41ec-9590-eff364d38a72" providerId="ADAL" clId="{3A30F73B-E484-44CE-AFD5-33E80869B090}" dt="2023-02-14T14:13:03.544" v="1234" actId="115"/>
          <ac:spMkLst>
            <pc:docMk/>
            <pc:sldMk cId="1624208852" sldId="260"/>
            <ac:spMk id="3" creationId="{F85262FD-20A9-45AE-BE99-E1980E86D47D}"/>
          </ac:spMkLst>
        </pc:spChg>
        <pc:picChg chg="add mod">
          <ac:chgData name="Andie D. Whitfield" userId="9edb79a9-c8e1-41ec-9590-eff364d38a72" providerId="ADAL" clId="{3A30F73B-E484-44CE-AFD5-33E80869B090}" dt="2023-02-14T14:13:22.916" v="1235" actId="1076"/>
          <ac:picMkLst>
            <pc:docMk/>
            <pc:sldMk cId="1624208852" sldId="260"/>
            <ac:picMk id="4" creationId="{22D3596F-2BAB-49CE-9EFB-25CF182B6DAC}"/>
          </ac:picMkLst>
        </pc:picChg>
      </pc:sldChg>
      <pc:sldChg chg="delSp mod">
        <pc:chgData name="Andie D. Whitfield" userId="9edb79a9-c8e1-41ec-9590-eff364d38a72" providerId="ADAL" clId="{3A30F73B-E484-44CE-AFD5-33E80869B090}" dt="2023-02-14T13:50:27.883" v="71" actId="478"/>
        <pc:sldMkLst>
          <pc:docMk/>
          <pc:sldMk cId="1876897151" sldId="261"/>
        </pc:sldMkLst>
        <pc:spChg chg="del">
          <ac:chgData name="Andie D. Whitfield" userId="9edb79a9-c8e1-41ec-9590-eff364d38a72" providerId="ADAL" clId="{3A30F73B-E484-44CE-AFD5-33E80869B090}" dt="2023-02-14T13:50:27.883" v="71" actId="478"/>
          <ac:spMkLst>
            <pc:docMk/>
            <pc:sldMk cId="1876897151" sldId="261"/>
            <ac:spMk id="3079" creationId="{7A9EDE29-E0C6-4D46-9E25-79324E6DF5DA}"/>
          </ac:spMkLst>
        </pc:spChg>
      </pc:sldChg>
      <pc:sldChg chg="modSp mod">
        <pc:chgData name="Andie D. Whitfield" userId="9edb79a9-c8e1-41ec-9590-eff364d38a72" providerId="ADAL" clId="{3A30F73B-E484-44CE-AFD5-33E80869B090}" dt="2023-02-14T14:11:28.499" v="1185" actId="20577"/>
        <pc:sldMkLst>
          <pc:docMk/>
          <pc:sldMk cId="2062502989" sldId="262"/>
        </pc:sldMkLst>
        <pc:spChg chg="mod">
          <ac:chgData name="Andie D. Whitfield" userId="9edb79a9-c8e1-41ec-9590-eff364d38a72" providerId="ADAL" clId="{3A30F73B-E484-44CE-AFD5-33E80869B090}" dt="2023-02-14T14:11:28.499" v="1185" actId="20577"/>
          <ac:spMkLst>
            <pc:docMk/>
            <pc:sldMk cId="2062502989" sldId="262"/>
            <ac:spMk id="3" creationId="{4EE9B35A-05DC-4DC2-BA27-C9A89516B486}"/>
          </ac:spMkLst>
        </pc:spChg>
      </pc:sldChg>
      <pc:sldChg chg="addSp modSp mod">
        <pc:chgData name="Andie D. Whitfield" userId="9edb79a9-c8e1-41ec-9590-eff364d38a72" providerId="ADAL" clId="{3A30F73B-E484-44CE-AFD5-33E80869B090}" dt="2023-02-14T14:10:10.949" v="1097" actId="20577"/>
        <pc:sldMkLst>
          <pc:docMk/>
          <pc:sldMk cId="1654450205" sldId="263"/>
        </pc:sldMkLst>
        <pc:spChg chg="mod">
          <ac:chgData name="Andie D. Whitfield" userId="9edb79a9-c8e1-41ec-9590-eff364d38a72" providerId="ADAL" clId="{3A30F73B-E484-44CE-AFD5-33E80869B090}" dt="2023-02-14T14:10:10.949" v="1097" actId="20577"/>
          <ac:spMkLst>
            <pc:docMk/>
            <pc:sldMk cId="1654450205" sldId="263"/>
            <ac:spMk id="3" creationId="{98722D4C-0189-40D9-A68B-0FBBA0CA1ECA}"/>
          </ac:spMkLst>
        </pc:spChg>
        <pc:picChg chg="add mod">
          <ac:chgData name="Andie D. Whitfield" userId="9edb79a9-c8e1-41ec-9590-eff364d38a72" providerId="ADAL" clId="{3A30F73B-E484-44CE-AFD5-33E80869B090}" dt="2023-02-14T13:47:59.426" v="11" actId="1076"/>
          <ac:picMkLst>
            <pc:docMk/>
            <pc:sldMk cId="1654450205" sldId="263"/>
            <ac:picMk id="1026" creationId="{E66850EE-FE64-415B-97DF-4225136A85B5}"/>
          </ac:picMkLst>
        </pc:picChg>
        <pc:picChg chg="add mod">
          <ac:chgData name="Andie D. Whitfield" userId="9edb79a9-c8e1-41ec-9590-eff364d38a72" providerId="ADAL" clId="{3A30F73B-E484-44CE-AFD5-33E80869B090}" dt="2023-02-14T13:48:49.975" v="18" actId="1076"/>
          <ac:picMkLst>
            <pc:docMk/>
            <pc:sldMk cId="1654450205" sldId="263"/>
            <ac:picMk id="1028" creationId="{63C6FA8B-F7BB-4DE1-BC1A-10A7528108DC}"/>
          </ac:picMkLst>
        </pc:picChg>
      </pc:sldChg>
      <pc:sldChg chg="addSp modSp mod">
        <pc:chgData name="Andie D. Whitfield" userId="9edb79a9-c8e1-41ec-9590-eff364d38a72" providerId="ADAL" clId="{3A30F73B-E484-44CE-AFD5-33E80869B090}" dt="2023-02-14T14:15:06.368" v="1280" actId="1076"/>
        <pc:sldMkLst>
          <pc:docMk/>
          <pc:sldMk cId="2734010211" sldId="264"/>
        </pc:sldMkLst>
        <pc:spChg chg="mod">
          <ac:chgData name="Andie D. Whitfield" userId="9edb79a9-c8e1-41ec-9590-eff364d38a72" providerId="ADAL" clId="{3A30F73B-E484-44CE-AFD5-33E80869B090}" dt="2023-02-14T14:14:54.960" v="1278" actId="1076"/>
          <ac:spMkLst>
            <pc:docMk/>
            <pc:sldMk cId="2734010211" sldId="264"/>
            <ac:spMk id="3" creationId="{7B610659-E726-4B7C-BDC5-8C7376AD39B2}"/>
          </ac:spMkLst>
        </pc:spChg>
        <pc:spChg chg="mod">
          <ac:chgData name="Andie D. Whitfield" userId="9edb79a9-c8e1-41ec-9590-eff364d38a72" providerId="ADAL" clId="{3A30F73B-E484-44CE-AFD5-33E80869B090}" dt="2023-02-14T14:15:06.368" v="1280" actId="1076"/>
          <ac:spMkLst>
            <pc:docMk/>
            <pc:sldMk cId="2734010211" sldId="264"/>
            <ac:spMk id="4" creationId="{782FEB80-5D0A-4D3C-8724-7A11939C978F}"/>
          </ac:spMkLst>
        </pc:spChg>
        <pc:picChg chg="add mod">
          <ac:chgData name="Andie D. Whitfield" userId="9edb79a9-c8e1-41ec-9590-eff364d38a72" providerId="ADAL" clId="{3A30F73B-E484-44CE-AFD5-33E80869B090}" dt="2023-02-14T14:14:58.400" v="1279" actId="1076"/>
          <ac:picMkLst>
            <pc:docMk/>
            <pc:sldMk cId="2734010211" sldId="264"/>
            <ac:picMk id="5" creationId="{1158071A-0FA6-4CE2-906F-FD7D313EF793}"/>
          </ac:picMkLst>
        </pc:picChg>
        <pc:picChg chg="mod">
          <ac:chgData name="Andie D. Whitfield" userId="9edb79a9-c8e1-41ec-9590-eff364d38a72" providerId="ADAL" clId="{3A30F73B-E484-44CE-AFD5-33E80869B090}" dt="2023-02-14T13:55:11.168" v="80" actId="1076"/>
          <ac:picMkLst>
            <pc:docMk/>
            <pc:sldMk cId="2734010211" sldId="264"/>
            <ac:picMk id="6150" creationId="{09449D8E-B5FF-4563-A16C-46026A55BB5F}"/>
          </ac:picMkLst>
        </pc:picChg>
      </pc:sldChg>
      <pc:sldChg chg="addSp delSp modSp mod">
        <pc:chgData name="Andie D. Whitfield" userId="9edb79a9-c8e1-41ec-9590-eff364d38a72" providerId="ADAL" clId="{3A30F73B-E484-44CE-AFD5-33E80869B090}" dt="2023-02-14T15:07:25.633" v="3301" actId="1076"/>
        <pc:sldMkLst>
          <pc:docMk/>
          <pc:sldMk cId="455582583" sldId="265"/>
        </pc:sldMkLst>
        <pc:spChg chg="mod">
          <ac:chgData name="Andie D. Whitfield" userId="9edb79a9-c8e1-41ec-9590-eff364d38a72" providerId="ADAL" clId="{3A30F73B-E484-44CE-AFD5-33E80869B090}" dt="2023-02-14T14:20:43.576" v="1573" actId="1076"/>
          <ac:spMkLst>
            <pc:docMk/>
            <pc:sldMk cId="455582583" sldId="265"/>
            <ac:spMk id="2" creationId="{F8AE7C72-42DD-44AF-9CDD-E8B8195FB2E7}"/>
          </ac:spMkLst>
        </pc:spChg>
        <pc:spChg chg="mod">
          <ac:chgData name="Andie D. Whitfield" userId="9edb79a9-c8e1-41ec-9590-eff364d38a72" providerId="ADAL" clId="{3A30F73B-E484-44CE-AFD5-33E80869B090}" dt="2023-02-14T14:20:45.618" v="1574" actId="1076"/>
          <ac:spMkLst>
            <pc:docMk/>
            <pc:sldMk cId="455582583" sldId="265"/>
            <ac:spMk id="3" creationId="{9A1AE813-9919-4BDD-A326-7C00E094FFB1}"/>
          </ac:spMkLst>
        </pc:spChg>
        <pc:spChg chg="mod">
          <ac:chgData name="Andie D. Whitfield" userId="9edb79a9-c8e1-41ec-9590-eff364d38a72" providerId="ADAL" clId="{3A30F73B-E484-44CE-AFD5-33E80869B090}" dt="2023-02-14T14:20:48.511" v="1575" actId="1076"/>
          <ac:spMkLst>
            <pc:docMk/>
            <pc:sldMk cId="455582583" sldId="265"/>
            <ac:spMk id="4" creationId="{2C0BE6D5-A109-429F-8B20-A38D14FB6A08}"/>
          </ac:spMkLst>
        </pc:spChg>
        <pc:spChg chg="add del mod">
          <ac:chgData name="Andie D. Whitfield" userId="9edb79a9-c8e1-41ec-9590-eff364d38a72" providerId="ADAL" clId="{3A30F73B-E484-44CE-AFD5-33E80869B090}" dt="2023-02-14T14:09:21.727" v="1073"/>
          <ac:spMkLst>
            <pc:docMk/>
            <pc:sldMk cId="455582583" sldId="265"/>
            <ac:spMk id="5" creationId="{DF00EC36-D6A9-4CB5-B880-460D2DFFB32E}"/>
          </ac:spMkLst>
        </pc:spChg>
        <pc:spChg chg="add mod">
          <ac:chgData name="Andie D. Whitfield" userId="9edb79a9-c8e1-41ec-9590-eff364d38a72" providerId="ADAL" clId="{3A30F73B-E484-44CE-AFD5-33E80869B090}" dt="2023-02-14T14:23:33.089" v="1717" actId="1076"/>
          <ac:spMkLst>
            <pc:docMk/>
            <pc:sldMk cId="455582583" sldId="265"/>
            <ac:spMk id="6" creationId="{224E698C-393E-4CEC-BE21-9BE4B7F8C91B}"/>
          </ac:spMkLst>
        </pc:spChg>
        <pc:picChg chg="add mod">
          <ac:chgData name="Andie D. Whitfield" userId="9edb79a9-c8e1-41ec-9590-eff364d38a72" providerId="ADAL" clId="{3A30F73B-E484-44CE-AFD5-33E80869B090}" dt="2023-02-14T15:07:25.633" v="3301" actId="1076"/>
          <ac:picMkLst>
            <pc:docMk/>
            <pc:sldMk cId="455582583" sldId="265"/>
            <ac:picMk id="7" creationId="{674BEE4B-21B2-4C81-AD6C-8C5A886ED544}"/>
          </ac:picMkLst>
        </pc:picChg>
      </pc:sldChg>
      <pc:sldChg chg="addSp modSp new mod">
        <pc:chgData name="Andie D. Whitfield" userId="9edb79a9-c8e1-41ec-9590-eff364d38a72" providerId="ADAL" clId="{3A30F73B-E484-44CE-AFD5-33E80869B090}" dt="2023-02-14T15:06:51.944" v="3299" actId="115"/>
        <pc:sldMkLst>
          <pc:docMk/>
          <pc:sldMk cId="3183971888" sldId="266"/>
        </pc:sldMkLst>
        <pc:spChg chg="mod">
          <ac:chgData name="Andie D. Whitfield" userId="9edb79a9-c8e1-41ec-9590-eff364d38a72" providerId="ADAL" clId="{3A30F73B-E484-44CE-AFD5-33E80869B090}" dt="2023-02-14T14:22:43.955" v="1644" actId="121"/>
          <ac:spMkLst>
            <pc:docMk/>
            <pc:sldMk cId="3183971888" sldId="266"/>
            <ac:spMk id="2" creationId="{1FD68193-8C32-4FE1-B7AE-5DF7E3271A6A}"/>
          </ac:spMkLst>
        </pc:spChg>
        <pc:spChg chg="mod">
          <ac:chgData name="Andie D. Whitfield" userId="9edb79a9-c8e1-41ec-9590-eff364d38a72" providerId="ADAL" clId="{3A30F73B-E484-44CE-AFD5-33E80869B090}" dt="2023-02-14T15:06:51.944" v="3299" actId="115"/>
          <ac:spMkLst>
            <pc:docMk/>
            <pc:sldMk cId="3183971888" sldId="266"/>
            <ac:spMk id="3" creationId="{4C24C190-5D57-4E38-8521-2F53D82CFCA6}"/>
          </ac:spMkLst>
        </pc:spChg>
        <pc:picChg chg="add mod modCrop">
          <ac:chgData name="Andie D. Whitfield" userId="9edb79a9-c8e1-41ec-9590-eff364d38a72" providerId="ADAL" clId="{3A30F73B-E484-44CE-AFD5-33E80869B090}" dt="2023-02-14T14:34:32.187" v="2218" actId="14100"/>
          <ac:picMkLst>
            <pc:docMk/>
            <pc:sldMk cId="3183971888" sldId="266"/>
            <ac:picMk id="4" creationId="{8FD1987B-9D57-4482-9F54-D493A5B19A4D}"/>
          </ac:picMkLst>
        </pc:picChg>
      </pc:sldChg>
      <pc:sldChg chg="addSp delSp modSp new mod">
        <pc:chgData name="Andie D. Whitfield" userId="9edb79a9-c8e1-41ec-9590-eff364d38a72" providerId="ADAL" clId="{3A30F73B-E484-44CE-AFD5-33E80869B090}" dt="2023-02-14T14:49:51.458" v="2936" actId="122"/>
        <pc:sldMkLst>
          <pc:docMk/>
          <pc:sldMk cId="2817765348" sldId="267"/>
        </pc:sldMkLst>
        <pc:spChg chg="mod">
          <ac:chgData name="Andie D. Whitfield" userId="9edb79a9-c8e1-41ec-9590-eff364d38a72" providerId="ADAL" clId="{3A30F73B-E484-44CE-AFD5-33E80869B090}" dt="2023-02-14T14:49:51.458" v="2936" actId="122"/>
          <ac:spMkLst>
            <pc:docMk/>
            <pc:sldMk cId="2817765348" sldId="267"/>
            <ac:spMk id="2" creationId="{61113DE9-8226-4BBE-B924-7D603D5011ED}"/>
          </ac:spMkLst>
        </pc:spChg>
        <pc:spChg chg="del mod">
          <ac:chgData name="Andie D. Whitfield" userId="9edb79a9-c8e1-41ec-9590-eff364d38a72" providerId="ADAL" clId="{3A30F73B-E484-44CE-AFD5-33E80869B090}" dt="2023-02-14T14:38:46.535" v="2341" actId="478"/>
          <ac:spMkLst>
            <pc:docMk/>
            <pc:sldMk cId="2817765348" sldId="267"/>
            <ac:spMk id="3" creationId="{2C7794A0-7290-4964-B84F-7585DB6F190E}"/>
          </ac:spMkLst>
        </pc:spChg>
        <pc:spChg chg="add mod">
          <ac:chgData name="Andie D. Whitfield" userId="9edb79a9-c8e1-41ec-9590-eff364d38a72" providerId="ADAL" clId="{3A30F73B-E484-44CE-AFD5-33E80869B090}" dt="2023-02-14T14:46:01.596" v="2917" actId="2710"/>
          <ac:spMkLst>
            <pc:docMk/>
            <pc:sldMk cId="2817765348" sldId="267"/>
            <ac:spMk id="4" creationId="{79250EEE-1919-40FF-9EE5-A72243865753}"/>
          </ac:spMkLst>
        </pc:spChg>
        <pc:spChg chg="add del mod">
          <ac:chgData name="Andie D. Whitfield" userId="9edb79a9-c8e1-41ec-9590-eff364d38a72" providerId="ADAL" clId="{3A30F73B-E484-44CE-AFD5-33E80869B090}" dt="2023-02-14T14:38:49.874" v="2342" actId="478"/>
          <ac:spMkLst>
            <pc:docMk/>
            <pc:sldMk cId="2817765348" sldId="267"/>
            <ac:spMk id="6" creationId="{F586485C-6245-4E2D-8DD8-E21CD7813296}"/>
          </ac:spMkLst>
        </pc:spChg>
        <pc:spChg chg="add del mod">
          <ac:chgData name="Andie D. Whitfield" userId="9edb79a9-c8e1-41ec-9590-eff364d38a72" providerId="ADAL" clId="{3A30F73B-E484-44CE-AFD5-33E80869B090}" dt="2023-02-14T14:38:58.020" v="2345"/>
          <ac:spMkLst>
            <pc:docMk/>
            <pc:sldMk cId="2817765348" sldId="267"/>
            <ac:spMk id="7" creationId="{6178BDA8-D42A-4AEA-9541-BB8514A68C5A}"/>
          </ac:spMkLst>
        </pc:spChg>
        <pc:spChg chg="add mod">
          <ac:chgData name="Andie D. Whitfield" userId="9edb79a9-c8e1-41ec-9590-eff364d38a72" providerId="ADAL" clId="{3A30F73B-E484-44CE-AFD5-33E80869B090}" dt="2023-02-14T14:45:56.232" v="2916" actId="2710"/>
          <ac:spMkLst>
            <pc:docMk/>
            <pc:sldMk cId="2817765348" sldId="267"/>
            <ac:spMk id="8" creationId="{8B8E53F2-4ACD-4C6A-A7B8-7D08F514FBF9}"/>
          </ac:spMkLst>
        </pc:spChg>
        <pc:picChg chg="add mod">
          <ac:chgData name="Andie D. Whitfield" userId="9edb79a9-c8e1-41ec-9590-eff364d38a72" providerId="ADAL" clId="{3A30F73B-E484-44CE-AFD5-33E80869B090}" dt="2023-02-14T14:47:11.503" v="2920" actId="1076"/>
          <ac:picMkLst>
            <pc:docMk/>
            <pc:sldMk cId="2817765348" sldId="267"/>
            <ac:picMk id="9" creationId="{7ACB20DD-A565-4AA7-87E8-9067AD0B6E5A}"/>
          </ac:picMkLst>
        </pc:picChg>
      </pc:sldChg>
      <pc:sldChg chg="addSp delSp modSp new mod">
        <pc:chgData name="Andie D. Whitfield" userId="9edb79a9-c8e1-41ec-9590-eff364d38a72" providerId="ADAL" clId="{3A30F73B-E484-44CE-AFD5-33E80869B090}" dt="2023-02-14T15:12:42.722" v="3342" actId="1076"/>
        <pc:sldMkLst>
          <pc:docMk/>
          <pc:sldMk cId="3261139172" sldId="268"/>
        </pc:sldMkLst>
        <pc:spChg chg="mod">
          <ac:chgData name="Andie D. Whitfield" userId="9edb79a9-c8e1-41ec-9590-eff364d38a72" providerId="ADAL" clId="{3A30F73B-E484-44CE-AFD5-33E80869B090}" dt="2023-02-14T15:08:49.650" v="3325" actId="20577"/>
          <ac:spMkLst>
            <pc:docMk/>
            <pc:sldMk cId="3261139172" sldId="268"/>
            <ac:spMk id="2" creationId="{3E7A6536-1941-40DF-BB17-809F9791844E}"/>
          </ac:spMkLst>
        </pc:spChg>
        <pc:spChg chg="mod">
          <ac:chgData name="Andie D. Whitfield" userId="9edb79a9-c8e1-41ec-9590-eff364d38a72" providerId="ADAL" clId="{3A30F73B-E484-44CE-AFD5-33E80869B090}" dt="2023-02-14T15:08:40.700" v="3324" actId="20577"/>
          <ac:spMkLst>
            <pc:docMk/>
            <pc:sldMk cId="3261139172" sldId="268"/>
            <ac:spMk id="3" creationId="{417FA91D-E28C-4DEB-8682-40E050C21951}"/>
          </ac:spMkLst>
        </pc:spChg>
        <pc:spChg chg="add mod">
          <ac:chgData name="Andie D. Whitfield" userId="9edb79a9-c8e1-41ec-9590-eff364d38a72" providerId="ADAL" clId="{3A30F73B-E484-44CE-AFD5-33E80869B090}" dt="2023-02-14T15:12:42.722" v="3342" actId="1076"/>
          <ac:spMkLst>
            <pc:docMk/>
            <pc:sldMk cId="3261139172" sldId="268"/>
            <ac:spMk id="5" creationId="{8DDE43D6-33E1-4B2B-B53A-BBAD5CFE6783}"/>
          </ac:spMkLst>
        </pc:spChg>
        <pc:picChg chg="add mod">
          <ac:chgData name="Andie D. Whitfield" userId="9edb79a9-c8e1-41ec-9590-eff364d38a72" providerId="ADAL" clId="{3A30F73B-E484-44CE-AFD5-33E80869B090}" dt="2023-02-14T14:51:03.464" v="2981" actId="1076"/>
          <ac:picMkLst>
            <pc:docMk/>
            <pc:sldMk cId="3261139172" sldId="268"/>
            <ac:picMk id="4" creationId="{0212913E-40D2-4042-A369-30CF9F78DE5A}"/>
          </ac:picMkLst>
        </pc:picChg>
        <pc:picChg chg="add del">
          <ac:chgData name="Andie D. Whitfield" userId="9edb79a9-c8e1-41ec-9590-eff364d38a72" providerId="ADAL" clId="{3A30F73B-E484-44CE-AFD5-33E80869B090}" dt="2023-02-14T15:10:08.533" v="3327" actId="478"/>
          <ac:picMkLst>
            <pc:docMk/>
            <pc:sldMk cId="3261139172" sldId="268"/>
            <ac:picMk id="6" creationId="{949630C8-D175-461E-8BDE-BC49AF16ABA0}"/>
          </ac:picMkLst>
        </pc:picChg>
        <pc:picChg chg="add mod">
          <ac:chgData name="Andie D. Whitfield" userId="9edb79a9-c8e1-41ec-9590-eff364d38a72" providerId="ADAL" clId="{3A30F73B-E484-44CE-AFD5-33E80869B090}" dt="2023-02-14T15:10:41.819" v="3334" actId="1076"/>
          <ac:picMkLst>
            <pc:docMk/>
            <pc:sldMk cId="3261139172" sldId="268"/>
            <ac:picMk id="7" creationId="{AB234085-36D0-4C56-A06E-BD56A2F2DE36}"/>
          </ac:picMkLst>
        </pc:picChg>
      </pc:sldChg>
      <pc:sldChg chg="addSp delSp modSp new mod">
        <pc:chgData name="Andie D. Whitfield" userId="9edb79a9-c8e1-41ec-9590-eff364d38a72" providerId="ADAL" clId="{3A30F73B-E484-44CE-AFD5-33E80869B090}" dt="2023-02-14T15:02:38.922" v="3293" actId="6549"/>
        <pc:sldMkLst>
          <pc:docMk/>
          <pc:sldMk cId="63064357" sldId="269"/>
        </pc:sldMkLst>
        <pc:spChg chg="del">
          <ac:chgData name="Andie D. Whitfield" userId="9edb79a9-c8e1-41ec-9590-eff364d38a72" providerId="ADAL" clId="{3A30F73B-E484-44CE-AFD5-33E80869B090}" dt="2023-02-14T15:02:19.717" v="3280" actId="26606"/>
          <ac:spMkLst>
            <pc:docMk/>
            <pc:sldMk cId="63064357" sldId="269"/>
            <ac:spMk id="2" creationId="{290A321E-5B9B-47CE-8C2E-BA99B5AC8DDD}"/>
          </ac:spMkLst>
        </pc:spChg>
        <pc:spChg chg="del">
          <ac:chgData name="Andie D. Whitfield" userId="9edb79a9-c8e1-41ec-9590-eff364d38a72" providerId="ADAL" clId="{3A30F73B-E484-44CE-AFD5-33E80869B090}" dt="2023-02-14T15:02:19.717" v="3280" actId="26606"/>
          <ac:spMkLst>
            <pc:docMk/>
            <pc:sldMk cId="63064357" sldId="269"/>
            <ac:spMk id="3" creationId="{7B08E9D0-6C5A-459D-9748-828BFD47BEC1}"/>
          </ac:spMkLst>
        </pc:spChg>
        <pc:spChg chg="add mod">
          <ac:chgData name="Andie D. Whitfield" userId="9edb79a9-c8e1-41ec-9590-eff364d38a72" providerId="ADAL" clId="{3A30F73B-E484-44CE-AFD5-33E80869B090}" dt="2023-02-14T15:02:24.794" v="3292" actId="20577"/>
          <ac:spMkLst>
            <pc:docMk/>
            <pc:sldMk cId="63064357" sldId="269"/>
            <ac:spMk id="9" creationId="{ECC7346A-0E3A-47BD-86AF-2DE07D163FCC}"/>
          </ac:spMkLst>
        </pc:spChg>
        <pc:spChg chg="add">
          <ac:chgData name="Andie D. Whitfield" userId="9edb79a9-c8e1-41ec-9590-eff364d38a72" providerId="ADAL" clId="{3A30F73B-E484-44CE-AFD5-33E80869B090}" dt="2023-02-14T15:02:19.717" v="3280" actId="26606"/>
          <ac:spMkLst>
            <pc:docMk/>
            <pc:sldMk cId="63064357" sldId="269"/>
            <ac:spMk id="11" creationId="{8026D853-A90C-4552-8EDA-857C715FEDF4}"/>
          </ac:spMkLst>
        </pc:spChg>
        <pc:spChg chg="add">
          <ac:chgData name="Andie D. Whitfield" userId="9edb79a9-c8e1-41ec-9590-eff364d38a72" providerId="ADAL" clId="{3A30F73B-E484-44CE-AFD5-33E80869B090}" dt="2023-02-14T15:02:19.717" v="3280" actId="26606"/>
          <ac:spMkLst>
            <pc:docMk/>
            <pc:sldMk cId="63064357" sldId="269"/>
            <ac:spMk id="13" creationId="{BBB845BB-54EF-4514-A998-C04FFDEE46D3}"/>
          </ac:spMkLst>
        </pc:spChg>
        <pc:spChg chg="add mod">
          <ac:chgData name="Andie D. Whitfield" userId="9edb79a9-c8e1-41ec-9590-eff364d38a72" providerId="ADAL" clId="{3A30F73B-E484-44CE-AFD5-33E80869B090}" dt="2023-02-14T15:02:38.922" v="3293" actId="6549"/>
          <ac:spMkLst>
            <pc:docMk/>
            <pc:sldMk cId="63064357" sldId="269"/>
            <ac:spMk id="15" creationId="{0DCCE557-E097-4F8D-AF45-6407FB7AA213}"/>
          </ac:spMkLst>
        </pc:spChg>
        <pc:spChg chg="add">
          <ac:chgData name="Andie D. Whitfield" userId="9edb79a9-c8e1-41ec-9590-eff364d38a72" providerId="ADAL" clId="{3A30F73B-E484-44CE-AFD5-33E80869B090}" dt="2023-02-14T15:02:19.717" v="3280" actId="26606"/>
          <ac:spMkLst>
            <pc:docMk/>
            <pc:sldMk cId="63064357" sldId="269"/>
            <ac:spMk id="17" creationId="{F81F9278-0E0F-41D5-9B0E-507E77D91CF4}"/>
          </ac:spMkLst>
        </pc:spChg>
        <pc:picChg chg="add mod">
          <ac:chgData name="Andie D. Whitfield" userId="9edb79a9-c8e1-41ec-9590-eff364d38a72" providerId="ADAL" clId="{3A30F73B-E484-44CE-AFD5-33E80869B090}" dt="2023-02-14T15:02:19.717" v="3280" actId="26606"/>
          <ac:picMkLst>
            <pc:docMk/>
            <pc:sldMk cId="63064357" sldId="269"/>
            <ac:picMk id="4" creationId="{7431BAA2-BB28-492F-A82D-34931E09DCA3}"/>
          </ac:picMkLst>
        </pc:picChg>
      </pc:sldChg>
    </pc:docChg>
  </pc:docChgLst>
  <pc:docChgLst>
    <pc:chgData name="Andie D. Whitfield" userId="9edb79a9-c8e1-41ec-9590-eff364d38a72" providerId="ADAL" clId="{0387F79E-47FF-4575-921F-57567B548C45}"/>
    <pc:docChg chg="undo custSel mod addSld delSld modSld sldOrd">
      <pc:chgData name="Andie D. Whitfield" userId="9edb79a9-c8e1-41ec-9590-eff364d38a72" providerId="ADAL" clId="{0387F79E-47FF-4575-921F-57567B548C45}" dt="2023-02-15T21:40:51.864" v="3510" actId="14100"/>
      <pc:docMkLst>
        <pc:docMk/>
      </pc:docMkLst>
      <pc:sldChg chg="modSp mod">
        <pc:chgData name="Andie D. Whitfield" userId="9edb79a9-c8e1-41ec-9590-eff364d38a72" providerId="ADAL" clId="{0387F79E-47FF-4575-921F-57567B548C45}" dt="2023-02-15T14:34:38.895" v="2919" actId="207"/>
        <pc:sldMkLst>
          <pc:docMk/>
          <pc:sldMk cId="894618918" sldId="256"/>
        </pc:sldMkLst>
        <pc:spChg chg="mod">
          <ac:chgData name="Andie D. Whitfield" userId="9edb79a9-c8e1-41ec-9590-eff364d38a72" providerId="ADAL" clId="{0387F79E-47FF-4575-921F-57567B548C45}" dt="2023-02-15T14:34:38.895" v="2919" actId="207"/>
          <ac:spMkLst>
            <pc:docMk/>
            <pc:sldMk cId="894618918" sldId="256"/>
            <ac:spMk id="2" creationId="{EA100614-80FD-49C9-BB8C-AE2BE58EFAAB}"/>
          </ac:spMkLst>
        </pc:spChg>
      </pc:sldChg>
      <pc:sldChg chg="delSp modSp mod">
        <pc:chgData name="Andie D. Whitfield" userId="9edb79a9-c8e1-41ec-9590-eff364d38a72" providerId="ADAL" clId="{0387F79E-47FF-4575-921F-57567B548C45}" dt="2023-02-15T14:34:34.637" v="2918" actId="207"/>
        <pc:sldMkLst>
          <pc:docMk/>
          <pc:sldMk cId="2618874537" sldId="257"/>
        </pc:sldMkLst>
        <pc:spChg chg="mod">
          <ac:chgData name="Andie D. Whitfield" userId="9edb79a9-c8e1-41ec-9590-eff364d38a72" providerId="ADAL" clId="{0387F79E-47FF-4575-921F-57567B548C45}" dt="2023-02-15T14:34:34.637" v="2918" actId="207"/>
          <ac:spMkLst>
            <pc:docMk/>
            <pc:sldMk cId="2618874537" sldId="257"/>
            <ac:spMk id="2" creationId="{AF5DCBD6-CF32-47A5-8AF8-868BED6C3107}"/>
          </ac:spMkLst>
        </pc:spChg>
        <pc:spChg chg="mod">
          <ac:chgData name="Andie D. Whitfield" userId="9edb79a9-c8e1-41ec-9590-eff364d38a72" providerId="ADAL" clId="{0387F79E-47FF-4575-921F-57567B548C45}" dt="2023-02-14T20:24:43.812" v="1340" actId="20577"/>
          <ac:spMkLst>
            <pc:docMk/>
            <pc:sldMk cId="2618874537" sldId="257"/>
            <ac:spMk id="3" creationId="{F920EEAE-B6D0-4375-9C90-CFD1CD169A49}"/>
          </ac:spMkLst>
        </pc:spChg>
        <pc:spChg chg="del">
          <ac:chgData name="Andie D. Whitfield" userId="9edb79a9-c8e1-41ec-9590-eff364d38a72" providerId="ADAL" clId="{0387F79E-47FF-4575-921F-57567B548C45}" dt="2023-02-15T13:57:19.863" v="2587" actId="478"/>
          <ac:spMkLst>
            <pc:docMk/>
            <pc:sldMk cId="2618874537" sldId="257"/>
            <ac:spMk id="15" creationId="{55B39C46-506D-44D7-AEB8-EF349EE51736}"/>
          </ac:spMkLst>
        </pc:spChg>
      </pc:sldChg>
      <pc:sldChg chg="addSp modSp mod">
        <pc:chgData name="Andie D. Whitfield" userId="9edb79a9-c8e1-41ec-9590-eff364d38a72" providerId="ADAL" clId="{0387F79E-47FF-4575-921F-57567B548C45}" dt="2023-02-15T14:34:31.148" v="2917" actId="207"/>
        <pc:sldMkLst>
          <pc:docMk/>
          <pc:sldMk cId="3165536440" sldId="258"/>
        </pc:sldMkLst>
        <pc:spChg chg="mod">
          <ac:chgData name="Andie D. Whitfield" userId="9edb79a9-c8e1-41ec-9590-eff364d38a72" providerId="ADAL" clId="{0387F79E-47FF-4575-921F-57567B548C45}" dt="2023-02-15T14:34:31.148" v="2917" actId="207"/>
          <ac:spMkLst>
            <pc:docMk/>
            <pc:sldMk cId="3165536440" sldId="258"/>
            <ac:spMk id="2" creationId="{DF87AF52-D9DD-4A5C-BF6D-079724B21E64}"/>
          </ac:spMkLst>
        </pc:spChg>
        <pc:spChg chg="add mod">
          <ac:chgData name="Andie D. Whitfield" userId="9edb79a9-c8e1-41ec-9590-eff364d38a72" providerId="ADAL" clId="{0387F79E-47FF-4575-921F-57567B548C45}" dt="2023-02-14T19:25:21.482" v="43" actId="1076"/>
          <ac:spMkLst>
            <pc:docMk/>
            <pc:sldMk cId="3165536440" sldId="258"/>
            <ac:spMk id="5" creationId="{7F09C691-C636-4520-AD50-F536B20DFE89}"/>
          </ac:spMkLst>
        </pc:spChg>
        <pc:picChg chg="mod">
          <ac:chgData name="Andie D. Whitfield" userId="9edb79a9-c8e1-41ec-9590-eff364d38a72" providerId="ADAL" clId="{0387F79E-47FF-4575-921F-57567B548C45}" dt="2023-02-14T19:25:17.498" v="42" actId="1076"/>
          <ac:picMkLst>
            <pc:docMk/>
            <pc:sldMk cId="3165536440" sldId="258"/>
            <ac:picMk id="4" creationId="{B4BDEF6A-AD9A-45FE-9FCA-3631DC589002}"/>
          </ac:picMkLst>
        </pc:picChg>
      </pc:sldChg>
      <pc:sldChg chg="delSp modSp mod">
        <pc:chgData name="Andie D. Whitfield" userId="9edb79a9-c8e1-41ec-9590-eff364d38a72" providerId="ADAL" clId="{0387F79E-47FF-4575-921F-57567B548C45}" dt="2023-02-15T14:34:26.541" v="2916" actId="207"/>
        <pc:sldMkLst>
          <pc:docMk/>
          <pc:sldMk cId="2380433319" sldId="259"/>
        </pc:sldMkLst>
        <pc:spChg chg="mod">
          <ac:chgData name="Andie D. Whitfield" userId="9edb79a9-c8e1-41ec-9590-eff364d38a72" providerId="ADAL" clId="{0387F79E-47FF-4575-921F-57567B548C45}" dt="2023-02-15T14:34:26.541" v="2916" actId="207"/>
          <ac:spMkLst>
            <pc:docMk/>
            <pc:sldMk cId="2380433319" sldId="259"/>
            <ac:spMk id="2" creationId="{2F8C026C-8C5E-4C55-82DA-381FADF33537}"/>
          </ac:spMkLst>
        </pc:spChg>
        <pc:spChg chg="mod">
          <ac:chgData name="Andie D. Whitfield" userId="9edb79a9-c8e1-41ec-9590-eff364d38a72" providerId="ADAL" clId="{0387F79E-47FF-4575-921F-57567B548C45}" dt="2023-02-15T13:57:45.835" v="2590" actId="1076"/>
          <ac:spMkLst>
            <pc:docMk/>
            <pc:sldMk cId="2380433319" sldId="259"/>
            <ac:spMk id="3" creationId="{72447E2F-0C25-4079-A351-0305B619AB71}"/>
          </ac:spMkLst>
        </pc:spChg>
        <pc:spChg chg="del">
          <ac:chgData name="Andie D. Whitfield" userId="9edb79a9-c8e1-41ec-9590-eff364d38a72" providerId="ADAL" clId="{0387F79E-47FF-4575-921F-57567B548C45}" dt="2023-02-15T13:57:35.864" v="2588" actId="478"/>
          <ac:spMkLst>
            <pc:docMk/>
            <pc:sldMk cId="2380433319" sldId="259"/>
            <ac:spMk id="15" creationId="{A4B20435-2D65-4C61-926E-4E9E142D6321}"/>
          </ac:spMkLst>
        </pc:spChg>
      </pc:sldChg>
      <pc:sldChg chg="addSp delSp modSp mod">
        <pc:chgData name="Andie D. Whitfield" userId="9edb79a9-c8e1-41ec-9590-eff364d38a72" providerId="ADAL" clId="{0387F79E-47FF-4575-921F-57567B548C45}" dt="2023-02-15T14:34:14.857" v="2913" actId="207"/>
        <pc:sldMkLst>
          <pc:docMk/>
          <pc:sldMk cId="1624208852" sldId="260"/>
        </pc:sldMkLst>
        <pc:spChg chg="mod">
          <ac:chgData name="Andie D. Whitfield" userId="9edb79a9-c8e1-41ec-9590-eff364d38a72" providerId="ADAL" clId="{0387F79E-47FF-4575-921F-57567B548C45}" dt="2023-02-15T14:34:14.857" v="2913" actId="207"/>
          <ac:spMkLst>
            <pc:docMk/>
            <pc:sldMk cId="1624208852" sldId="260"/>
            <ac:spMk id="2" creationId="{D2D898C3-5EA5-44EF-B4FB-182813F94791}"/>
          </ac:spMkLst>
        </pc:spChg>
        <pc:spChg chg="mod">
          <ac:chgData name="Andie D. Whitfield" userId="9edb79a9-c8e1-41ec-9590-eff364d38a72" providerId="ADAL" clId="{0387F79E-47FF-4575-921F-57567B548C45}" dt="2023-02-15T13:59:06.177" v="2591" actId="14100"/>
          <ac:spMkLst>
            <pc:docMk/>
            <pc:sldMk cId="1624208852" sldId="260"/>
            <ac:spMk id="3" creationId="{F85262FD-20A9-45AE-BE99-E1980E86D47D}"/>
          </ac:spMkLst>
        </pc:spChg>
        <pc:spChg chg="add del">
          <ac:chgData name="Andie D. Whitfield" userId="9edb79a9-c8e1-41ec-9590-eff364d38a72" providerId="ADAL" clId="{0387F79E-47FF-4575-921F-57567B548C45}" dt="2023-02-15T13:56:19.040" v="2582" actId="478"/>
          <ac:spMkLst>
            <pc:docMk/>
            <pc:sldMk cId="1624208852" sldId="260"/>
            <ac:spMk id="10" creationId="{FE9A75A7-A0A4-4CDC-BAFD-04CE47092263}"/>
          </ac:spMkLst>
        </pc:spChg>
        <pc:spChg chg="add">
          <ac:chgData name="Andie D. Whitfield" userId="9edb79a9-c8e1-41ec-9590-eff364d38a72" providerId="ADAL" clId="{0387F79E-47FF-4575-921F-57567B548C45}" dt="2023-02-14T20:18:12.596" v="1216" actId="26606"/>
          <ac:spMkLst>
            <pc:docMk/>
            <pc:sldMk cId="1624208852" sldId="260"/>
            <ac:spMk id="12" creationId="{7D4746A5-BEEF-4F1F-9509-77733CC09B97}"/>
          </ac:spMkLst>
        </pc:spChg>
        <pc:spChg chg="add">
          <ac:chgData name="Andie D. Whitfield" userId="9edb79a9-c8e1-41ec-9590-eff364d38a72" providerId="ADAL" clId="{0387F79E-47FF-4575-921F-57567B548C45}" dt="2023-02-14T20:18:12.596" v="1216" actId="26606"/>
          <ac:spMkLst>
            <pc:docMk/>
            <pc:sldMk cId="1624208852" sldId="260"/>
            <ac:spMk id="14" creationId="{86D04360-8E0C-43ED-824D-16E43655B318}"/>
          </ac:spMkLst>
        </pc:spChg>
        <pc:picChg chg="mod">
          <ac:chgData name="Andie D. Whitfield" userId="9edb79a9-c8e1-41ec-9590-eff364d38a72" providerId="ADAL" clId="{0387F79E-47FF-4575-921F-57567B548C45}" dt="2023-02-15T13:59:20.261" v="2596" actId="1076"/>
          <ac:picMkLst>
            <pc:docMk/>
            <pc:sldMk cId="1624208852" sldId="260"/>
            <ac:picMk id="4" creationId="{22D3596F-2BAB-49CE-9EFB-25CF182B6DAC}"/>
          </ac:picMkLst>
        </pc:picChg>
        <pc:picChg chg="add mod">
          <ac:chgData name="Andie D. Whitfield" userId="9edb79a9-c8e1-41ec-9590-eff364d38a72" providerId="ADAL" clId="{0387F79E-47FF-4575-921F-57567B548C45}" dt="2023-02-15T13:59:17.761" v="2595" actId="1076"/>
          <ac:picMkLst>
            <pc:docMk/>
            <pc:sldMk cId="1624208852" sldId="260"/>
            <ac:picMk id="5" creationId="{78F27A4E-825C-486B-A2D0-4D6F023C24C6}"/>
          </ac:picMkLst>
        </pc:picChg>
      </pc:sldChg>
      <pc:sldChg chg="modSp mod">
        <pc:chgData name="Andie D. Whitfield" userId="9edb79a9-c8e1-41ec-9590-eff364d38a72" providerId="ADAL" clId="{0387F79E-47FF-4575-921F-57567B548C45}" dt="2023-02-15T14:33:59.743" v="2910" actId="207"/>
        <pc:sldMkLst>
          <pc:docMk/>
          <pc:sldMk cId="1876897151" sldId="261"/>
        </pc:sldMkLst>
        <pc:spChg chg="mod">
          <ac:chgData name="Andie D. Whitfield" userId="9edb79a9-c8e1-41ec-9590-eff364d38a72" providerId="ADAL" clId="{0387F79E-47FF-4575-921F-57567B548C45}" dt="2023-02-15T14:33:59.743" v="2910" actId="207"/>
          <ac:spMkLst>
            <pc:docMk/>
            <pc:sldMk cId="1876897151" sldId="261"/>
            <ac:spMk id="2" creationId="{9E7C6929-7C0C-4EA5-9BEB-C8AF2697B0C0}"/>
          </ac:spMkLst>
        </pc:spChg>
        <pc:spChg chg="mod">
          <ac:chgData name="Andie D. Whitfield" userId="9edb79a9-c8e1-41ec-9590-eff364d38a72" providerId="ADAL" clId="{0387F79E-47FF-4575-921F-57567B548C45}" dt="2023-02-14T20:32:33.005" v="1603" actId="20577"/>
          <ac:spMkLst>
            <pc:docMk/>
            <pc:sldMk cId="1876897151" sldId="261"/>
            <ac:spMk id="3081" creationId="{75F22179-F1D2-4CE0-9407-C93875CC8514}"/>
          </ac:spMkLst>
        </pc:spChg>
      </pc:sldChg>
      <pc:sldChg chg="modSp mod ord">
        <pc:chgData name="Andie D. Whitfield" userId="9edb79a9-c8e1-41ec-9590-eff364d38a72" providerId="ADAL" clId="{0387F79E-47FF-4575-921F-57567B548C45}" dt="2023-02-15T14:34:04.521" v="2911" actId="207"/>
        <pc:sldMkLst>
          <pc:docMk/>
          <pc:sldMk cId="2062502989" sldId="262"/>
        </pc:sldMkLst>
        <pc:spChg chg="mod">
          <ac:chgData name="Andie D. Whitfield" userId="9edb79a9-c8e1-41ec-9590-eff364d38a72" providerId="ADAL" clId="{0387F79E-47FF-4575-921F-57567B548C45}" dt="2023-02-15T14:34:04.521" v="2911" actId="207"/>
          <ac:spMkLst>
            <pc:docMk/>
            <pc:sldMk cId="2062502989" sldId="262"/>
            <ac:spMk id="2" creationId="{BC010CE3-C96D-4512-A53B-7679EB52EE64}"/>
          </ac:spMkLst>
        </pc:spChg>
      </pc:sldChg>
      <pc:sldChg chg="modSp mod ord">
        <pc:chgData name="Andie D. Whitfield" userId="9edb79a9-c8e1-41ec-9590-eff364d38a72" providerId="ADAL" clId="{0387F79E-47FF-4575-921F-57567B548C45}" dt="2023-02-15T14:34:10.941" v="2912" actId="207"/>
        <pc:sldMkLst>
          <pc:docMk/>
          <pc:sldMk cId="1654450205" sldId="263"/>
        </pc:sldMkLst>
        <pc:spChg chg="mod">
          <ac:chgData name="Andie D. Whitfield" userId="9edb79a9-c8e1-41ec-9590-eff364d38a72" providerId="ADAL" clId="{0387F79E-47FF-4575-921F-57567B548C45}" dt="2023-02-15T14:34:10.941" v="2912" actId="207"/>
          <ac:spMkLst>
            <pc:docMk/>
            <pc:sldMk cId="1654450205" sldId="263"/>
            <ac:spMk id="2" creationId="{8593183A-3DE6-4C78-AD95-8B466B98DC77}"/>
          </ac:spMkLst>
        </pc:spChg>
        <pc:spChg chg="mod">
          <ac:chgData name="Andie D. Whitfield" userId="9edb79a9-c8e1-41ec-9590-eff364d38a72" providerId="ADAL" clId="{0387F79E-47FF-4575-921F-57567B548C45}" dt="2023-02-14T20:31:50.756" v="1580" actId="20577"/>
          <ac:spMkLst>
            <pc:docMk/>
            <pc:sldMk cId="1654450205" sldId="263"/>
            <ac:spMk id="3" creationId="{98722D4C-0189-40D9-A68B-0FBBA0CA1ECA}"/>
          </ac:spMkLst>
        </pc:spChg>
      </pc:sldChg>
      <pc:sldChg chg="delSp mod">
        <pc:chgData name="Andie D. Whitfield" userId="9edb79a9-c8e1-41ec-9590-eff364d38a72" providerId="ADAL" clId="{0387F79E-47FF-4575-921F-57567B548C45}" dt="2023-02-15T13:56:12.104" v="2581" actId="478"/>
        <pc:sldMkLst>
          <pc:docMk/>
          <pc:sldMk cId="63064357" sldId="269"/>
        </pc:sldMkLst>
        <pc:spChg chg="del">
          <ac:chgData name="Andie D. Whitfield" userId="9edb79a9-c8e1-41ec-9590-eff364d38a72" providerId="ADAL" clId="{0387F79E-47FF-4575-921F-57567B548C45}" dt="2023-02-15T13:56:12.104" v="2581" actId="478"/>
          <ac:spMkLst>
            <pc:docMk/>
            <pc:sldMk cId="63064357" sldId="269"/>
            <ac:spMk id="13" creationId="{BBB845BB-54EF-4514-A998-C04FFDEE46D3}"/>
          </ac:spMkLst>
        </pc:spChg>
      </pc:sldChg>
      <pc:sldChg chg="addSp modSp new mod ord">
        <pc:chgData name="Andie D. Whitfield" userId="9edb79a9-c8e1-41ec-9590-eff364d38a72" providerId="ADAL" clId="{0387F79E-47FF-4575-921F-57567B548C45}" dt="2023-02-15T21:38:23.927" v="3498" actId="20577"/>
        <pc:sldMkLst>
          <pc:docMk/>
          <pc:sldMk cId="725824454" sldId="270"/>
        </pc:sldMkLst>
        <pc:spChg chg="mod">
          <ac:chgData name="Andie D. Whitfield" userId="9edb79a9-c8e1-41ec-9590-eff364d38a72" providerId="ADAL" clId="{0387F79E-47FF-4575-921F-57567B548C45}" dt="2023-02-15T21:38:23.927" v="3498" actId="20577"/>
          <ac:spMkLst>
            <pc:docMk/>
            <pc:sldMk cId="725824454" sldId="270"/>
            <ac:spMk id="2" creationId="{FEACA72E-89CB-4BEE-B75A-1309D5957396}"/>
          </ac:spMkLst>
        </pc:spChg>
        <pc:spChg chg="mod">
          <ac:chgData name="Andie D. Whitfield" userId="9edb79a9-c8e1-41ec-9590-eff364d38a72" providerId="ADAL" clId="{0387F79E-47FF-4575-921F-57567B548C45}" dt="2023-02-15T13:45:23.065" v="2501" actId="115"/>
          <ac:spMkLst>
            <pc:docMk/>
            <pc:sldMk cId="725824454" sldId="270"/>
            <ac:spMk id="3" creationId="{8679E1A2-E6F7-401C-A80B-D98ABE186843}"/>
          </ac:spMkLst>
        </pc:spChg>
        <pc:spChg chg="add mod">
          <ac:chgData name="Andie D. Whitfield" userId="9edb79a9-c8e1-41ec-9590-eff364d38a72" providerId="ADAL" clId="{0387F79E-47FF-4575-921F-57567B548C45}" dt="2023-02-14T20:59:52.184" v="1716" actId="1076"/>
          <ac:spMkLst>
            <pc:docMk/>
            <pc:sldMk cId="725824454" sldId="270"/>
            <ac:spMk id="4" creationId="{6CC54D94-37BF-4661-82A7-D007969386CC}"/>
          </ac:spMkLst>
        </pc:spChg>
        <pc:picChg chg="add mod modCrop">
          <ac:chgData name="Andie D. Whitfield" userId="9edb79a9-c8e1-41ec-9590-eff364d38a72" providerId="ADAL" clId="{0387F79E-47FF-4575-921F-57567B548C45}" dt="2023-02-14T20:23:11.115" v="1281" actId="14100"/>
          <ac:picMkLst>
            <pc:docMk/>
            <pc:sldMk cId="725824454" sldId="270"/>
            <ac:picMk id="5" creationId="{986EA165-DBC8-49E7-B51B-9A8B664B2148}"/>
          </ac:picMkLst>
        </pc:picChg>
        <pc:cxnChg chg="add mod">
          <ac:chgData name="Andie D. Whitfield" userId="9edb79a9-c8e1-41ec-9590-eff364d38a72" providerId="ADAL" clId="{0387F79E-47FF-4575-921F-57567B548C45}" dt="2023-02-15T13:45:10.639" v="2500" actId="14100"/>
          <ac:cxnSpMkLst>
            <pc:docMk/>
            <pc:sldMk cId="725824454" sldId="270"/>
            <ac:cxnSpMk id="7" creationId="{1269CEC9-1B93-4B84-A3CF-06CF9FBFE247}"/>
          </ac:cxnSpMkLst>
        </pc:cxnChg>
      </pc:sldChg>
      <pc:sldChg chg="addSp delSp modSp new mod">
        <pc:chgData name="Andie D. Whitfield" userId="9edb79a9-c8e1-41ec-9590-eff364d38a72" providerId="ADAL" clId="{0387F79E-47FF-4575-921F-57567B548C45}" dt="2023-02-15T18:59:29.958" v="3312" actId="1076"/>
        <pc:sldMkLst>
          <pc:docMk/>
          <pc:sldMk cId="3499612987" sldId="271"/>
        </pc:sldMkLst>
        <pc:spChg chg="mod">
          <ac:chgData name="Andie D. Whitfield" userId="9edb79a9-c8e1-41ec-9590-eff364d38a72" providerId="ADAL" clId="{0387F79E-47FF-4575-921F-57567B548C45}" dt="2023-02-15T14:33:54.946" v="2909" actId="207"/>
          <ac:spMkLst>
            <pc:docMk/>
            <pc:sldMk cId="3499612987" sldId="271"/>
            <ac:spMk id="2" creationId="{A48FD6E7-D195-40F7-B872-5CC72508C209}"/>
          </ac:spMkLst>
        </pc:spChg>
        <pc:spChg chg="del mod">
          <ac:chgData name="Andie D. Whitfield" userId="9edb79a9-c8e1-41ec-9590-eff364d38a72" providerId="ADAL" clId="{0387F79E-47FF-4575-921F-57567B548C45}" dt="2023-02-14T20:29:24.852" v="1499" actId="478"/>
          <ac:spMkLst>
            <pc:docMk/>
            <pc:sldMk cId="3499612987" sldId="271"/>
            <ac:spMk id="3" creationId="{6DE4A001-D830-4F52-8AD2-3691E9D4C8FA}"/>
          </ac:spMkLst>
        </pc:spChg>
        <pc:spChg chg="add del mod">
          <ac:chgData name="Andie D. Whitfield" userId="9edb79a9-c8e1-41ec-9590-eff364d38a72" providerId="ADAL" clId="{0387F79E-47FF-4575-921F-57567B548C45}" dt="2023-02-15T13:33:36.257" v="1996" actId="478"/>
          <ac:spMkLst>
            <pc:docMk/>
            <pc:sldMk cId="3499612987" sldId="271"/>
            <ac:spMk id="4" creationId="{8339E5AB-6076-422C-AFFE-37CDAD1CCF0E}"/>
          </ac:spMkLst>
        </pc:spChg>
        <pc:spChg chg="add mod">
          <ac:chgData name="Andie D. Whitfield" userId="9edb79a9-c8e1-41ec-9590-eff364d38a72" providerId="ADAL" clId="{0387F79E-47FF-4575-921F-57567B548C45}" dt="2023-02-15T13:39:41.460" v="2312" actId="1076"/>
          <ac:spMkLst>
            <pc:docMk/>
            <pc:sldMk cId="3499612987" sldId="271"/>
            <ac:spMk id="5" creationId="{FCD7ED9E-EA43-4CDB-9FEB-36099C12AC9C}"/>
          </ac:spMkLst>
        </pc:spChg>
        <pc:spChg chg="add mod">
          <ac:chgData name="Andie D. Whitfield" userId="9edb79a9-c8e1-41ec-9590-eff364d38a72" providerId="ADAL" clId="{0387F79E-47FF-4575-921F-57567B548C45}" dt="2023-02-15T18:59:24.771" v="3311" actId="20577"/>
          <ac:spMkLst>
            <pc:docMk/>
            <pc:sldMk cId="3499612987" sldId="271"/>
            <ac:spMk id="6" creationId="{0654A033-A4B4-4B29-92CE-6B72F493F174}"/>
          </ac:spMkLst>
        </pc:spChg>
        <pc:spChg chg="add mod">
          <ac:chgData name="Andie D. Whitfield" userId="9edb79a9-c8e1-41ec-9590-eff364d38a72" providerId="ADAL" clId="{0387F79E-47FF-4575-921F-57567B548C45}" dt="2023-02-15T13:39:08.649" v="2303" actId="404"/>
          <ac:spMkLst>
            <pc:docMk/>
            <pc:sldMk cId="3499612987" sldId="271"/>
            <ac:spMk id="7" creationId="{B0141C2F-DE4E-4DE8-8CAB-C5965531ADB3}"/>
          </ac:spMkLst>
        </pc:spChg>
        <pc:picChg chg="add mod">
          <ac:chgData name="Andie D. Whitfield" userId="9edb79a9-c8e1-41ec-9590-eff364d38a72" providerId="ADAL" clId="{0387F79E-47FF-4575-921F-57567B548C45}" dt="2023-02-15T18:59:29.958" v="3312" actId="1076"/>
          <ac:picMkLst>
            <pc:docMk/>
            <pc:sldMk cId="3499612987" sldId="271"/>
            <ac:picMk id="8" creationId="{1CFDC964-3591-40EB-90ED-9436782D5A21}"/>
          </ac:picMkLst>
        </pc:picChg>
      </pc:sldChg>
      <pc:sldChg chg="addSp modSp new mod">
        <pc:chgData name="Andie D. Whitfield" userId="9edb79a9-c8e1-41ec-9590-eff364d38a72" providerId="ADAL" clId="{0387F79E-47FF-4575-921F-57567B548C45}" dt="2023-02-15T14:50:52.838" v="3234" actId="1076"/>
        <pc:sldMkLst>
          <pc:docMk/>
          <pc:sldMk cId="4274683725" sldId="272"/>
        </pc:sldMkLst>
        <pc:spChg chg="mod">
          <ac:chgData name="Andie D. Whitfield" userId="9edb79a9-c8e1-41ec-9590-eff364d38a72" providerId="ADAL" clId="{0387F79E-47FF-4575-921F-57567B548C45}" dt="2023-02-15T14:34:18.349" v="2914" actId="207"/>
          <ac:spMkLst>
            <pc:docMk/>
            <pc:sldMk cId="4274683725" sldId="272"/>
            <ac:spMk id="2" creationId="{A1F2BB5B-102B-43E9-B654-5E5E4D87E04A}"/>
          </ac:spMkLst>
        </pc:spChg>
        <pc:spChg chg="mod">
          <ac:chgData name="Andie D. Whitfield" userId="9edb79a9-c8e1-41ec-9590-eff364d38a72" providerId="ADAL" clId="{0387F79E-47FF-4575-921F-57567B548C45}" dt="2023-02-15T13:44:42.955" v="2497" actId="13926"/>
          <ac:spMkLst>
            <pc:docMk/>
            <pc:sldMk cId="4274683725" sldId="272"/>
            <ac:spMk id="3" creationId="{7DF61BBD-0F5B-4B4A-ACED-B4E677B8C96C}"/>
          </ac:spMkLst>
        </pc:spChg>
        <pc:spChg chg="add mod">
          <ac:chgData name="Andie D. Whitfield" userId="9edb79a9-c8e1-41ec-9590-eff364d38a72" providerId="ADAL" clId="{0387F79E-47FF-4575-921F-57567B548C45}" dt="2023-02-15T13:44:27.428" v="2495" actId="13926"/>
          <ac:spMkLst>
            <pc:docMk/>
            <pc:sldMk cId="4274683725" sldId="272"/>
            <ac:spMk id="5" creationId="{A5038B88-42DB-4089-9BED-34B56C1D9BC0}"/>
          </ac:spMkLst>
        </pc:spChg>
        <pc:picChg chg="add mod">
          <ac:chgData name="Andie D. Whitfield" userId="9edb79a9-c8e1-41ec-9590-eff364d38a72" providerId="ADAL" clId="{0387F79E-47FF-4575-921F-57567B548C45}" dt="2023-02-15T13:43:50.373" v="2483" actId="1076"/>
          <ac:picMkLst>
            <pc:docMk/>
            <pc:sldMk cId="4274683725" sldId="272"/>
            <ac:picMk id="4" creationId="{3690D8B7-409B-4987-B95F-A356DEF2E86B}"/>
          </ac:picMkLst>
        </pc:picChg>
        <pc:picChg chg="add mod">
          <ac:chgData name="Andie D. Whitfield" userId="9edb79a9-c8e1-41ec-9590-eff364d38a72" providerId="ADAL" clId="{0387F79E-47FF-4575-921F-57567B548C45}" dt="2023-02-15T14:50:52.838" v="3234" actId="1076"/>
          <ac:picMkLst>
            <pc:docMk/>
            <pc:sldMk cId="4274683725" sldId="272"/>
            <ac:picMk id="6" creationId="{CCED63A2-B79A-4A8D-BF24-F43C479FC1FD}"/>
          </ac:picMkLst>
        </pc:picChg>
      </pc:sldChg>
      <pc:sldChg chg="modSp new del mod">
        <pc:chgData name="Andie D. Whitfield" userId="9edb79a9-c8e1-41ec-9590-eff364d38a72" providerId="ADAL" clId="{0387F79E-47FF-4575-921F-57567B548C45}" dt="2023-02-14T20:29:15.293" v="1497" actId="47"/>
        <pc:sldMkLst>
          <pc:docMk/>
          <pc:sldMk cId="1927170982" sldId="273"/>
        </pc:sldMkLst>
        <pc:spChg chg="mod">
          <ac:chgData name="Andie D. Whitfield" userId="9edb79a9-c8e1-41ec-9590-eff364d38a72" providerId="ADAL" clId="{0387F79E-47FF-4575-921F-57567B548C45}" dt="2023-02-14T20:23:38.587" v="1287" actId="20577"/>
          <ac:spMkLst>
            <pc:docMk/>
            <pc:sldMk cId="1927170982" sldId="273"/>
            <ac:spMk id="2" creationId="{9B4C3AC7-3B60-4F3E-8012-2E6FFFE7C691}"/>
          </ac:spMkLst>
        </pc:spChg>
      </pc:sldChg>
      <pc:sldChg chg="addSp delSp modSp new mod">
        <pc:chgData name="Andie D. Whitfield" userId="9edb79a9-c8e1-41ec-9590-eff364d38a72" providerId="ADAL" clId="{0387F79E-47FF-4575-921F-57567B548C45}" dt="2023-02-15T14:33:48.218" v="2908" actId="207"/>
        <pc:sldMkLst>
          <pc:docMk/>
          <pc:sldMk cId="2583513149" sldId="274"/>
        </pc:sldMkLst>
        <pc:spChg chg="mod">
          <ac:chgData name="Andie D. Whitfield" userId="9edb79a9-c8e1-41ec-9590-eff364d38a72" providerId="ADAL" clId="{0387F79E-47FF-4575-921F-57567B548C45}" dt="2023-02-15T14:33:44.295" v="2907" actId="207"/>
          <ac:spMkLst>
            <pc:docMk/>
            <pc:sldMk cId="2583513149" sldId="274"/>
            <ac:spMk id="2" creationId="{581A1E3D-A8B7-4392-84AA-6B24D218C09A}"/>
          </ac:spMkLst>
        </pc:spChg>
        <pc:spChg chg="mod">
          <ac:chgData name="Andie D. Whitfield" userId="9edb79a9-c8e1-41ec-9590-eff364d38a72" providerId="ADAL" clId="{0387F79E-47FF-4575-921F-57567B548C45}" dt="2023-02-15T14:33:16.697" v="2901" actId="207"/>
          <ac:spMkLst>
            <pc:docMk/>
            <pc:sldMk cId="2583513149" sldId="274"/>
            <ac:spMk id="3" creationId="{7BE0E0A5-70A3-4F4B-8086-45F8BCA7D781}"/>
          </ac:spMkLst>
        </pc:spChg>
        <pc:spChg chg="add mod">
          <ac:chgData name="Andie D. Whitfield" userId="9edb79a9-c8e1-41ec-9590-eff364d38a72" providerId="ADAL" clId="{0387F79E-47FF-4575-921F-57567B548C45}" dt="2023-02-14T20:56:42.626" v="1694" actId="404"/>
          <ac:spMkLst>
            <pc:docMk/>
            <pc:sldMk cId="2583513149" sldId="274"/>
            <ac:spMk id="4" creationId="{DEEEE3DF-795A-4D84-AE78-9FAC6A797FF1}"/>
          </ac:spMkLst>
        </pc:spChg>
        <pc:spChg chg="add del mod">
          <ac:chgData name="Andie D. Whitfield" userId="9edb79a9-c8e1-41ec-9590-eff364d38a72" providerId="ADAL" clId="{0387F79E-47FF-4575-921F-57567B548C45}" dt="2023-02-14T20:38:50.459" v="1617" actId="478"/>
          <ac:spMkLst>
            <pc:docMk/>
            <pc:sldMk cId="2583513149" sldId="274"/>
            <ac:spMk id="6" creationId="{0D9A5B89-AA28-4BF9-B19B-3A40D5FD814A}"/>
          </ac:spMkLst>
        </pc:spChg>
        <pc:spChg chg="add mod">
          <ac:chgData name="Andie D. Whitfield" userId="9edb79a9-c8e1-41ec-9590-eff364d38a72" providerId="ADAL" clId="{0387F79E-47FF-4575-921F-57567B548C45}" dt="2023-02-15T14:33:48.218" v="2908" actId="207"/>
          <ac:spMkLst>
            <pc:docMk/>
            <pc:sldMk cId="2583513149" sldId="274"/>
            <ac:spMk id="7" creationId="{6A925D62-1C1D-4225-9A04-D435542E3FC1}"/>
          </ac:spMkLst>
        </pc:spChg>
        <pc:spChg chg="add mod">
          <ac:chgData name="Andie D. Whitfield" userId="9edb79a9-c8e1-41ec-9590-eff364d38a72" providerId="ADAL" clId="{0387F79E-47FF-4575-921F-57567B548C45}" dt="2023-02-14T20:55:50.014" v="1691" actId="14100"/>
          <ac:spMkLst>
            <pc:docMk/>
            <pc:sldMk cId="2583513149" sldId="274"/>
            <ac:spMk id="8" creationId="{630BE40E-882F-41BB-9F97-C4387F8C1BC1}"/>
          </ac:spMkLst>
        </pc:spChg>
        <pc:spChg chg="add mod">
          <ac:chgData name="Andie D. Whitfield" userId="9edb79a9-c8e1-41ec-9590-eff364d38a72" providerId="ADAL" clId="{0387F79E-47FF-4575-921F-57567B548C45}" dt="2023-02-15T14:32:57.295" v="2900" actId="1076"/>
          <ac:spMkLst>
            <pc:docMk/>
            <pc:sldMk cId="2583513149" sldId="274"/>
            <ac:spMk id="10" creationId="{88BB2259-D649-463D-BC5D-BF68225345E1}"/>
          </ac:spMkLst>
        </pc:spChg>
        <pc:picChg chg="add mod modCrop">
          <ac:chgData name="Andie D. Whitfield" userId="9edb79a9-c8e1-41ec-9590-eff364d38a72" providerId="ADAL" clId="{0387F79E-47FF-4575-921F-57567B548C45}" dt="2023-02-14T20:39:16.042" v="1623" actId="1076"/>
          <ac:picMkLst>
            <pc:docMk/>
            <pc:sldMk cId="2583513149" sldId="274"/>
            <ac:picMk id="5" creationId="{00C58328-925F-45A6-A559-D1ADC2ED2266}"/>
          </ac:picMkLst>
        </pc:picChg>
        <pc:picChg chg="add mod">
          <ac:chgData name="Andie D. Whitfield" userId="9edb79a9-c8e1-41ec-9590-eff364d38a72" providerId="ADAL" clId="{0387F79E-47FF-4575-921F-57567B548C45}" dt="2023-02-15T14:32:30.794" v="2867" actId="1076"/>
          <ac:picMkLst>
            <pc:docMk/>
            <pc:sldMk cId="2583513149" sldId="274"/>
            <ac:picMk id="9" creationId="{79445255-6CE9-4B58-837C-040A36D6DCBF}"/>
          </ac:picMkLst>
        </pc:picChg>
      </pc:sldChg>
      <pc:sldChg chg="new del">
        <pc:chgData name="Andie D. Whitfield" userId="9edb79a9-c8e1-41ec-9590-eff364d38a72" providerId="ADAL" clId="{0387F79E-47FF-4575-921F-57567B548C45}" dt="2023-02-14T20:57:44.748" v="1695" actId="47"/>
        <pc:sldMkLst>
          <pc:docMk/>
          <pc:sldMk cId="2610547330" sldId="275"/>
        </pc:sldMkLst>
      </pc:sldChg>
      <pc:sldChg chg="addSp modSp new mod">
        <pc:chgData name="Andie D. Whitfield" userId="9edb79a9-c8e1-41ec-9590-eff364d38a72" providerId="ADAL" clId="{0387F79E-47FF-4575-921F-57567B548C45}" dt="2023-02-15T13:51:39.400" v="2532" actId="122"/>
        <pc:sldMkLst>
          <pc:docMk/>
          <pc:sldMk cId="3864403168" sldId="275"/>
        </pc:sldMkLst>
        <pc:spChg chg="mod">
          <ac:chgData name="Andie D. Whitfield" userId="9edb79a9-c8e1-41ec-9590-eff364d38a72" providerId="ADAL" clId="{0387F79E-47FF-4575-921F-57567B548C45}" dt="2023-02-15T13:51:39.400" v="2532" actId="122"/>
          <ac:spMkLst>
            <pc:docMk/>
            <pc:sldMk cId="3864403168" sldId="275"/>
            <ac:spMk id="3" creationId="{5D329F3A-B0C5-4AA8-B8B0-4AE975559387}"/>
          </ac:spMkLst>
        </pc:spChg>
        <pc:picChg chg="add mod">
          <ac:chgData name="Andie D. Whitfield" userId="9edb79a9-c8e1-41ec-9590-eff364d38a72" providerId="ADAL" clId="{0387F79E-47FF-4575-921F-57567B548C45}" dt="2023-02-15T13:51:26.577" v="2529" actId="1076"/>
          <ac:picMkLst>
            <pc:docMk/>
            <pc:sldMk cId="3864403168" sldId="275"/>
            <ac:picMk id="4" creationId="{D0F0B9E3-BDC6-43A9-BBC4-2B2F0D113747}"/>
          </ac:picMkLst>
        </pc:picChg>
      </pc:sldChg>
      <pc:sldChg chg="addSp delSp modSp new mod">
        <pc:chgData name="Andie D. Whitfield" userId="9edb79a9-c8e1-41ec-9590-eff364d38a72" providerId="ADAL" clId="{0387F79E-47FF-4575-921F-57567B548C45}" dt="2023-02-15T13:55:48.063" v="2580" actId="1076"/>
        <pc:sldMkLst>
          <pc:docMk/>
          <pc:sldMk cId="3074684206" sldId="276"/>
        </pc:sldMkLst>
        <pc:spChg chg="mod">
          <ac:chgData name="Andie D. Whitfield" userId="9edb79a9-c8e1-41ec-9590-eff364d38a72" providerId="ADAL" clId="{0387F79E-47FF-4575-921F-57567B548C45}" dt="2023-02-15T13:55:43.367" v="2579" actId="1076"/>
          <ac:spMkLst>
            <pc:docMk/>
            <pc:sldMk cId="3074684206" sldId="276"/>
            <ac:spMk id="2" creationId="{A75403DB-24A1-4414-A013-90BA91234197}"/>
          </ac:spMkLst>
        </pc:spChg>
        <pc:spChg chg="del">
          <ac:chgData name="Andie D. Whitfield" userId="9edb79a9-c8e1-41ec-9590-eff364d38a72" providerId="ADAL" clId="{0387F79E-47FF-4575-921F-57567B548C45}" dt="2023-02-15T13:54:42.894" v="2570" actId="478"/>
          <ac:spMkLst>
            <pc:docMk/>
            <pc:sldMk cId="3074684206" sldId="276"/>
            <ac:spMk id="3" creationId="{30E3CC86-A355-4BA6-84BD-77A92904F5F2}"/>
          </ac:spMkLst>
        </pc:spChg>
        <pc:picChg chg="add mod">
          <ac:chgData name="Andie D. Whitfield" userId="9edb79a9-c8e1-41ec-9590-eff364d38a72" providerId="ADAL" clId="{0387F79E-47FF-4575-921F-57567B548C45}" dt="2023-02-15T13:55:48.063" v="2580" actId="1076"/>
          <ac:picMkLst>
            <pc:docMk/>
            <pc:sldMk cId="3074684206" sldId="276"/>
            <ac:picMk id="4" creationId="{EBAF86F2-EBF1-435E-9961-15005DE7F72D}"/>
          </ac:picMkLst>
        </pc:picChg>
      </pc:sldChg>
      <pc:sldChg chg="addSp delSp modSp new mod">
        <pc:chgData name="Andie D. Whitfield" userId="9edb79a9-c8e1-41ec-9590-eff364d38a72" providerId="ADAL" clId="{0387F79E-47FF-4575-921F-57567B548C45}" dt="2023-02-15T18:58:04.482" v="3276" actId="1076"/>
        <pc:sldMkLst>
          <pc:docMk/>
          <pc:sldMk cId="3230454215" sldId="277"/>
        </pc:sldMkLst>
        <pc:spChg chg="mod">
          <ac:chgData name="Andie D. Whitfield" userId="9edb79a9-c8e1-41ec-9590-eff364d38a72" providerId="ADAL" clId="{0387F79E-47FF-4575-921F-57567B548C45}" dt="2023-02-15T18:58:04.482" v="3276" actId="1076"/>
          <ac:spMkLst>
            <pc:docMk/>
            <pc:sldMk cId="3230454215" sldId="277"/>
            <ac:spMk id="2" creationId="{0A9BA7BA-A3BF-4A6D-B251-5CF200A6AA97}"/>
          </ac:spMkLst>
        </pc:spChg>
        <pc:spChg chg="mod">
          <ac:chgData name="Andie D. Whitfield" userId="9edb79a9-c8e1-41ec-9590-eff364d38a72" providerId="ADAL" clId="{0387F79E-47FF-4575-921F-57567B548C45}" dt="2023-02-15T14:43:48.816" v="2976" actId="14100"/>
          <ac:spMkLst>
            <pc:docMk/>
            <pc:sldMk cId="3230454215" sldId="277"/>
            <ac:spMk id="3" creationId="{8EDA8716-4412-44AC-9FC5-0DCC72189459}"/>
          </ac:spMkLst>
        </pc:spChg>
        <pc:spChg chg="add mod">
          <ac:chgData name="Andie D. Whitfield" userId="9edb79a9-c8e1-41ec-9590-eff364d38a72" providerId="ADAL" clId="{0387F79E-47FF-4575-921F-57567B548C45}" dt="2023-02-15T14:44:31.636" v="2984" actId="1076"/>
          <ac:spMkLst>
            <pc:docMk/>
            <pc:sldMk cId="3230454215" sldId="277"/>
            <ac:spMk id="6" creationId="{C7FE4B81-7629-4AE4-9502-89C5A51E8ACF}"/>
          </ac:spMkLst>
        </pc:spChg>
        <pc:spChg chg="add del mod">
          <ac:chgData name="Andie D. Whitfield" userId="9edb79a9-c8e1-41ec-9590-eff364d38a72" providerId="ADAL" clId="{0387F79E-47FF-4575-921F-57567B548C45}" dt="2023-02-15T14:44:37.471" v="2986"/>
          <ac:spMkLst>
            <pc:docMk/>
            <pc:sldMk cId="3230454215" sldId="277"/>
            <ac:spMk id="7" creationId="{4BE482BB-14F0-4D1D-AFDB-F279B7BDC670}"/>
          </ac:spMkLst>
        </pc:spChg>
        <pc:spChg chg="add mod">
          <ac:chgData name="Andie D. Whitfield" userId="9edb79a9-c8e1-41ec-9590-eff364d38a72" providerId="ADAL" clId="{0387F79E-47FF-4575-921F-57567B548C45}" dt="2023-02-15T14:49:09.281" v="3229" actId="2711"/>
          <ac:spMkLst>
            <pc:docMk/>
            <pc:sldMk cId="3230454215" sldId="277"/>
            <ac:spMk id="12" creationId="{58C9697E-D29D-4207-961E-E9962A6401E8}"/>
          </ac:spMkLst>
        </pc:spChg>
        <pc:picChg chg="add del mod">
          <ac:chgData name="Andie D. Whitfield" userId="9edb79a9-c8e1-41ec-9590-eff364d38a72" providerId="ADAL" clId="{0387F79E-47FF-4575-921F-57567B548C45}" dt="2023-02-15T14:36:48.870" v="2970" actId="478"/>
          <ac:picMkLst>
            <pc:docMk/>
            <pc:sldMk cId="3230454215" sldId="277"/>
            <ac:picMk id="4" creationId="{1224CE80-D3C2-4F1F-A46C-635BE6455224}"/>
          </ac:picMkLst>
        </pc:picChg>
        <pc:picChg chg="add mod">
          <ac:chgData name="Andie D. Whitfield" userId="9edb79a9-c8e1-41ec-9590-eff364d38a72" providerId="ADAL" clId="{0387F79E-47FF-4575-921F-57567B548C45}" dt="2023-02-15T14:43:15.184" v="2975" actId="1076"/>
          <ac:picMkLst>
            <pc:docMk/>
            <pc:sldMk cId="3230454215" sldId="277"/>
            <ac:picMk id="5" creationId="{3E56F099-DD4C-41DA-8AB7-8D7900AA0EC8}"/>
          </ac:picMkLst>
        </pc:picChg>
        <pc:cxnChg chg="add mod">
          <ac:chgData name="Andie D. Whitfield" userId="9edb79a9-c8e1-41ec-9590-eff364d38a72" providerId="ADAL" clId="{0387F79E-47FF-4575-921F-57567B548C45}" dt="2023-02-15T14:44:55.812" v="2989" actId="14100"/>
          <ac:cxnSpMkLst>
            <pc:docMk/>
            <pc:sldMk cId="3230454215" sldId="277"/>
            <ac:cxnSpMk id="9" creationId="{67C43611-DCAE-4A65-BC56-C0ED78C940BC}"/>
          </ac:cxnSpMkLst>
        </pc:cxnChg>
      </pc:sldChg>
      <pc:sldChg chg="addSp delSp modSp new mod ord">
        <pc:chgData name="Andie D. Whitfield" userId="9edb79a9-c8e1-41ec-9590-eff364d38a72" providerId="ADAL" clId="{0387F79E-47FF-4575-921F-57567B548C45}" dt="2023-02-15T21:40:51.864" v="3510" actId="14100"/>
        <pc:sldMkLst>
          <pc:docMk/>
          <pc:sldMk cId="1009205511" sldId="278"/>
        </pc:sldMkLst>
        <pc:spChg chg="mod">
          <ac:chgData name="Andie D. Whitfield" userId="9edb79a9-c8e1-41ec-9590-eff364d38a72" providerId="ADAL" clId="{0387F79E-47FF-4575-921F-57567B548C45}" dt="2023-02-15T21:36:01.856" v="3465" actId="1076"/>
          <ac:spMkLst>
            <pc:docMk/>
            <pc:sldMk cId="1009205511" sldId="278"/>
            <ac:spMk id="2" creationId="{E22BC996-4EEB-4A36-93C4-27710DB96DCC}"/>
          </ac:spMkLst>
        </pc:spChg>
        <pc:spChg chg="del mod">
          <ac:chgData name="Andie D. Whitfield" userId="9edb79a9-c8e1-41ec-9590-eff364d38a72" providerId="ADAL" clId="{0387F79E-47FF-4575-921F-57567B548C45}" dt="2023-02-15T21:25:13.066" v="3335" actId="478"/>
          <ac:spMkLst>
            <pc:docMk/>
            <pc:sldMk cId="1009205511" sldId="278"/>
            <ac:spMk id="3" creationId="{4C35AC24-8436-44C7-9E49-9F6F82D35E33}"/>
          </ac:spMkLst>
        </pc:spChg>
        <pc:spChg chg="add del mod">
          <ac:chgData name="Andie D. Whitfield" userId="9edb79a9-c8e1-41ec-9590-eff364d38a72" providerId="ADAL" clId="{0387F79E-47FF-4575-921F-57567B548C45}" dt="2023-02-15T21:25:15.175" v="3336" actId="478"/>
          <ac:spMkLst>
            <pc:docMk/>
            <pc:sldMk cId="1009205511" sldId="278"/>
            <ac:spMk id="5" creationId="{92692620-1C64-4EFB-AA86-CA20C868CDE1}"/>
          </ac:spMkLst>
        </pc:spChg>
        <pc:spChg chg="add mod">
          <ac:chgData name="Andie D. Whitfield" userId="9edb79a9-c8e1-41ec-9590-eff364d38a72" providerId="ADAL" clId="{0387F79E-47FF-4575-921F-57567B548C45}" dt="2023-02-15T21:39:59.696" v="3501" actId="1076"/>
          <ac:spMkLst>
            <pc:docMk/>
            <pc:sldMk cId="1009205511" sldId="278"/>
            <ac:spMk id="6" creationId="{6CCF05F1-922B-48D9-A5CF-D4BC310A3965}"/>
          </ac:spMkLst>
        </pc:spChg>
        <pc:spChg chg="add mod">
          <ac:chgData name="Andie D. Whitfield" userId="9edb79a9-c8e1-41ec-9590-eff364d38a72" providerId="ADAL" clId="{0387F79E-47FF-4575-921F-57567B548C45}" dt="2023-02-15T21:36:31.850" v="3470" actId="1076"/>
          <ac:spMkLst>
            <pc:docMk/>
            <pc:sldMk cId="1009205511" sldId="278"/>
            <ac:spMk id="7" creationId="{3C66D6EA-D054-4DCA-BA5A-225AEB76E5BD}"/>
          </ac:spMkLst>
        </pc:spChg>
        <pc:spChg chg="add mod">
          <ac:chgData name="Andie D. Whitfield" userId="9edb79a9-c8e1-41ec-9590-eff364d38a72" providerId="ADAL" clId="{0387F79E-47FF-4575-921F-57567B548C45}" dt="2023-02-15T21:37:01.759" v="3474" actId="14100"/>
          <ac:spMkLst>
            <pc:docMk/>
            <pc:sldMk cId="1009205511" sldId="278"/>
            <ac:spMk id="8" creationId="{FBD36255-433A-49B2-9907-60F7E297FC08}"/>
          </ac:spMkLst>
        </pc:spChg>
        <pc:spChg chg="add mod">
          <ac:chgData name="Andie D. Whitfield" userId="9edb79a9-c8e1-41ec-9590-eff364d38a72" providerId="ADAL" clId="{0387F79E-47FF-4575-921F-57567B548C45}" dt="2023-02-15T21:37:14.183" v="3475" actId="14100"/>
          <ac:spMkLst>
            <pc:docMk/>
            <pc:sldMk cId="1009205511" sldId="278"/>
            <ac:spMk id="9" creationId="{B8C09BA9-7F25-4147-BFB7-54F6A682A17B}"/>
          </ac:spMkLst>
        </pc:spChg>
        <pc:spChg chg="add mod">
          <ac:chgData name="Andie D. Whitfield" userId="9edb79a9-c8e1-41ec-9590-eff364d38a72" providerId="ADAL" clId="{0387F79E-47FF-4575-921F-57567B548C45}" dt="2023-02-15T21:36:39.873" v="3472" actId="1076"/>
          <ac:spMkLst>
            <pc:docMk/>
            <pc:sldMk cId="1009205511" sldId="278"/>
            <ac:spMk id="10" creationId="{80E4CF49-FB03-4E10-9783-548381E6372B}"/>
          </ac:spMkLst>
        </pc:spChg>
        <pc:cxnChg chg="add mod">
          <ac:chgData name="Andie D. Whitfield" userId="9edb79a9-c8e1-41ec-9590-eff364d38a72" providerId="ADAL" clId="{0387F79E-47FF-4575-921F-57567B548C45}" dt="2023-02-15T21:40:32.354" v="3508" actId="14100"/>
          <ac:cxnSpMkLst>
            <pc:docMk/>
            <pc:sldMk cId="1009205511" sldId="278"/>
            <ac:cxnSpMk id="12" creationId="{AA80ECD3-9674-4D17-B996-3303F2E20ECB}"/>
          </ac:cxnSpMkLst>
        </pc:cxnChg>
        <pc:cxnChg chg="add mod">
          <ac:chgData name="Andie D. Whitfield" userId="9edb79a9-c8e1-41ec-9590-eff364d38a72" providerId="ADAL" clId="{0387F79E-47FF-4575-921F-57567B548C45}" dt="2023-02-15T21:40:51.864" v="3510" actId="14100"/>
          <ac:cxnSpMkLst>
            <pc:docMk/>
            <pc:sldMk cId="1009205511" sldId="278"/>
            <ac:cxnSpMk id="20" creationId="{62AFFDBF-2D81-4432-8772-F496206C647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682C6-2DA8-4E89-AA52-4863B2037D79}"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C7815-521B-4343-84A4-0886E58A50B5}" type="slidenum">
              <a:rPr lang="en-US" smtClean="0"/>
              <a:t>‹#›</a:t>
            </a:fld>
            <a:endParaRPr lang="en-US"/>
          </a:p>
        </p:txBody>
      </p:sp>
    </p:spTree>
    <p:extLst>
      <p:ext uri="{BB962C8B-B14F-4D97-AF65-F5344CB8AC3E}">
        <p14:creationId xmlns:p14="http://schemas.microsoft.com/office/powerpoint/2010/main" val="39782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You have 20 minutes. Good luck.</a:t>
            </a:r>
          </a:p>
        </p:txBody>
      </p:sp>
      <p:sp>
        <p:nvSpPr>
          <p:cNvPr id="4" name="Slide Number Placeholder 3"/>
          <p:cNvSpPr>
            <a:spLocks noGrp="1"/>
          </p:cNvSpPr>
          <p:nvPr>
            <p:ph type="sldNum" sz="quarter" idx="5"/>
          </p:nvPr>
        </p:nvSpPr>
        <p:spPr/>
        <p:txBody>
          <a:bodyPr/>
          <a:lstStyle/>
          <a:p>
            <a:fld id="{425C7815-521B-4343-84A4-0886E58A50B5}" type="slidenum">
              <a:rPr lang="en-US" smtClean="0"/>
              <a:t>1</a:t>
            </a:fld>
            <a:endParaRPr lang="en-US"/>
          </a:p>
        </p:txBody>
      </p:sp>
    </p:spTree>
    <p:extLst>
      <p:ext uri="{BB962C8B-B14F-4D97-AF65-F5344CB8AC3E}">
        <p14:creationId xmlns:p14="http://schemas.microsoft.com/office/powerpoint/2010/main" val="129611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5C7815-521B-4343-84A4-0886E58A50B5}" type="slidenum">
              <a:rPr lang="en-US" smtClean="0"/>
              <a:t>5</a:t>
            </a:fld>
            <a:endParaRPr lang="en-US"/>
          </a:p>
        </p:txBody>
      </p:sp>
    </p:spTree>
    <p:extLst>
      <p:ext uri="{BB962C8B-B14F-4D97-AF65-F5344CB8AC3E}">
        <p14:creationId xmlns:p14="http://schemas.microsoft.com/office/powerpoint/2010/main" val="265466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5C7815-521B-4343-84A4-0886E58A50B5}" type="slidenum">
              <a:rPr lang="en-US" smtClean="0"/>
              <a:t>16</a:t>
            </a:fld>
            <a:endParaRPr lang="en-US"/>
          </a:p>
        </p:txBody>
      </p:sp>
    </p:spTree>
    <p:extLst>
      <p:ext uri="{BB962C8B-B14F-4D97-AF65-F5344CB8AC3E}">
        <p14:creationId xmlns:p14="http://schemas.microsoft.com/office/powerpoint/2010/main" val="2508122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2/12/2024</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3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2/12/2024</a:t>
            </a:fld>
            <a:endParaRPr lang="en-US"/>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25873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2/12/2024</a:t>
            </a:fld>
            <a:endParaRPr lang="en-US"/>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03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2/12/2024</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581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2/12/2024</a:t>
            </a:fld>
            <a:endParaRPr lang="en-US"/>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014849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2/12/2024</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275646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2/12/2024</a:t>
            </a:fld>
            <a:endParaRPr lang="en-US"/>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0409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2/12/2024</a:t>
            </a:fld>
            <a:endParaRPr lang="en-US"/>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80866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2/12/2024</a:t>
            </a:fld>
            <a:endParaRPr lang="en-US"/>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383255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2/12/2024</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74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2/12/2024</a:t>
            </a:fld>
            <a:endParaRPr lang="en-US"/>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11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2/12/2024</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09366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0" r:id="rId6"/>
    <p:sldLayoutId id="2147483816" r:id="rId7"/>
    <p:sldLayoutId id="2147483817" r:id="rId8"/>
    <p:sldLayoutId id="2147483818" r:id="rId9"/>
    <p:sldLayoutId id="2147483819" r:id="rId10"/>
    <p:sldLayoutId id="21474838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atsuite.collegeboard.org/psat-nmsqt/scores"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www.act.org/content/act/en-georgia.html" TargetMode="External"/><Relationship Id="rId4" Type="http://schemas.openxmlformats.org/officeDocument/2006/relationships/hyperlink" Target="https://satsuite.collegeboard.org/sa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21">
            <a:extLst>
              <a:ext uri="{FF2B5EF4-FFF2-40B4-BE49-F238E27FC236}">
                <a16:creationId xmlns:a16="http://schemas.microsoft.com/office/drawing/2014/main" id="{657BC899-49B5-4B43-9200-3CEA6DD55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00614-80FD-49C9-BB8C-AE2BE58EFAAB}"/>
              </a:ext>
            </a:extLst>
          </p:cNvPr>
          <p:cNvSpPr>
            <a:spLocks noGrp="1"/>
          </p:cNvSpPr>
          <p:nvPr>
            <p:ph type="ctrTitle"/>
          </p:nvPr>
        </p:nvSpPr>
        <p:spPr>
          <a:xfrm>
            <a:off x="5839675" y="1513840"/>
            <a:ext cx="5011201" cy="3099473"/>
          </a:xfrm>
        </p:spPr>
        <p:txBody>
          <a:bodyPr>
            <a:normAutofit/>
          </a:bodyPr>
          <a:lstStyle/>
          <a:p>
            <a:r>
              <a:rPr lang="en-US" sz="6600" dirty="0">
                <a:solidFill>
                  <a:schemeClr val="accent2"/>
                </a:solidFill>
              </a:rPr>
              <a:t>High School 101</a:t>
            </a:r>
          </a:p>
        </p:txBody>
      </p:sp>
      <p:sp>
        <p:nvSpPr>
          <p:cNvPr id="3" name="Subtitle 2">
            <a:extLst>
              <a:ext uri="{FF2B5EF4-FFF2-40B4-BE49-F238E27FC236}">
                <a16:creationId xmlns:a16="http://schemas.microsoft.com/office/drawing/2014/main" id="{0EF882A6-CD80-4968-8080-6CAC17B21F25}"/>
              </a:ext>
            </a:extLst>
          </p:cNvPr>
          <p:cNvSpPr>
            <a:spLocks noGrp="1"/>
          </p:cNvSpPr>
          <p:nvPr>
            <p:ph type="subTitle" idx="1"/>
          </p:nvPr>
        </p:nvSpPr>
        <p:spPr>
          <a:xfrm>
            <a:off x="5839676" y="4957900"/>
            <a:ext cx="5011192" cy="1208554"/>
          </a:xfrm>
        </p:spPr>
        <p:txBody>
          <a:bodyPr anchor="t">
            <a:normAutofit/>
          </a:bodyPr>
          <a:lstStyle/>
          <a:p>
            <a:pPr algn="r"/>
            <a:r>
              <a:rPr lang="en-US" dirty="0"/>
              <a:t>Ms. Andie Whitfield</a:t>
            </a:r>
          </a:p>
        </p:txBody>
      </p:sp>
      <p:pic>
        <p:nvPicPr>
          <p:cNvPr id="16" name="Picture 3" descr="Colored pencils inside a pencil holder which is on top of a wood table">
            <a:extLst>
              <a:ext uri="{FF2B5EF4-FFF2-40B4-BE49-F238E27FC236}">
                <a16:creationId xmlns:a16="http://schemas.microsoft.com/office/drawing/2014/main" id="{801493F0-CBAB-71A5-2589-0841D47D64E8}"/>
              </a:ext>
            </a:extLst>
          </p:cNvPr>
          <p:cNvPicPr>
            <a:picLocks noChangeAspect="1"/>
          </p:cNvPicPr>
          <p:nvPr/>
        </p:nvPicPr>
        <p:blipFill rotWithShape="1">
          <a:blip r:embed="rId3"/>
          <a:srcRect l="50742" r="6366"/>
          <a:stretch/>
        </p:blipFill>
        <p:spPr>
          <a:xfrm>
            <a:off x="833540" y="777256"/>
            <a:ext cx="3368679" cy="5242544"/>
          </a:xfrm>
          <a:custGeom>
            <a:avLst/>
            <a:gdLst/>
            <a:ahLst/>
            <a:cxnLst/>
            <a:rect l="l" t="t" r="r" b="b"/>
            <a:pathLst>
              <a:path w="3368679" h="5242544">
                <a:moveTo>
                  <a:pt x="1684341" y="0"/>
                </a:moveTo>
                <a:cubicBezTo>
                  <a:pt x="2614575" y="0"/>
                  <a:pt x="3368679" y="754104"/>
                  <a:pt x="3368679" y="1684339"/>
                </a:cubicBezTo>
                <a:lnTo>
                  <a:pt x="3368677" y="2408104"/>
                </a:lnTo>
                <a:cubicBezTo>
                  <a:pt x="3368678" y="2408114"/>
                  <a:pt x="3368678" y="2408123"/>
                  <a:pt x="3368679" y="2408133"/>
                </a:cubicBezTo>
                <a:lnTo>
                  <a:pt x="3368673" y="5242544"/>
                </a:lnTo>
                <a:lnTo>
                  <a:pt x="0" y="5242544"/>
                </a:lnTo>
                <a:lnTo>
                  <a:pt x="1" y="1684339"/>
                </a:lnTo>
                <a:cubicBezTo>
                  <a:pt x="1" y="754104"/>
                  <a:pt x="754106" y="0"/>
                  <a:pt x="1684341" y="0"/>
                </a:cubicBezTo>
                <a:close/>
              </a:path>
            </a:pathLst>
          </a:custGeom>
        </p:spPr>
      </p:pic>
      <p:cxnSp>
        <p:nvCxnSpPr>
          <p:cNvPr id="35" name="Straight Connector 23">
            <a:extLst>
              <a:ext uri="{FF2B5EF4-FFF2-40B4-BE49-F238E27FC236}">
                <a16:creationId xmlns:a16="http://schemas.microsoft.com/office/drawing/2014/main" id="{CC2FFC94-1F80-402F-B7DE-3E407ADB1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048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61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183A-3DE6-4C78-AD95-8B466B98DC77}"/>
              </a:ext>
            </a:extLst>
          </p:cNvPr>
          <p:cNvSpPr>
            <a:spLocks noGrp="1"/>
          </p:cNvSpPr>
          <p:nvPr>
            <p:ph type="title"/>
          </p:nvPr>
        </p:nvSpPr>
        <p:spPr>
          <a:xfrm>
            <a:off x="838200" y="270954"/>
            <a:ext cx="10515600" cy="1116811"/>
          </a:xfrm>
        </p:spPr>
        <p:txBody>
          <a:bodyPr/>
          <a:lstStyle/>
          <a:p>
            <a:r>
              <a:rPr lang="en-US" dirty="0">
                <a:solidFill>
                  <a:schemeClr val="accent2"/>
                </a:solidFill>
              </a:rPr>
              <a:t>The Hope Scholarship</a:t>
            </a:r>
          </a:p>
        </p:txBody>
      </p:sp>
      <p:sp>
        <p:nvSpPr>
          <p:cNvPr id="3" name="Content Placeholder 2">
            <a:extLst>
              <a:ext uri="{FF2B5EF4-FFF2-40B4-BE49-F238E27FC236}">
                <a16:creationId xmlns:a16="http://schemas.microsoft.com/office/drawing/2014/main" id="{98722D4C-0189-40D9-A68B-0FBBA0CA1ECA}"/>
              </a:ext>
            </a:extLst>
          </p:cNvPr>
          <p:cNvSpPr>
            <a:spLocks noGrp="1"/>
          </p:cNvSpPr>
          <p:nvPr>
            <p:ph idx="1"/>
          </p:nvPr>
        </p:nvSpPr>
        <p:spPr>
          <a:xfrm>
            <a:off x="838200" y="1643043"/>
            <a:ext cx="6612467" cy="4533227"/>
          </a:xfrm>
        </p:spPr>
        <p:txBody>
          <a:bodyPr>
            <a:normAutofit lnSpcReduction="10000"/>
          </a:bodyPr>
          <a:lstStyle/>
          <a:p>
            <a:pPr marL="342900" indent="-342900"/>
            <a:r>
              <a:rPr lang="en-US" dirty="0"/>
              <a:t>An opportunity for students to earn tuition toward college courses after they graduate from high school </a:t>
            </a:r>
          </a:p>
          <a:p>
            <a:pPr marL="342900" indent="-342900"/>
            <a:r>
              <a:rPr lang="en-US" dirty="0"/>
              <a:t>Can be applied to four-year and two-year colleges, as well as private colleges</a:t>
            </a:r>
          </a:p>
          <a:p>
            <a:pPr marL="617220" lvl="1" indent="-342900"/>
            <a:r>
              <a:rPr lang="en-US" dirty="0"/>
              <a:t>Students must attend a Georgia college for funding availability</a:t>
            </a:r>
          </a:p>
          <a:p>
            <a:pPr marL="342900" indent="-342900"/>
            <a:r>
              <a:rPr lang="en-US" dirty="0"/>
              <a:t>HOPE GPA (grade point average) and high school GPA are NOT the same! </a:t>
            </a:r>
          </a:p>
          <a:p>
            <a:pPr marL="617220" lvl="1" indent="-342900"/>
            <a:r>
              <a:rPr lang="en-US" dirty="0"/>
              <a:t>3.0 HOPE GPA in your core classes over all 4 years</a:t>
            </a:r>
          </a:p>
          <a:p>
            <a:pPr marL="342900" indent="-342900"/>
            <a:r>
              <a:rPr lang="en-US" dirty="0"/>
              <a:t>Student will be able to view their HOPE GPA through their GA Futures account. </a:t>
            </a:r>
          </a:p>
          <a:p>
            <a:pPr marL="617220" lvl="1" indent="-342900"/>
            <a:r>
              <a:rPr lang="en-US" dirty="0">
                <a:highlight>
                  <a:srgbClr val="FF00FF"/>
                </a:highlight>
              </a:rPr>
              <a:t>Students create this account on their own during the freshman year of high school.</a:t>
            </a:r>
            <a:r>
              <a:rPr lang="en-US" dirty="0"/>
              <a:t> </a:t>
            </a:r>
            <a:r>
              <a:rPr lang="en-US" dirty="0">
                <a:sym typeface="Wingdings" panose="05000000000000000000" pitchFamily="2" charset="2"/>
              </a:rPr>
              <a:t> </a:t>
            </a:r>
            <a:r>
              <a:rPr lang="en-US" dirty="0"/>
              <a:t>gafutures.org </a:t>
            </a:r>
          </a:p>
          <a:p>
            <a:pPr marL="342900" indent="-342900"/>
            <a:endParaRPr lang="en-US" dirty="0"/>
          </a:p>
        </p:txBody>
      </p:sp>
      <p:pic>
        <p:nvPicPr>
          <p:cNvPr id="5122" name="Picture 2" descr="HOPE Scholarship | Cities Of Promise">
            <a:extLst>
              <a:ext uri="{FF2B5EF4-FFF2-40B4-BE49-F238E27FC236}">
                <a16:creationId xmlns:a16="http://schemas.microsoft.com/office/drawing/2014/main" id="{D3099904-D14A-41A5-9498-64C2F7350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830" y="1643043"/>
            <a:ext cx="3885623" cy="45332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66850EE-FE64-415B-97DF-4225136A8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275" y="464481"/>
            <a:ext cx="3006532" cy="1998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unseling Resources / GAfutures">
            <a:extLst>
              <a:ext uri="{FF2B5EF4-FFF2-40B4-BE49-F238E27FC236}">
                <a16:creationId xmlns:a16="http://schemas.microsoft.com/office/drawing/2014/main" id="{63C6FA8B-F7BB-4DE1-BC1A-10A7528108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931" y="5545794"/>
            <a:ext cx="2714625"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450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329F3A-B0C5-4AA8-B8B0-4AE975559387}"/>
              </a:ext>
            </a:extLst>
          </p:cNvPr>
          <p:cNvSpPr>
            <a:spLocks noGrp="1"/>
          </p:cNvSpPr>
          <p:nvPr>
            <p:ph idx="1"/>
          </p:nvPr>
        </p:nvSpPr>
        <p:spPr/>
        <p:txBody>
          <a:bodyPr>
            <a:normAutofit lnSpcReduction="10000"/>
          </a:bodyPr>
          <a:lstStyle/>
          <a:p>
            <a:pPr marL="0" indent="0" algn="ctr">
              <a:lnSpc>
                <a:spcPct val="140000"/>
              </a:lnSpc>
              <a:buNone/>
            </a:pPr>
            <a:r>
              <a:rPr lang="en-US" sz="2400" dirty="0">
                <a:highlight>
                  <a:srgbClr val="00FFFF"/>
                </a:highlight>
              </a:rPr>
              <a:t>GA Futures is the website you will use to monitor your Hope GPA. </a:t>
            </a:r>
            <a:r>
              <a:rPr lang="en-US" sz="2400" dirty="0"/>
              <a:t>At the end of each semester, when final grades are posted to your transcript, students will be able to log into their GA Futures account and view their HOPE GPA. </a:t>
            </a:r>
          </a:p>
          <a:p>
            <a:pPr>
              <a:lnSpc>
                <a:spcPct val="140000"/>
              </a:lnSpc>
              <a:buFont typeface="Courier New" panose="02070309020205020404" pitchFamily="49" charset="0"/>
              <a:buChar char="o"/>
            </a:pPr>
            <a:r>
              <a:rPr lang="en-US" dirty="0"/>
              <a:t>Students will create this account on their own. They will need to enter their legal information </a:t>
            </a:r>
            <a:r>
              <a:rPr lang="en-US" i="1" dirty="0"/>
              <a:t>including their social security number </a:t>
            </a:r>
            <a:r>
              <a:rPr lang="en-US" dirty="0"/>
              <a:t>to display the HOPE GPA. </a:t>
            </a:r>
          </a:p>
          <a:p>
            <a:pPr>
              <a:lnSpc>
                <a:spcPct val="140000"/>
              </a:lnSpc>
              <a:buFont typeface="Courier New" panose="02070309020205020404" pitchFamily="49" charset="0"/>
              <a:buChar char="o"/>
            </a:pPr>
            <a:r>
              <a:rPr lang="en-US" dirty="0"/>
              <a:t>Ga Futures is your go to website to learn all about the HOPE scholarship, look for scholarships, apply to colleges, and so much more! </a:t>
            </a:r>
          </a:p>
          <a:p>
            <a:pPr marL="0" indent="0" algn="ctr">
              <a:lnSpc>
                <a:spcPct val="140000"/>
              </a:lnSpc>
              <a:buNone/>
            </a:pPr>
            <a:r>
              <a:rPr lang="en-US" sz="2400" u="sng" dirty="0">
                <a:highlight>
                  <a:srgbClr val="00FFFF"/>
                </a:highlight>
              </a:rPr>
              <a:t>www.gafutures.org</a:t>
            </a:r>
          </a:p>
          <a:p>
            <a:pPr marL="0" indent="0">
              <a:buNone/>
            </a:pPr>
            <a:endParaRPr lang="en-US" dirty="0"/>
          </a:p>
        </p:txBody>
      </p:sp>
      <p:pic>
        <p:nvPicPr>
          <p:cNvPr id="4" name="Picture 3">
            <a:extLst>
              <a:ext uri="{FF2B5EF4-FFF2-40B4-BE49-F238E27FC236}">
                <a16:creationId xmlns:a16="http://schemas.microsoft.com/office/drawing/2014/main" id="{D0F0B9E3-BDC6-43A9-BBC4-2B2F0D113747}"/>
              </a:ext>
            </a:extLst>
          </p:cNvPr>
          <p:cNvPicPr>
            <a:picLocks noChangeAspect="1"/>
          </p:cNvPicPr>
          <p:nvPr/>
        </p:nvPicPr>
        <p:blipFill>
          <a:blip r:embed="rId2"/>
          <a:stretch>
            <a:fillRect/>
          </a:stretch>
        </p:blipFill>
        <p:spPr>
          <a:xfrm>
            <a:off x="3613915" y="309240"/>
            <a:ext cx="4964170" cy="1550605"/>
          </a:xfrm>
          <a:prstGeom prst="rect">
            <a:avLst/>
          </a:prstGeom>
        </p:spPr>
      </p:pic>
    </p:spTree>
    <p:extLst>
      <p:ext uri="{BB962C8B-B14F-4D97-AF65-F5344CB8AC3E}">
        <p14:creationId xmlns:p14="http://schemas.microsoft.com/office/powerpoint/2010/main" val="386440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0CE3-C96D-4512-A53B-7679EB52EE64}"/>
              </a:ext>
            </a:extLst>
          </p:cNvPr>
          <p:cNvSpPr>
            <a:spLocks noGrp="1"/>
          </p:cNvSpPr>
          <p:nvPr>
            <p:ph type="title"/>
          </p:nvPr>
        </p:nvSpPr>
        <p:spPr/>
        <p:txBody>
          <a:bodyPr/>
          <a:lstStyle/>
          <a:p>
            <a:pPr algn="r"/>
            <a:r>
              <a:rPr lang="en-US" dirty="0">
                <a:solidFill>
                  <a:schemeClr val="accent2"/>
                </a:solidFill>
              </a:rPr>
              <a:t>A quick note on Athletics</a:t>
            </a:r>
          </a:p>
        </p:txBody>
      </p:sp>
      <p:sp>
        <p:nvSpPr>
          <p:cNvPr id="3" name="Content Placeholder 2">
            <a:extLst>
              <a:ext uri="{FF2B5EF4-FFF2-40B4-BE49-F238E27FC236}">
                <a16:creationId xmlns:a16="http://schemas.microsoft.com/office/drawing/2014/main" id="{4EE9B35A-05DC-4DC2-BA27-C9A89516B486}"/>
              </a:ext>
            </a:extLst>
          </p:cNvPr>
          <p:cNvSpPr>
            <a:spLocks noGrp="1"/>
          </p:cNvSpPr>
          <p:nvPr>
            <p:ph idx="1"/>
          </p:nvPr>
        </p:nvSpPr>
        <p:spPr>
          <a:xfrm>
            <a:off x="5296989" y="2027580"/>
            <a:ext cx="6532418" cy="4114801"/>
          </a:xfrm>
        </p:spPr>
        <p:txBody>
          <a:bodyPr>
            <a:normAutofit lnSpcReduction="10000"/>
          </a:bodyPr>
          <a:lstStyle/>
          <a:p>
            <a:pPr marL="0" indent="0">
              <a:buNone/>
            </a:pPr>
            <a:r>
              <a:rPr lang="en-US" dirty="0"/>
              <a:t>Did you know…</a:t>
            </a:r>
          </a:p>
          <a:p>
            <a:pPr marL="342900" indent="-342900"/>
            <a:r>
              <a:rPr lang="en-US" dirty="0"/>
              <a:t>Eligibility – </a:t>
            </a:r>
            <a:r>
              <a:rPr lang="en-US" b="1" dirty="0"/>
              <a:t>2.5 credits </a:t>
            </a:r>
            <a:r>
              <a:rPr lang="en-US" dirty="0"/>
              <a:t>(3 classes with a grade above a 70) each semester</a:t>
            </a:r>
          </a:p>
          <a:p>
            <a:pPr marL="617220" lvl="1" indent="-342900"/>
            <a:r>
              <a:rPr lang="en-US" dirty="0"/>
              <a:t>This is a Georgia High School Association (GHSA) guideline that is followed by all Georgia high schools.</a:t>
            </a:r>
          </a:p>
          <a:p>
            <a:pPr marL="342900" indent="-342900"/>
            <a:r>
              <a:rPr lang="en-US" dirty="0"/>
              <a:t>Students must be on-track to graduate and in their cohort grade level</a:t>
            </a:r>
          </a:p>
          <a:p>
            <a:pPr marL="342900" indent="-342900"/>
            <a:r>
              <a:rPr lang="en-US" dirty="0"/>
              <a:t>Students will need a physical on file with North Paulding High School to participate in workouts, conditioning, and tryouts</a:t>
            </a:r>
          </a:p>
          <a:p>
            <a:pPr marL="342900" indent="-342900"/>
            <a:r>
              <a:rPr lang="en-US" dirty="0"/>
              <a:t>Some sports begin conditioning in the summer</a:t>
            </a:r>
          </a:p>
          <a:p>
            <a:endParaRPr lang="en-US" dirty="0"/>
          </a:p>
        </p:txBody>
      </p:sp>
      <p:pic>
        <p:nvPicPr>
          <p:cNvPr id="4098" name="Picture 2" descr="North Paulding High School (Dallas, GA ... | High school sports, Lacrosse  team, School sports">
            <a:extLst>
              <a:ext uri="{FF2B5EF4-FFF2-40B4-BE49-F238E27FC236}">
                <a16:creationId xmlns:a16="http://schemas.microsoft.com/office/drawing/2014/main" id="{A75FB9FC-0056-45DC-90E6-9AA97679D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58240"/>
            <a:ext cx="3730359" cy="305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502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6929-7C0C-4EA5-9BEB-C8AF2697B0C0}"/>
              </a:ext>
            </a:extLst>
          </p:cNvPr>
          <p:cNvSpPr>
            <a:spLocks noGrp="1"/>
          </p:cNvSpPr>
          <p:nvPr>
            <p:ph type="title"/>
          </p:nvPr>
        </p:nvSpPr>
        <p:spPr>
          <a:xfrm>
            <a:off x="859994" y="474885"/>
            <a:ext cx="5480713" cy="1514015"/>
          </a:xfrm>
        </p:spPr>
        <p:txBody>
          <a:bodyPr anchor="ctr">
            <a:normAutofit/>
          </a:bodyPr>
          <a:lstStyle/>
          <a:p>
            <a:pPr algn="ctr"/>
            <a:r>
              <a:rPr lang="en-US" dirty="0">
                <a:solidFill>
                  <a:schemeClr val="accent2"/>
                </a:solidFill>
              </a:rPr>
              <a:t>PSAT, SAT, &amp; ACT – oh my!</a:t>
            </a:r>
          </a:p>
        </p:txBody>
      </p:sp>
      <p:pic>
        <p:nvPicPr>
          <p:cNvPr id="3074" name="Picture 2" descr="SAT/ACT Facts – College Corner – Maspeth High School">
            <a:extLst>
              <a:ext uri="{FF2B5EF4-FFF2-40B4-BE49-F238E27FC236}">
                <a16:creationId xmlns:a16="http://schemas.microsoft.com/office/drawing/2014/main" id="{2A8903C0-747A-4960-B1E2-73EA40F4CB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62538" y="474885"/>
            <a:ext cx="4844746" cy="5908229"/>
          </a:xfrm>
          <a:prstGeom prst="rect">
            <a:avLst/>
          </a:prstGeom>
          <a:solidFill>
            <a:srgbClr val="FFFFFF"/>
          </a:solidFill>
        </p:spPr>
      </p:pic>
      <p:sp>
        <p:nvSpPr>
          <p:cNvPr id="3081" name="Content Placeholder 2">
            <a:extLst>
              <a:ext uri="{FF2B5EF4-FFF2-40B4-BE49-F238E27FC236}">
                <a16:creationId xmlns:a16="http://schemas.microsoft.com/office/drawing/2014/main" id="{75F22179-F1D2-4CE0-9407-C93875CC8514}"/>
              </a:ext>
            </a:extLst>
          </p:cNvPr>
          <p:cNvSpPr>
            <a:spLocks noGrp="1"/>
          </p:cNvSpPr>
          <p:nvPr>
            <p:ph idx="1"/>
          </p:nvPr>
        </p:nvSpPr>
        <p:spPr>
          <a:xfrm>
            <a:off x="230111" y="1851601"/>
            <a:ext cx="5831729" cy="4662087"/>
          </a:xfrm>
        </p:spPr>
        <p:txBody>
          <a:bodyPr>
            <a:normAutofit/>
          </a:bodyPr>
          <a:lstStyle/>
          <a:p>
            <a:r>
              <a:rPr lang="en-US" b="1" dirty="0"/>
              <a:t>All 10</a:t>
            </a:r>
            <a:r>
              <a:rPr lang="en-US" b="1" baseline="30000" dirty="0"/>
              <a:t>th</a:t>
            </a:r>
            <a:r>
              <a:rPr lang="en-US" b="1" dirty="0"/>
              <a:t> Graders were given the opportunity to take the PSAT in October</a:t>
            </a:r>
          </a:p>
          <a:p>
            <a:pPr lvl="1"/>
            <a:r>
              <a:rPr lang="en-US" dirty="0"/>
              <a:t>Results from this test can be found on the College Board website: </a:t>
            </a:r>
            <a:r>
              <a:rPr lang="en-US" dirty="0">
                <a:hlinkClick r:id="rId3"/>
              </a:rPr>
              <a:t>https://satsuite.collegeboard.org/psat-nmsqt/scores</a:t>
            </a:r>
            <a:endParaRPr lang="en-US" dirty="0"/>
          </a:p>
          <a:p>
            <a:r>
              <a:rPr lang="en-US" b="1" dirty="0"/>
              <a:t>Does my student need to take the SAT? </a:t>
            </a:r>
          </a:p>
          <a:p>
            <a:pPr lvl="1"/>
            <a:r>
              <a:rPr lang="en-US" dirty="0"/>
              <a:t>If your student plans on enrolling in a 4-year or 2-year college after high school, they will likely need to take an achievement test like the SAT: </a:t>
            </a:r>
            <a:r>
              <a:rPr lang="en-US" dirty="0">
                <a:hlinkClick r:id="rId4"/>
              </a:rPr>
              <a:t>https://satsuite.collegeboard.org/sat</a:t>
            </a:r>
            <a:endParaRPr lang="en-US" dirty="0"/>
          </a:p>
          <a:p>
            <a:r>
              <a:rPr lang="en-US" b="1" dirty="0"/>
              <a:t>What about the ACT?</a:t>
            </a:r>
          </a:p>
          <a:p>
            <a:pPr lvl="1"/>
            <a:r>
              <a:rPr lang="en-US" dirty="0"/>
              <a:t>Every college/university requires different admissions criteria. Find dates and sign up here: </a:t>
            </a:r>
            <a:r>
              <a:rPr lang="en-US" dirty="0">
                <a:hlinkClick r:id="rId5"/>
              </a:rPr>
              <a:t>https://www.act.org/content/act/en-georgia.html</a:t>
            </a:r>
            <a:endParaRPr lang="en-US" dirty="0"/>
          </a:p>
        </p:txBody>
      </p:sp>
      <p:sp>
        <p:nvSpPr>
          <p:cNvPr id="3083" name="Date Placeholder 3">
            <a:extLst>
              <a:ext uri="{FF2B5EF4-FFF2-40B4-BE49-F238E27FC236}">
                <a16:creationId xmlns:a16="http://schemas.microsoft.com/office/drawing/2014/main" id="{FC4315EF-4DA4-4F53-AD57-9AEA11A06741}"/>
              </a:ext>
            </a:extLst>
          </p:cNvPr>
          <p:cNvSpPr>
            <a:spLocks noGrp="1"/>
          </p:cNvSpPr>
          <p:nvPr>
            <p:ph type="dt" sz="half" idx="10"/>
          </p:nvPr>
        </p:nvSpPr>
        <p:spPr>
          <a:xfrm rot="5400000">
            <a:off x="10425981" y="4687095"/>
            <a:ext cx="2706690" cy="365125"/>
          </a:xfrm>
        </p:spPr>
        <p:txBody>
          <a:bodyPr/>
          <a:lstStyle/>
          <a:p>
            <a:pPr>
              <a:spcAft>
                <a:spcPts val="600"/>
              </a:spcAft>
            </a:pPr>
            <a:fld id="{8A2A1093-4528-4FF6-86E9-CF772E082AFB}" type="datetime1">
              <a:rPr lang="en-US" smtClean="0"/>
              <a:pPr>
                <a:spcAft>
                  <a:spcPts val="600"/>
                </a:spcAft>
              </a:pPr>
              <a:t>2/12/2024</a:t>
            </a:fld>
            <a:endParaRPr lang="en-US"/>
          </a:p>
        </p:txBody>
      </p:sp>
      <p:sp>
        <p:nvSpPr>
          <p:cNvPr id="3085" name="Slide Number Placeholder 18">
            <a:extLst>
              <a:ext uri="{FF2B5EF4-FFF2-40B4-BE49-F238E27FC236}">
                <a16:creationId xmlns:a16="http://schemas.microsoft.com/office/drawing/2014/main" id="{F664BE16-65FE-4E58-BF5C-475E8F8EA464}"/>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13</a:t>
            </a:fld>
            <a:endParaRPr lang="en-US"/>
          </a:p>
        </p:txBody>
      </p:sp>
    </p:spTree>
    <p:extLst>
      <p:ext uri="{BB962C8B-B14F-4D97-AF65-F5344CB8AC3E}">
        <p14:creationId xmlns:p14="http://schemas.microsoft.com/office/powerpoint/2010/main" val="1876897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D6E7-D195-40F7-B872-5CC72508C209}"/>
              </a:ext>
            </a:extLst>
          </p:cNvPr>
          <p:cNvSpPr>
            <a:spLocks noGrp="1"/>
          </p:cNvSpPr>
          <p:nvPr>
            <p:ph type="title"/>
          </p:nvPr>
        </p:nvSpPr>
        <p:spPr>
          <a:xfrm>
            <a:off x="426156" y="122146"/>
            <a:ext cx="10515600" cy="1116811"/>
          </a:xfrm>
        </p:spPr>
        <p:txBody>
          <a:bodyPr/>
          <a:lstStyle/>
          <a:p>
            <a:r>
              <a:rPr lang="en-US" dirty="0">
                <a:solidFill>
                  <a:schemeClr val="accent2"/>
                </a:solidFill>
              </a:rPr>
              <a:t>Testing</a:t>
            </a:r>
            <a:r>
              <a:rPr lang="en-US" dirty="0"/>
              <a:t> </a:t>
            </a:r>
          </a:p>
        </p:txBody>
      </p:sp>
      <p:sp>
        <p:nvSpPr>
          <p:cNvPr id="5" name="TextBox 4">
            <a:extLst>
              <a:ext uri="{FF2B5EF4-FFF2-40B4-BE49-F238E27FC236}">
                <a16:creationId xmlns:a16="http://schemas.microsoft.com/office/drawing/2014/main" id="{FCD7ED9E-EA43-4CDB-9FEB-36099C12AC9C}"/>
              </a:ext>
            </a:extLst>
          </p:cNvPr>
          <p:cNvSpPr txBox="1"/>
          <p:nvPr/>
        </p:nvSpPr>
        <p:spPr>
          <a:xfrm>
            <a:off x="660401" y="2133374"/>
            <a:ext cx="3036711" cy="3724096"/>
          </a:xfrm>
          <a:prstGeom prst="rect">
            <a:avLst/>
          </a:prstGeom>
          <a:noFill/>
        </p:spPr>
        <p:txBody>
          <a:bodyPr wrap="square" rtlCol="0">
            <a:spAutoFit/>
          </a:bodyPr>
          <a:lstStyle/>
          <a:p>
            <a:r>
              <a:rPr lang="en-US" sz="2800" b="1" dirty="0"/>
              <a:t>End of Course (EOC) Tests</a:t>
            </a:r>
          </a:p>
          <a:p>
            <a:pPr marL="285750" indent="-285750">
              <a:buFont typeface="Wingdings" panose="05000000000000000000" pitchFamily="2" charset="2"/>
              <a:buChar char="Ø"/>
            </a:pPr>
            <a:r>
              <a:rPr lang="en-US" dirty="0"/>
              <a:t>Required for all students </a:t>
            </a:r>
          </a:p>
          <a:p>
            <a:pPr marL="285750" indent="-285750">
              <a:buFont typeface="Wingdings" panose="05000000000000000000" pitchFamily="2" charset="2"/>
              <a:buChar char="Ø"/>
            </a:pPr>
            <a:r>
              <a:rPr lang="en-US" dirty="0"/>
              <a:t>Count for 20% of a student's final grade</a:t>
            </a:r>
          </a:p>
          <a:p>
            <a:pPr marL="285750" indent="-285750">
              <a:buFont typeface="Wingdings" panose="05000000000000000000" pitchFamily="2" charset="2"/>
              <a:buChar char="Ø"/>
            </a:pPr>
            <a:r>
              <a:rPr lang="en-US" dirty="0"/>
              <a:t>State mandated</a:t>
            </a:r>
          </a:p>
          <a:p>
            <a:pPr marL="285750" indent="-285750">
              <a:buFont typeface="Wingdings" panose="05000000000000000000" pitchFamily="2" charset="2"/>
              <a:buChar char="Ø"/>
            </a:pPr>
            <a:r>
              <a:rPr lang="en-US" dirty="0"/>
              <a:t>Cannot be exempted</a:t>
            </a:r>
          </a:p>
          <a:p>
            <a:pPr marL="285750" indent="-285750">
              <a:buFont typeface="Wingdings" panose="05000000000000000000" pitchFamily="2" charset="2"/>
              <a:buChar char="Ø"/>
            </a:pPr>
            <a:endParaRPr lang="en-US" dirty="0"/>
          </a:p>
          <a:p>
            <a:pPr marL="742950" lvl="1" indent="-285750">
              <a:buFont typeface="Wingdings" panose="05000000000000000000" pitchFamily="2" charset="2"/>
              <a:buChar char="§"/>
            </a:pPr>
            <a:r>
              <a:rPr lang="en-US" dirty="0"/>
              <a:t>Algebra I</a:t>
            </a:r>
          </a:p>
          <a:p>
            <a:pPr marL="742950" lvl="1" indent="-285750">
              <a:buFont typeface="Wingdings" panose="05000000000000000000" pitchFamily="2" charset="2"/>
              <a:buChar char="§"/>
            </a:pPr>
            <a:r>
              <a:rPr lang="en-US" dirty="0"/>
              <a:t>Biology</a:t>
            </a:r>
          </a:p>
          <a:p>
            <a:pPr marL="742950" lvl="1" indent="-285750">
              <a:buFont typeface="Wingdings" panose="05000000000000000000" pitchFamily="2" charset="2"/>
              <a:buChar char="§"/>
            </a:pPr>
            <a:r>
              <a:rPr lang="en-US" dirty="0"/>
              <a:t>American Literature</a:t>
            </a:r>
          </a:p>
          <a:p>
            <a:pPr marL="742950" lvl="1" indent="-285750">
              <a:buFont typeface="Wingdings" panose="05000000000000000000" pitchFamily="2" charset="2"/>
              <a:buChar char="§"/>
            </a:pPr>
            <a:r>
              <a:rPr lang="en-US" dirty="0"/>
              <a:t>United States History</a:t>
            </a:r>
          </a:p>
        </p:txBody>
      </p:sp>
      <p:sp>
        <p:nvSpPr>
          <p:cNvPr id="6" name="TextBox 5">
            <a:extLst>
              <a:ext uri="{FF2B5EF4-FFF2-40B4-BE49-F238E27FC236}">
                <a16:creationId xmlns:a16="http://schemas.microsoft.com/office/drawing/2014/main" id="{0654A033-A4B4-4B29-92CE-6B72F493F174}"/>
              </a:ext>
            </a:extLst>
          </p:cNvPr>
          <p:cNvSpPr txBox="1"/>
          <p:nvPr/>
        </p:nvSpPr>
        <p:spPr>
          <a:xfrm>
            <a:off x="3775755" y="1440191"/>
            <a:ext cx="3516868" cy="3077766"/>
          </a:xfrm>
          <a:prstGeom prst="rect">
            <a:avLst/>
          </a:prstGeom>
          <a:noFill/>
        </p:spPr>
        <p:txBody>
          <a:bodyPr wrap="square" rtlCol="0">
            <a:spAutoFit/>
          </a:bodyPr>
          <a:lstStyle/>
          <a:p>
            <a:pPr algn="ctr"/>
            <a:r>
              <a:rPr lang="en-US" sz="2800" b="1" dirty="0" err="1"/>
              <a:t>YouScience</a:t>
            </a:r>
            <a:r>
              <a:rPr lang="en-US" sz="2800" b="1" dirty="0"/>
              <a:t> Summit</a:t>
            </a:r>
          </a:p>
          <a:p>
            <a:pPr algn="ctr"/>
            <a:r>
              <a:rPr lang="en-US" dirty="0"/>
              <a:t>Taken by all 10</a:t>
            </a:r>
            <a:r>
              <a:rPr lang="en-US" baseline="30000" dirty="0"/>
              <a:t>th</a:t>
            </a:r>
            <a:r>
              <a:rPr lang="en-US" dirty="0"/>
              <a:t> grade students, this is a career aptitude test that measures a variety of skills and abilities to generate jobs at which students are likely to be successful.</a:t>
            </a:r>
          </a:p>
          <a:p>
            <a:pPr algn="ctr"/>
            <a:endParaRPr lang="en-US" sz="2800" dirty="0"/>
          </a:p>
          <a:p>
            <a:pPr algn="ctr"/>
            <a:r>
              <a:rPr lang="en-US" sz="2400" dirty="0"/>
              <a:t>Please visit Chorus Room for more information</a:t>
            </a:r>
          </a:p>
        </p:txBody>
      </p:sp>
      <p:sp>
        <p:nvSpPr>
          <p:cNvPr id="7" name="TextBox 6">
            <a:extLst>
              <a:ext uri="{FF2B5EF4-FFF2-40B4-BE49-F238E27FC236}">
                <a16:creationId xmlns:a16="http://schemas.microsoft.com/office/drawing/2014/main" id="{B0141C2F-DE4E-4DE8-8CAB-C5965531ADB3}"/>
              </a:ext>
            </a:extLst>
          </p:cNvPr>
          <p:cNvSpPr txBox="1"/>
          <p:nvPr/>
        </p:nvSpPr>
        <p:spPr>
          <a:xfrm>
            <a:off x="7670799" y="809935"/>
            <a:ext cx="3860800" cy="6370975"/>
          </a:xfrm>
          <a:prstGeom prst="rect">
            <a:avLst/>
          </a:prstGeom>
          <a:noFill/>
        </p:spPr>
        <p:txBody>
          <a:bodyPr wrap="square" rtlCol="0">
            <a:spAutoFit/>
          </a:bodyPr>
          <a:lstStyle/>
          <a:p>
            <a:pPr algn="ctr"/>
            <a:r>
              <a:rPr lang="en-US" sz="2400" b="1" dirty="0"/>
              <a:t>ASVAB (Armed Services Vocational Aptitude Battery)</a:t>
            </a:r>
          </a:p>
          <a:p>
            <a:pPr algn="ctr"/>
            <a:endParaRPr lang="en-US" b="1" dirty="0"/>
          </a:p>
          <a:p>
            <a:pPr marL="285750" indent="-285750">
              <a:buFont typeface="Wingdings" panose="05000000000000000000" pitchFamily="2" charset="2"/>
              <a:buChar char="Ø"/>
            </a:pPr>
            <a:r>
              <a:rPr lang="en-US" dirty="0"/>
              <a:t>A standardized test that reveals areas of strength and ability in science, math, and language</a:t>
            </a:r>
          </a:p>
          <a:p>
            <a:pPr marL="285750" indent="-285750">
              <a:buFont typeface="Wingdings" panose="05000000000000000000" pitchFamily="2" charset="2"/>
              <a:buChar char="Ø"/>
            </a:pPr>
            <a:r>
              <a:rPr lang="en-US" dirty="0"/>
              <a:t>10th-12th Grade students only</a:t>
            </a:r>
          </a:p>
          <a:p>
            <a:pPr marL="285750" indent="-285750">
              <a:buFont typeface="Wingdings" panose="05000000000000000000" pitchFamily="2" charset="2"/>
              <a:buChar char="Ø"/>
            </a:pPr>
            <a:r>
              <a:rPr lang="en-US" dirty="0"/>
              <a:t>Taking this test is one of the first steps before a student may enlist in any branch of the military</a:t>
            </a:r>
          </a:p>
          <a:p>
            <a:pPr marL="742950" lvl="1" indent="-285750">
              <a:buFont typeface="Wingdings" panose="05000000000000000000" pitchFamily="2" charset="2"/>
              <a:buChar char="Ø"/>
            </a:pPr>
            <a:r>
              <a:rPr lang="en-US" i="1" dirty="0"/>
              <a:t>A great resource if you don’t know what you would like to do after high school! </a:t>
            </a:r>
            <a:r>
              <a:rPr lang="en-US" i="1" dirty="0">
                <a:highlight>
                  <a:srgbClr val="00FFFF"/>
                </a:highlight>
              </a:rPr>
              <a:t>Not just for military</a:t>
            </a:r>
            <a:r>
              <a:rPr lang="en-US" i="1" dirty="0"/>
              <a:t>.</a:t>
            </a:r>
          </a:p>
          <a:p>
            <a:pPr marL="285750" indent="-285750">
              <a:buFont typeface="Wingdings" panose="05000000000000000000" pitchFamily="2" charset="2"/>
              <a:buChar char="Ø"/>
            </a:pPr>
            <a:r>
              <a:rPr lang="en-US" dirty="0"/>
              <a:t>10 subjects</a:t>
            </a:r>
          </a:p>
          <a:p>
            <a:pPr marL="285750" indent="-285750">
              <a:buFont typeface="Wingdings" panose="05000000000000000000" pitchFamily="2" charset="2"/>
              <a:buChar char="Ø"/>
            </a:pPr>
            <a:r>
              <a:rPr lang="en-US" dirty="0"/>
              <a:t>The ASVAB is FREE and test administration will be held here at North Paulding.</a:t>
            </a:r>
          </a:p>
          <a:p>
            <a:pPr marL="742950" lvl="1" indent="-285750">
              <a:buFont typeface="Wingdings" panose="05000000000000000000" pitchFamily="2" charset="2"/>
              <a:buChar char="Ø"/>
            </a:pPr>
            <a:r>
              <a:rPr lang="en-US" i="1" dirty="0"/>
              <a:t>Wednesday, March 8 in the Media Center</a:t>
            </a:r>
          </a:p>
          <a:p>
            <a:pPr marL="742950" lvl="1" indent="-285750">
              <a:buFont typeface="Wingdings" panose="05000000000000000000" pitchFamily="2" charset="2"/>
              <a:buChar char="Ø"/>
            </a:pPr>
            <a:r>
              <a:rPr lang="en-US" i="1" dirty="0"/>
              <a:t>Sign up in the Counseling Office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pic>
        <p:nvPicPr>
          <p:cNvPr id="8" name="Picture 7">
            <a:extLst>
              <a:ext uri="{FF2B5EF4-FFF2-40B4-BE49-F238E27FC236}">
                <a16:creationId xmlns:a16="http://schemas.microsoft.com/office/drawing/2014/main" id="{1CFDC964-3591-40EB-90ED-9436782D5A21}"/>
              </a:ext>
            </a:extLst>
          </p:cNvPr>
          <p:cNvPicPr>
            <a:picLocks noChangeAspect="1"/>
          </p:cNvPicPr>
          <p:nvPr/>
        </p:nvPicPr>
        <p:blipFill>
          <a:blip r:embed="rId2"/>
          <a:stretch>
            <a:fillRect/>
          </a:stretch>
        </p:blipFill>
        <p:spPr>
          <a:xfrm>
            <a:off x="3810989" y="4517957"/>
            <a:ext cx="3633044" cy="2043587"/>
          </a:xfrm>
          <a:prstGeom prst="rect">
            <a:avLst/>
          </a:prstGeom>
        </p:spPr>
      </p:pic>
    </p:spTree>
    <p:extLst>
      <p:ext uri="{BB962C8B-B14F-4D97-AF65-F5344CB8AC3E}">
        <p14:creationId xmlns:p14="http://schemas.microsoft.com/office/powerpoint/2010/main" val="3499612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A1E3D-A8B7-4392-84AA-6B24D218C09A}"/>
              </a:ext>
            </a:extLst>
          </p:cNvPr>
          <p:cNvSpPr>
            <a:spLocks noGrp="1"/>
          </p:cNvSpPr>
          <p:nvPr>
            <p:ph type="title"/>
          </p:nvPr>
        </p:nvSpPr>
        <p:spPr>
          <a:xfrm>
            <a:off x="838200" y="584990"/>
            <a:ext cx="5257799" cy="1116811"/>
          </a:xfrm>
        </p:spPr>
        <p:txBody>
          <a:bodyPr>
            <a:noAutofit/>
          </a:bodyPr>
          <a:lstStyle/>
          <a:p>
            <a:r>
              <a:rPr lang="en-US" sz="3200" dirty="0">
                <a:solidFill>
                  <a:schemeClr val="accent2"/>
                </a:solidFill>
                <a:ea typeface="+mn-ea"/>
                <a:cs typeface="+mn-cs"/>
              </a:rPr>
              <a:t>Paulding</a:t>
            </a:r>
            <a:r>
              <a:rPr lang="en-US" sz="3200" dirty="0">
                <a:solidFill>
                  <a:schemeClr val="accent2"/>
                </a:solidFill>
              </a:rPr>
              <a:t> College &amp; Career Academy (PCCA)</a:t>
            </a:r>
          </a:p>
        </p:txBody>
      </p:sp>
      <p:sp>
        <p:nvSpPr>
          <p:cNvPr id="3" name="Content Placeholder 2">
            <a:extLst>
              <a:ext uri="{FF2B5EF4-FFF2-40B4-BE49-F238E27FC236}">
                <a16:creationId xmlns:a16="http://schemas.microsoft.com/office/drawing/2014/main" id="{7BE0E0A5-70A3-4F4B-8086-45F8BCA7D781}"/>
              </a:ext>
            </a:extLst>
          </p:cNvPr>
          <p:cNvSpPr>
            <a:spLocks noGrp="1"/>
          </p:cNvSpPr>
          <p:nvPr>
            <p:ph idx="1"/>
          </p:nvPr>
        </p:nvSpPr>
        <p:spPr>
          <a:xfrm>
            <a:off x="353283" y="4528453"/>
            <a:ext cx="4625622" cy="2175538"/>
          </a:xfrm>
        </p:spPr>
        <p:txBody>
          <a:bodyPr>
            <a:normAutofit/>
          </a:bodyPr>
          <a:lstStyle/>
          <a:p>
            <a:pPr marL="0" lvl="0" indent="0" algn="ctr" defTabSz="457200">
              <a:lnSpc>
                <a:spcPct val="100000"/>
              </a:lnSpc>
              <a:spcBef>
                <a:spcPts val="0"/>
              </a:spcBef>
              <a:buSzTx/>
              <a:buNone/>
            </a:pPr>
            <a:r>
              <a:rPr lang="en-US" sz="2400" b="1" dirty="0">
                <a:latin typeface="Century Schoolbook" panose="02040604050505020304"/>
              </a:rPr>
              <a:t>Pathways Offered</a:t>
            </a:r>
          </a:p>
          <a:p>
            <a:pPr marL="0" lvl="0" indent="0" defTabSz="457200">
              <a:lnSpc>
                <a:spcPct val="100000"/>
              </a:lnSpc>
              <a:spcBef>
                <a:spcPts val="0"/>
              </a:spcBef>
              <a:buSzTx/>
              <a:buNone/>
            </a:pPr>
            <a:r>
              <a:rPr lang="en-US" b="1" u="sng" dirty="0">
                <a:latin typeface="Century Schoolbook" panose="02040604050505020304"/>
              </a:rPr>
              <a:t>Healthcare</a:t>
            </a:r>
            <a:r>
              <a:rPr lang="en-US" dirty="0">
                <a:latin typeface="Century Schoolbook" panose="02040604050505020304"/>
              </a:rPr>
              <a:t> </a:t>
            </a:r>
          </a:p>
          <a:p>
            <a:pPr marL="0" lvl="0" indent="0" defTabSz="457200">
              <a:lnSpc>
                <a:spcPct val="100000"/>
              </a:lnSpc>
              <a:spcBef>
                <a:spcPts val="0"/>
              </a:spcBef>
              <a:buSzTx/>
              <a:buNone/>
            </a:pPr>
            <a:r>
              <a:rPr lang="en-US" b="1" u="sng" dirty="0">
                <a:latin typeface="Century Schoolbook" panose="02040604050505020304"/>
              </a:rPr>
              <a:t>Mechatronics/Manufacturing</a:t>
            </a:r>
          </a:p>
          <a:p>
            <a:pPr marL="0" lvl="0" indent="0" defTabSz="457200">
              <a:lnSpc>
                <a:spcPct val="100000"/>
              </a:lnSpc>
              <a:spcBef>
                <a:spcPts val="0"/>
              </a:spcBef>
              <a:buSzTx/>
              <a:buNone/>
            </a:pPr>
            <a:r>
              <a:rPr lang="en-US" b="1" u="sng" dirty="0">
                <a:latin typeface="Century Schoolbook" panose="02040604050505020304"/>
              </a:rPr>
              <a:t>Energy</a:t>
            </a:r>
          </a:p>
          <a:p>
            <a:pPr marL="0" lvl="0" indent="0" defTabSz="457200">
              <a:lnSpc>
                <a:spcPct val="100000"/>
              </a:lnSpc>
              <a:spcBef>
                <a:spcPts val="0"/>
              </a:spcBef>
              <a:buSzTx/>
              <a:buNone/>
            </a:pPr>
            <a:r>
              <a:rPr lang="en-US" b="1" u="sng" dirty="0">
                <a:latin typeface="Century Schoolbook" panose="02040604050505020304"/>
              </a:rPr>
              <a:t>Cybersecurity</a:t>
            </a:r>
          </a:p>
        </p:txBody>
      </p:sp>
      <p:sp>
        <p:nvSpPr>
          <p:cNvPr id="4" name="Rectangle 3">
            <a:extLst>
              <a:ext uri="{FF2B5EF4-FFF2-40B4-BE49-F238E27FC236}">
                <a16:creationId xmlns:a16="http://schemas.microsoft.com/office/drawing/2014/main" id="{DEEEE3DF-795A-4D84-AE78-9FAC6A797FF1}"/>
              </a:ext>
            </a:extLst>
          </p:cNvPr>
          <p:cNvSpPr/>
          <p:nvPr/>
        </p:nvSpPr>
        <p:spPr>
          <a:xfrm>
            <a:off x="489464" y="1739508"/>
            <a:ext cx="5373511" cy="2666884"/>
          </a:xfrm>
          <a:prstGeom prst="rect">
            <a:avLst/>
          </a:prstGeom>
        </p:spPr>
        <p:txBody>
          <a:bodyPr wrap="square">
            <a:spAutoFit/>
          </a:bodyPr>
          <a:lstStyle/>
          <a:p>
            <a:pPr marL="182880" lvl="0" indent="-182880">
              <a:lnSpc>
                <a:spcPct val="95000"/>
              </a:lnSpc>
              <a:spcBef>
                <a:spcPts val="1400"/>
              </a:spcBef>
              <a:spcAft>
                <a:spcPts val="200"/>
              </a:spcAft>
              <a:buClr>
                <a:srgbClr val="6F6F74"/>
              </a:buClr>
              <a:buSzPct val="80000"/>
              <a:buFont typeface="Arial" pitchFamily="34" charset="0"/>
              <a:buChar char="•"/>
            </a:pPr>
            <a:r>
              <a:rPr lang="en-US" sz="1600" spc="10" dirty="0">
                <a:solidFill>
                  <a:srgbClr val="000000"/>
                </a:solidFill>
                <a:latin typeface="Century Schoolbook" panose="02040604050505020304"/>
              </a:rPr>
              <a:t>Serves all 5 high schools in Paulding County.</a:t>
            </a:r>
          </a:p>
          <a:p>
            <a:pPr marL="182880" lvl="0" indent="-182880">
              <a:lnSpc>
                <a:spcPct val="95000"/>
              </a:lnSpc>
              <a:spcBef>
                <a:spcPts val="1400"/>
              </a:spcBef>
              <a:spcAft>
                <a:spcPts val="200"/>
              </a:spcAft>
              <a:buClr>
                <a:srgbClr val="6F6F74"/>
              </a:buClr>
              <a:buSzPct val="80000"/>
              <a:buFont typeface="Arial" pitchFamily="34" charset="0"/>
              <a:buChar char="•"/>
            </a:pPr>
            <a:r>
              <a:rPr lang="en-US" sz="1600" spc="10" dirty="0">
                <a:solidFill>
                  <a:srgbClr val="000000"/>
                </a:solidFill>
                <a:latin typeface="Century Schoolbook" panose="02040604050505020304"/>
              </a:rPr>
              <a:t>Programs are housed at New Hope Education Center</a:t>
            </a:r>
          </a:p>
          <a:p>
            <a:pPr marL="182880" lvl="0" indent="-182880">
              <a:lnSpc>
                <a:spcPct val="95000"/>
              </a:lnSpc>
              <a:spcBef>
                <a:spcPts val="1400"/>
              </a:spcBef>
              <a:spcAft>
                <a:spcPts val="200"/>
              </a:spcAft>
              <a:buClr>
                <a:srgbClr val="6F6F74"/>
              </a:buClr>
              <a:buSzPct val="80000"/>
              <a:buFont typeface="Arial" pitchFamily="34" charset="0"/>
              <a:buChar char="•"/>
            </a:pPr>
            <a:r>
              <a:rPr lang="en-US" sz="1600" spc="10" dirty="0">
                <a:solidFill>
                  <a:srgbClr val="000000"/>
                </a:solidFill>
                <a:latin typeface="Century Schoolbook" panose="02040604050505020304"/>
              </a:rPr>
              <a:t>Transportation is provided to and from NPHS for classes.</a:t>
            </a:r>
          </a:p>
          <a:p>
            <a:pPr marL="182880" lvl="0" indent="-182880">
              <a:lnSpc>
                <a:spcPct val="95000"/>
              </a:lnSpc>
              <a:spcBef>
                <a:spcPts val="1400"/>
              </a:spcBef>
              <a:spcAft>
                <a:spcPts val="200"/>
              </a:spcAft>
              <a:buClr>
                <a:srgbClr val="6F6F74"/>
              </a:buClr>
              <a:buSzPct val="80000"/>
              <a:buFont typeface="Arial" pitchFamily="34" charset="0"/>
              <a:buChar char="•"/>
            </a:pPr>
            <a:r>
              <a:rPr lang="en-US" sz="1600" spc="10" dirty="0">
                <a:solidFill>
                  <a:srgbClr val="000000"/>
                </a:solidFill>
                <a:latin typeface="Century Schoolbook" panose="02040604050505020304"/>
              </a:rPr>
              <a:t>Offers courses and pathways specifically selected based upon the work needs of the surrounding area and the state. </a:t>
            </a:r>
          </a:p>
        </p:txBody>
      </p:sp>
      <p:pic>
        <p:nvPicPr>
          <p:cNvPr id="5" name="Picture 4">
            <a:extLst>
              <a:ext uri="{FF2B5EF4-FFF2-40B4-BE49-F238E27FC236}">
                <a16:creationId xmlns:a16="http://schemas.microsoft.com/office/drawing/2014/main" id="{00C58328-925F-45A6-A559-D1ADC2ED2266}"/>
              </a:ext>
            </a:extLst>
          </p:cNvPr>
          <p:cNvPicPr>
            <a:picLocks noChangeAspect="1"/>
          </p:cNvPicPr>
          <p:nvPr/>
        </p:nvPicPr>
        <p:blipFill rotWithShape="1">
          <a:blip r:embed="rId2"/>
          <a:srcRect l="6058" t="6629" r="6594" b="5519"/>
          <a:stretch/>
        </p:blipFill>
        <p:spPr>
          <a:xfrm>
            <a:off x="4682276" y="4572000"/>
            <a:ext cx="2076442" cy="2088445"/>
          </a:xfrm>
          <a:prstGeom prst="rect">
            <a:avLst/>
          </a:prstGeom>
        </p:spPr>
      </p:pic>
      <p:sp>
        <p:nvSpPr>
          <p:cNvPr id="7" name="TextBox 6">
            <a:extLst>
              <a:ext uri="{FF2B5EF4-FFF2-40B4-BE49-F238E27FC236}">
                <a16:creationId xmlns:a16="http://schemas.microsoft.com/office/drawing/2014/main" id="{6A925D62-1C1D-4225-9A04-D435542E3FC1}"/>
              </a:ext>
            </a:extLst>
          </p:cNvPr>
          <p:cNvSpPr txBox="1"/>
          <p:nvPr/>
        </p:nvSpPr>
        <p:spPr>
          <a:xfrm>
            <a:off x="6471358" y="501472"/>
            <a:ext cx="5257800" cy="1200329"/>
          </a:xfrm>
          <a:prstGeom prst="rect">
            <a:avLst/>
          </a:prstGeom>
          <a:noFill/>
        </p:spPr>
        <p:txBody>
          <a:bodyPr wrap="square" rtlCol="0">
            <a:spAutoFit/>
          </a:bodyPr>
          <a:lstStyle/>
          <a:p>
            <a:r>
              <a:rPr lang="en-US" sz="3600" dirty="0">
                <a:solidFill>
                  <a:schemeClr val="accent2"/>
                </a:solidFill>
              </a:rPr>
              <a:t>PAULDING VIRTUAL ACADEMY (PVA)</a:t>
            </a:r>
            <a:r>
              <a:rPr lang="en-US" sz="2000" dirty="0">
                <a:solidFill>
                  <a:schemeClr val="accent2"/>
                </a:solidFill>
              </a:rPr>
              <a:t> </a:t>
            </a:r>
          </a:p>
        </p:txBody>
      </p:sp>
      <p:sp>
        <p:nvSpPr>
          <p:cNvPr id="8" name="TextBox 7">
            <a:extLst>
              <a:ext uri="{FF2B5EF4-FFF2-40B4-BE49-F238E27FC236}">
                <a16:creationId xmlns:a16="http://schemas.microsoft.com/office/drawing/2014/main" id="{630BE40E-882F-41BB-9F97-C4387F8C1BC1}"/>
              </a:ext>
            </a:extLst>
          </p:cNvPr>
          <p:cNvSpPr txBox="1"/>
          <p:nvPr/>
        </p:nvSpPr>
        <p:spPr>
          <a:xfrm>
            <a:off x="6471358" y="1952978"/>
            <a:ext cx="4278704" cy="1876411"/>
          </a:xfrm>
          <a:prstGeom prst="rect">
            <a:avLst/>
          </a:prstGeom>
          <a:noFill/>
        </p:spPr>
        <p:txBody>
          <a:bodyPr wrap="square" rtlCol="0">
            <a:spAutoFit/>
          </a:bodyPr>
          <a:lstStyle/>
          <a:p>
            <a:pPr marL="182880" lvl="0" indent="-182880">
              <a:lnSpc>
                <a:spcPct val="95000"/>
              </a:lnSpc>
              <a:spcBef>
                <a:spcPts val="1400"/>
              </a:spcBef>
              <a:spcAft>
                <a:spcPts val="200"/>
              </a:spcAft>
              <a:buClr>
                <a:srgbClr val="6F6F74"/>
              </a:buClr>
              <a:buSzPct val="80000"/>
              <a:buFont typeface="Arial" pitchFamily="34" charset="0"/>
              <a:buChar char="•"/>
            </a:pPr>
            <a:r>
              <a:rPr lang="en-US" spc="10" dirty="0">
                <a:solidFill>
                  <a:srgbClr val="000000"/>
                </a:solidFill>
                <a:latin typeface="Century Schoolbook" panose="02040604050505020304"/>
              </a:rPr>
              <a:t>For a fully online experience, please register your student in </a:t>
            </a:r>
            <a:r>
              <a:rPr lang="en-US" b="1" spc="10" dirty="0">
                <a:solidFill>
                  <a:srgbClr val="000000"/>
                </a:solidFill>
                <a:latin typeface="Century Schoolbook" panose="02040604050505020304"/>
              </a:rPr>
              <a:t>Infinite Campus Parent Portal by February 16, 2024. </a:t>
            </a:r>
          </a:p>
          <a:p>
            <a:pPr marL="182880" lvl="0" indent="-182880">
              <a:lnSpc>
                <a:spcPct val="95000"/>
              </a:lnSpc>
              <a:spcBef>
                <a:spcPts val="1400"/>
              </a:spcBef>
              <a:spcAft>
                <a:spcPts val="200"/>
              </a:spcAft>
              <a:buClr>
                <a:srgbClr val="6F6F74"/>
              </a:buClr>
              <a:buSzPct val="80000"/>
              <a:buFont typeface="Arial" pitchFamily="34" charset="0"/>
              <a:buChar char="•"/>
            </a:pPr>
            <a:r>
              <a:rPr lang="en-US" b="1" i="1" u="sng" spc="10" dirty="0">
                <a:solidFill>
                  <a:srgbClr val="000000"/>
                </a:solidFill>
                <a:latin typeface="Century Schoolbook" panose="02040604050505020304"/>
              </a:rPr>
              <a:t>Please note that this is a yearlong commitment. </a:t>
            </a:r>
          </a:p>
        </p:txBody>
      </p:sp>
      <p:pic>
        <p:nvPicPr>
          <p:cNvPr id="9" name="Picture 8">
            <a:extLst>
              <a:ext uri="{FF2B5EF4-FFF2-40B4-BE49-F238E27FC236}">
                <a16:creationId xmlns:a16="http://schemas.microsoft.com/office/drawing/2014/main" id="{79445255-6CE9-4B58-837C-040A36D6DCBF}"/>
              </a:ext>
            </a:extLst>
          </p:cNvPr>
          <p:cNvPicPr>
            <a:picLocks noChangeAspect="1"/>
          </p:cNvPicPr>
          <p:nvPr/>
        </p:nvPicPr>
        <p:blipFill>
          <a:blip r:embed="rId3"/>
          <a:stretch>
            <a:fillRect/>
          </a:stretch>
        </p:blipFill>
        <p:spPr>
          <a:xfrm>
            <a:off x="9100258" y="4160851"/>
            <a:ext cx="2700030" cy="2458790"/>
          </a:xfrm>
          <a:prstGeom prst="rect">
            <a:avLst/>
          </a:prstGeom>
        </p:spPr>
      </p:pic>
      <p:sp>
        <p:nvSpPr>
          <p:cNvPr id="10" name="TextBox 9">
            <a:extLst>
              <a:ext uri="{FF2B5EF4-FFF2-40B4-BE49-F238E27FC236}">
                <a16:creationId xmlns:a16="http://schemas.microsoft.com/office/drawing/2014/main" id="{88BB2259-D649-463D-BC5D-BF68225345E1}"/>
              </a:ext>
            </a:extLst>
          </p:cNvPr>
          <p:cNvSpPr txBox="1"/>
          <p:nvPr/>
        </p:nvSpPr>
        <p:spPr>
          <a:xfrm>
            <a:off x="4632527" y="4180895"/>
            <a:ext cx="2197974" cy="369332"/>
          </a:xfrm>
          <a:prstGeom prst="rect">
            <a:avLst/>
          </a:prstGeom>
          <a:noFill/>
        </p:spPr>
        <p:txBody>
          <a:bodyPr wrap="none" rtlCol="0">
            <a:spAutoFit/>
          </a:bodyPr>
          <a:lstStyle/>
          <a:p>
            <a:r>
              <a:rPr lang="en-US" b="1" dirty="0"/>
              <a:t>PCCA Interest Form:</a:t>
            </a:r>
          </a:p>
        </p:txBody>
      </p:sp>
    </p:spTree>
    <p:extLst>
      <p:ext uri="{BB962C8B-B14F-4D97-AF65-F5344CB8AC3E}">
        <p14:creationId xmlns:p14="http://schemas.microsoft.com/office/powerpoint/2010/main" val="258351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BA7BA-A3BF-4A6D-B251-5CF200A6AA97}"/>
              </a:ext>
            </a:extLst>
          </p:cNvPr>
          <p:cNvSpPr>
            <a:spLocks noGrp="1"/>
          </p:cNvSpPr>
          <p:nvPr>
            <p:ph type="title"/>
          </p:nvPr>
        </p:nvSpPr>
        <p:spPr>
          <a:xfrm>
            <a:off x="4086578" y="478318"/>
            <a:ext cx="7267222" cy="1116811"/>
          </a:xfrm>
        </p:spPr>
        <p:txBody>
          <a:bodyPr>
            <a:normAutofit fontScale="90000"/>
          </a:bodyPr>
          <a:lstStyle/>
          <a:p>
            <a:pPr algn="r"/>
            <a:r>
              <a:rPr lang="en-US" dirty="0">
                <a:solidFill>
                  <a:schemeClr val="accent2"/>
                </a:solidFill>
              </a:rPr>
              <a:t>Dual Enrollment</a:t>
            </a:r>
            <a:br>
              <a:rPr lang="en-US" dirty="0">
                <a:solidFill>
                  <a:schemeClr val="accent2"/>
                </a:solidFill>
              </a:rPr>
            </a:br>
            <a:r>
              <a:rPr lang="en-US" sz="3100" dirty="0">
                <a:solidFill>
                  <a:schemeClr val="accent2"/>
                </a:solidFill>
              </a:rPr>
              <a:t>(Presentation in Theatre)</a:t>
            </a:r>
            <a:endParaRPr lang="en-US" dirty="0">
              <a:solidFill>
                <a:schemeClr val="accent2"/>
              </a:solidFill>
            </a:endParaRPr>
          </a:p>
        </p:txBody>
      </p:sp>
      <p:sp>
        <p:nvSpPr>
          <p:cNvPr id="3" name="Content Placeholder 2">
            <a:extLst>
              <a:ext uri="{FF2B5EF4-FFF2-40B4-BE49-F238E27FC236}">
                <a16:creationId xmlns:a16="http://schemas.microsoft.com/office/drawing/2014/main" id="{8EDA8716-4412-44AC-9FC5-0DCC72189459}"/>
              </a:ext>
            </a:extLst>
          </p:cNvPr>
          <p:cNvSpPr>
            <a:spLocks noGrp="1"/>
          </p:cNvSpPr>
          <p:nvPr>
            <p:ph idx="1"/>
          </p:nvPr>
        </p:nvSpPr>
        <p:spPr>
          <a:xfrm>
            <a:off x="838200" y="2061469"/>
            <a:ext cx="10515600" cy="2533109"/>
          </a:xfrm>
        </p:spPr>
        <p:txBody>
          <a:bodyPr>
            <a:normAutofit/>
          </a:bodyPr>
          <a:lstStyle/>
          <a:p>
            <a:pPr marL="0" indent="0" algn="ctr">
              <a:buNone/>
            </a:pPr>
            <a:r>
              <a:rPr lang="en-US" sz="2800" b="1" dirty="0"/>
              <a:t>For Juniors and Seniors </a:t>
            </a:r>
          </a:p>
          <a:p>
            <a:r>
              <a:rPr lang="en-US" sz="2400" dirty="0"/>
              <a:t>Students can take courses from a state public or private college while still enrolled as a high school student and </a:t>
            </a:r>
            <a:r>
              <a:rPr lang="en-US" sz="2400" dirty="0">
                <a:highlight>
                  <a:srgbClr val="00FFFF"/>
                </a:highlight>
              </a:rPr>
              <a:t>receive credit both at the high school and at the postsecondary institution</a:t>
            </a:r>
            <a:r>
              <a:rPr lang="en-US" sz="2400" dirty="0"/>
              <a:t>. </a:t>
            </a:r>
          </a:p>
          <a:p>
            <a:r>
              <a:rPr lang="en-US" sz="2400" dirty="0"/>
              <a:t>Most college classes (up to 30 hours) are </a:t>
            </a:r>
            <a:r>
              <a:rPr lang="en-US" sz="2400" dirty="0">
                <a:highlight>
                  <a:srgbClr val="00FFFF"/>
                </a:highlight>
              </a:rPr>
              <a:t>free </a:t>
            </a:r>
            <a:r>
              <a:rPr lang="en-US" sz="2400" dirty="0"/>
              <a:t>for high school students.</a:t>
            </a:r>
          </a:p>
          <a:p>
            <a:endParaRPr lang="en-US" sz="2400" dirty="0"/>
          </a:p>
        </p:txBody>
      </p:sp>
      <p:pic>
        <p:nvPicPr>
          <p:cNvPr id="5" name="Picture 4">
            <a:extLst>
              <a:ext uri="{FF2B5EF4-FFF2-40B4-BE49-F238E27FC236}">
                <a16:creationId xmlns:a16="http://schemas.microsoft.com/office/drawing/2014/main" id="{3E56F099-DD4C-41DA-8AB7-8D7900AA0EC8}"/>
              </a:ext>
            </a:extLst>
          </p:cNvPr>
          <p:cNvPicPr>
            <a:picLocks noChangeAspect="1"/>
          </p:cNvPicPr>
          <p:nvPr/>
        </p:nvPicPr>
        <p:blipFill>
          <a:blip r:embed="rId3"/>
          <a:stretch>
            <a:fillRect/>
          </a:stretch>
        </p:blipFill>
        <p:spPr>
          <a:xfrm>
            <a:off x="417512" y="291479"/>
            <a:ext cx="3192319" cy="2124343"/>
          </a:xfrm>
          <a:prstGeom prst="rect">
            <a:avLst/>
          </a:prstGeom>
        </p:spPr>
      </p:pic>
      <p:sp>
        <p:nvSpPr>
          <p:cNvPr id="6" name="Rectangle 5">
            <a:extLst>
              <a:ext uri="{FF2B5EF4-FFF2-40B4-BE49-F238E27FC236}">
                <a16:creationId xmlns:a16="http://schemas.microsoft.com/office/drawing/2014/main" id="{C7FE4B81-7629-4AE4-9502-89C5A51E8ACF}"/>
              </a:ext>
            </a:extLst>
          </p:cNvPr>
          <p:cNvSpPr/>
          <p:nvPr/>
        </p:nvSpPr>
        <p:spPr>
          <a:xfrm>
            <a:off x="1456267" y="4594578"/>
            <a:ext cx="4538133" cy="1938992"/>
          </a:xfrm>
          <a:prstGeom prst="rect">
            <a:avLst/>
          </a:prstGeom>
        </p:spPr>
        <p:txBody>
          <a:bodyPr wrap="square">
            <a:spAutoFit/>
          </a:bodyPr>
          <a:lstStyle/>
          <a:p>
            <a:r>
              <a:rPr lang="en-US" sz="2400" i="1" dirty="0"/>
              <a:t>Expand course offerings</a:t>
            </a:r>
          </a:p>
          <a:p>
            <a:r>
              <a:rPr lang="en-US" sz="2400" i="1" dirty="0"/>
              <a:t>Save money on college.</a:t>
            </a:r>
          </a:p>
          <a:p>
            <a:r>
              <a:rPr lang="en-US" sz="2400" i="1" dirty="0"/>
              <a:t>Get ahead on college coursework. </a:t>
            </a:r>
          </a:p>
          <a:p>
            <a:r>
              <a:rPr lang="en-US" sz="2400" i="1" dirty="0"/>
              <a:t>Flexible schedule. </a:t>
            </a:r>
          </a:p>
          <a:p>
            <a:r>
              <a:rPr lang="en-US" sz="2400" i="1" dirty="0"/>
              <a:t>Quicker entry into the workforce. </a:t>
            </a:r>
          </a:p>
        </p:txBody>
      </p:sp>
      <p:cxnSp>
        <p:nvCxnSpPr>
          <p:cNvPr id="9" name="Straight Connector 8">
            <a:extLst>
              <a:ext uri="{FF2B5EF4-FFF2-40B4-BE49-F238E27FC236}">
                <a16:creationId xmlns:a16="http://schemas.microsoft.com/office/drawing/2014/main" id="{67C43611-DCAE-4A65-BC56-C0ED78C940BC}"/>
              </a:ext>
            </a:extLst>
          </p:cNvPr>
          <p:cNvCxnSpPr>
            <a:cxnSpLocks/>
          </p:cNvCxnSpPr>
          <p:nvPr/>
        </p:nvCxnSpPr>
        <p:spPr>
          <a:xfrm>
            <a:off x="1377244" y="4718756"/>
            <a:ext cx="0" cy="1693333"/>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8C9697E-D29D-4207-961E-E9962A6401E8}"/>
              </a:ext>
            </a:extLst>
          </p:cNvPr>
          <p:cNvSpPr txBox="1"/>
          <p:nvPr/>
        </p:nvSpPr>
        <p:spPr>
          <a:xfrm>
            <a:off x="6197602" y="4594578"/>
            <a:ext cx="5339642" cy="1785104"/>
          </a:xfrm>
          <a:prstGeom prst="rect">
            <a:avLst/>
          </a:prstGeom>
          <a:noFill/>
        </p:spPr>
        <p:txBody>
          <a:bodyPr wrap="square" rtlCol="0">
            <a:spAutoFit/>
          </a:bodyPr>
          <a:lstStyle/>
          <a:p>
            <a:pPr algn="ctr"/>
            <a:r>
              <a:rPr lang="en-US" sz="2400" b="1" dirty="0">
                <a:latin typeface="+mj-lt"/>
              </a:rPr>
              <a:t>Important Considerations: </a:t>
            </a:r>
          </a:p>
          <a:p>
            <a:pPr marL="285750" indent="-285750">
              <a:buFontTx/>
              <a:buChar char="-"/>
            </a:pPr>
            <a:r>
              <a:rPr lang="en-US" dirty="0"/>
              <a:t>Maturity Level </a:t>
            </a:r>
          </a:p>
          <a:p>
            <a:pPr marL="285750" indent="-285750">
              <a:buFontTx/>
              <a:buChar char="-"/>
            </a:pPr>
            <a:r>
              <a:rPr lang="en-US" dirty="0"/>
              <a:t>Transportation </a:t>
            </a:r>
          </a:p>
          <a:p>
            <a:pPr marL="742950" lvl="1" indent="-285750">
              <a:buFontTx/>
              <a:buChar char="-"/>
            </a:pPr>
            <a:r>
              <a:rPr lang="en-US" sz="1600" i="1" dirty="0"/>
              <a:t>We cannot guarantee a parking pass</a:t>
            </a:r>
          </a:p>
          <a:p>
            <a:pPr marL="742950" lvl="1" indent="-285750">
              <a:buFontTx/>
              <a:buChar char="-"/>
            </a:pPr>
            <a:r>
              <a:rPr lang="en-US" sz="1600" i="1" dirty="0"/>
              <a:t>Must be off campus when not in class at NPHS</a:t>
            </a:r>
          </a:p>
          <a:p>
            <a:pPr marL="285750" indent="-285750">
              <a:buFontTx/>
              <a:buChar char="-"/>
            </a:pPr>
            <a:r>
              <a:rPr lang="en-US" dirty="0"/>
              <a:t>Admission requirements are different for each college</a:t>
            </a:r>
            <a:endParaRPr lang="en-US" sz="2000" dirty="0"/>
          </a:p>
        </p:txBody>
      </p:sp>
    </p:spTree>
    <p:extLst>
      <p:ext uri="{BB962C8B-B14F-4D97-AF65-F5344CB8AC3E}">
        <p14:creationId xmlns:p14="http://schemas.microsoft.com/office/powerpoint/2010/main" val="323045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C7346A-0E3A-47BD-86AF-2DE07D163FCC}"/>
              </a:ext>
            </a:extLst>
          </p:cNvPr>
          <p:cNvSpPr>
            <a:spLocks noGrp="1"/>
          </p:cNvSpPr>
          <p:nvPr>
            <p:ph type="ctrTitle"/>
          </p:nvPr>
        </p:nvSpPr>
        <p:spPr>
          <a:xfrm>
            <a:off x="698739" y="1242061"/>
            <a:ext cx="3680458" cy="2613660"/>
          </a:xfrm>
        </p:spPr>
        <p:txBody>
          <a:bodyPr anchor="b">
            <a:normAutofit/>
          </a:bodyPr>
          <a:lstStyle/>
          <a:p>
            <a:pPr algn="ctr"/>
            <a:r>
              <a:rPr lang="en-US" sz="3600" dirty="0"/>
              <a:t>Questions?</a:t>
            </a:r>
          </a:p>
        </p:txBody>
      </p:sp>
      <p:sp>
        <p:nvSpPr>
          <p:cNvPr id="11" name="Subtitle 2">
            <a:extLst>
              <a:ext uri="{FF2B5EF4-FFF2-40B4-BE49-F238E27FC236}">
                <a16:creationId xmlns:a16="http://schemas.microsoft.com/office/drawing/2014/main" id="{8026D853-A90C-4552-8EDA-857C715FEDF4}"/>
              </a:ext>
            </a:extLst>
          </p:cNvPr>
          <p:cNvSpPr>
            <a:spLocks noGrp="1"/>
          </p:cNvSpPr>
          <p:nvPr>
            <p:ph type="subTitle" idx="1"/>
          </p:nvPr>
        </p:nvSpPr>
        <p:spPr>
          <a:xfrm>
            <a:off x="922100" y="4114800"/>
            <a:ext cx="3233737" cy="1861154"/>
          </a:xfrm>
        </p:spPr>
        <p:txBody>
          <a:bodyPr anchor="t"/>
          <a:lstStyle/>
          <a:p>
            <a:pPr algn="ctr"/>
            <a:endParaRPr lang="en-US" dirty="0"/>
          </a:p>
        </p:txBody>
      </p:sp>
      <p:pic>
        <p:nvPicPr>
          <p:cNvPr id="4" name="Picture 3">
            <a:extLst>
              <a:ext uri="{FF2B5EF4-FFF2-40B4-BE49-F238E27FC236}">
                <a16:creationId xmlns:a16="http://schemas.microsoft.com/office/drawing/2014/main" id="{7431BAA2-BB28-492F-A82D-34931E09DCA3}"/>
              </a:ext>
            </a:extLst>
          </p:cNvPr>
          <p:cNvPicPr>
            <a:picLocks noChangeAspect="1"/>
          </p:cNvPicPr>
          <p:nvPr/>
        </p:nvPicPr>
        <p:blipFill>
          <a:blip r:embed="rId2"/>
          <a:stretch>
            <a:fillRect/>
          </a:stretch>
        </p:blipFill>
        <p:spPr>
          <a:xfrm>
            <a:off x="5993256" y="838200"/>
            <a:ext cx="5203371" cy="5181600"/>
          </a:xfrm>
          <a:prstGeom prst="rect">
            <a:avLst/>
          </a:prstGeom>
          <a:noFill/>
        </p:spPr>
      </p:pic>
      <p:sp>
        <p:nvSpPr>
          <p:cNvPr id="15" name="Date Placeholder 3">
            <a:extLst>
              <a:ext uri="{FF2B5EF4-FFF2-40B4-BE49-F238E27FC236}">
                <a16:creationId xmlns:a16="http://schemas.microsoft.com/office/drawing/2014/main" id="{0DCCE557-E097-4F8D-AF45-6407FB7AA213}"/>
              </a:ext>
            </a:extLst>
          </p:cNvPr>
          <p:cNvSpPr>
            <a:spLocks noGrp="1"/>
          </p:cNvSpPr>
          <p:nvPr>
            <p:ph type="dt" sz="half" idx="10"/>
          </p:nvPr>
        </p:nvSpPr>
        <p:spPr>
          <a:xfrm rot="5400000">
            <a:off x="10425981" y="4687095"/>
            <a:ext cx="2706690" cy="365125"/>
          </a:xfrm>
        </p:spPr>
        <p:txBody>
          <a:bodyPr/>
          <a:lstStyle/>
          <a:p>
            <a:pPr>
              <a:spcAft>
                <a:spcPts val="600"/>
              </a:spcAft>
            </a:pPr>
            <a:endParaRPr lang="en-US" dirty="0"/>
          </a:p>
        </p:txBody>
      </p:sp>
      <p:sp>
        <p:nvSpPr>
          <p:cNvPr id="17" name="Slide Number Placeholder 19">
            <a:extLst>
              <a:ext uri="{FF2B5EF4-FFF2-40B4-BE49-F238E27FC236}">
                <a16:creationId xmlns:a16="http://schemas.microsoft.com/office/drawing/2014/main" id="{F81F9278-0E0F-41D5-9B0E-507E77D91CF4}"/>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17</a:t>
            </a:fld>
            <a:endParaRPr lang="en-US"/>
          </a:p>
        </p:txBody>
      </p:sp>
    </p:spTree>
    <p:extLst>
      <p:ext uri="{BB962C8B-B14F-4D97-AF65-F5344CB8AC3E}">
        <p14:creationId xmlns:p14="http://schemas.microsoft.com/office/powerpoint/2010/main" val="63064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CF85-F862-4320-9D96-C5BD40AC7039}"/>
              </a:ext>
            </a:extLst>
          </p:cNvPr>
          <p:cNvSpPr>
            <a:spLocks noGrp="1"/>
          </p:cNvSpPr>
          <p:nvPr>
            <p:ph type="title"/>
          </p:nvPr>
        </p:nvSpPr>
        <p:spPr>
          <a:xfrm>
            <a:off x="838200" y="5617864"/>
            <a:ext cx="10515600" cy="1116811"/>
          </a:xfrm>
        </p:spPr>
        <p:txBody>
          <a:bodyPr/>
          <a:lstStyle/>
          <a:p>
            <a:pPr algn="ctr"/>
            <a:r>
              <a:rPr lang="en-US" dirty="0"/>
              <a:t>Common Student Stressors </a:t>
            </a:r>
          </a:p>
        </p:txBody>
      </p:sp>
      <p:sp>
        <p:nvSpPr>
          <p:cNvPr id="3" name="Content Placeholder 2">
            <a:extLst>
              <a:ext uri="{FF2B5EF4-FFF2-40B4-BE49-F238E27FC236}">
                <a16:creationId xmlns:a16="http://schemas.microsoft.com/office/drawing/2014/main" id="{7B610659-E726-4B7C-BDC5-8C7376AD39B2}"/>
              </a:ext>
            </a:extLst>
          </p:cNvPr>
          <p:cNvSpPr>
            <a:spLocks noGrp="1"/>
          </p:cNvSpPr>
          <p:nvPr>
            <p:ph idx="1"/>
          </p:nvPr>
        </p:nvSpPr>
        <p:spPr>
          <a:xfrm>
            <a:off x="3791527" y="1021919"/>
            <a:ext cx="4267203" cy="3957781"/>
          </a:xfrm>
        </p:spPr>
        <p:txBody>
          <a:bodyPr>
            <a:normAutofit lnSpcReduction="10000"/>
          </a:bodyPr>
          <a:lstStyle/>
          <a:p>
            <a:r>
              <a:rPr lang="en-US" dirty="0"/>
              <a:t>COVID-19 changed our whole world</a:t>
            </a:r>
          </a:p>
          <a:p>
            <a:pPr lvl="1"/>
            <a:r>
              <a:rPr lang="en-US" dirty="0"/>
              <a:t>9</a:t>
            </a:r>
            <a:r>
              <a:rPr lang="en-US" baseline="30000" dirty="0"/>
              <a:t>th</a:t>
            </a:r>
            <a:r>
              <a:rPr lang="en-US" dirty="0"/>
              <a:t> and 10</a:t>
            </a:r>
            <a:r>
              <a:rPr lang="en-US" baseline="30000" dirty="0"/>
              <a:t>th</a:t>
            </a:r>
            <a:r>
              <a:rPr lang="en-US" dirty="0"/>
              <a:t> grade students missed crucial social opportunities during lockdown</a:t>
            </a:r>
          </a:p>
          <a:p>
            <a:r>
              <a:rPr lang="en-US" dirty="0"/>
              <a:t>Pressure to succeed </a:t>
            </a:r>
          </a:p>
          <a:p>
            <a:pPr lvl="1"/>
            <a:r>
              <a:rPr lang="en-US" dirty="0"/>
              <a:t>Burn out is more common than ever!</a:t>
            </a:r>
          </a:p>
          <a:p>
            <a:r>
              <a:rPr lang="en-US" dirty="0"/>
              <a:t>Negative world news</a:t>
            </a:r>
          </a:p>
          <a:p>
            <a:r>
              <a:rPr lang="en-US" dirty="0"/>
              <a:t>Social media </a:t>
            </a:r>
          </a:p>
          <a:p>
            <a:r>
              <a:rPr lang="en-US" dirty="0"/>
              <a:t>Students’ brains are still developing</a:t>
            </a:r>
          </a:p>
          <a:p>
            <a:pPr lvl="1"/>
            <a:r>
              <a:rPr lang="en-US" dirty="0"/>
              <a:t>The decision-making center is the last to develop</a:t>
            </a:r>
          </a:p>
          <a:p>
            <a:endParaRPr lang="en-US" dirty="0"/>
          </a:p>
        </p:txBody>
      </p:sp>
      <p:pic>
        <p:nvPicPr>
          <p:cNvPr id="6150" name="Picture 6" descr="What's causing teen depression and anxiety? - Leadership Society of Arizona">
            <a:extLst>
              <a:ext uri="{FF2B5EF4-FFF2-40B4-BE49-F238E27FC236}">
                <a16:creationId xmlns:a16="http://schemas.microsoft.com/office/drawing/2014/main" id="{09449D8E-B5FF-4563-A16C-46026A55BB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2" b="17925"/>
          <a:stretch/>
        </p:blipFill>
        <p:spPr bwMode="auto">
          <a:xfrm>
            <a:off x="274545" y="431416"/>
            <a:ext cx="3198064" cy="5111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2FEB80-5D0A-4D3C-8724-7A11939C978F}"/>
              </a:ext>
            </a:extLst>
          </p:cNvPr>
          <p:cNvSpPr txBox="1"/>
          <p:nvPr/>
        </p:nvSpPr>
        <p:spPr>
          <a:xfrm>
            <a:off x="838200" y="5543391"/>
            <a:ext cx="2229394" cy="276999"/>
          </a:xfrm>
          <a:prstGeom prst="rect">
            <a:avLst/>
          </a:prstGeom>
          <a:noFill/>
        </p:spPr>
        <p:txBody>
          <a:bodyPr wrap="square" rtlCol="0">
            <a:spAutoFit/>
          </a:bodyPr>
          <a:lstStyle/>
          <a:p>
            <a:r>
              <a:rPr lang="en-US" sz="1200" dirty="0"/>
              <a:t>Pew Research Center, 2018</a:t>
            </a:r>
          </a:p>
        </p:txBody>
      </p:sp>
      <p:pic>
        <p:nvPicPr>
          <p:cNvPr id="5" name="Picture 4">
            <a:extLst>
              <a:ext uri="{FF2B5EF4-FFF2-40B4-BE49-F238E27FC236}">
                <a16:creationId xmlns:a16="http://schemas.microsoft.com/office/drawing/2014/main" id="{1158071A-0FA6-4CE2-906F-FD7D313EF793}"/>
              </a:ext>
            </a:extLst>
          </p:cNvPr>
          <p:cNvPicPr>
            <a:picLocks noChangeAspect="1"/>
          </p:cNvPicPr>
          <p:nvPr/>
        </p:nvPicPr>
        <p:blipFill>
          <a:blip r:embed="rId3"/>
          <a:stretch>
            <a:fillRect/>
          </a:stretch>
        </p:blipFill>
        <p:spPr>
          <a:xfrm>
            <a:off x="8252843" y="1008512"/>
            <a:ext cx="3664612" cy="3957781"/>
          </a:xfrm>
          <a:prstGeom prst="rect">
            <a:avLst/>
          </a:prstGeom>
        </p:spPr>
      </p:pic>
    </p:spTree>
    <p:extLst>
      <p:ext uri="{BB962C8B-B14F-4D97-AF65-F5344CB8AC3E}">
        <p14:creationId xmlns:p14="http://schemas.microsoft.com/office/powerpoint/2010/main" val="2734010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7C72-42DD-44AF-9CDD-E8B8195FB2E7}"/>
              </a:ext>
            </a:extLst>
          </p:cNvPr>
          <p:cNvSpPr>
            <a:spLocks noGrp="1"/>
          </p:cNvSpPr>
          <p:nvPr>
            <p:ph type="title"/>
          </p:nvPr>
        </p:nvSpPr>
        <p:spPr>
          <a:xfrm>
            <a:off x="655320" y="176125"/>
            <a:ext cx="10515600" cy="1116811"/>
          </a:xfrm>
        </p:spPr>
        <p:txBody>
          <a:bodyPr/>
          <a:lstStyle/>
          <a:p>
            <a:r>
              <a:rPr lang="en-US" dirty="0"/>
              <a:t>Warning Signs </a:t>
            </a:r>
          </a:p>
        </p:txBody>
      </p:sp>
      <p:sp>
        <p:nvSpPr>
          <p:cNvPr id="3" name="Content Placeholder 2">
            <a:extLst>
              <a:ext uri="{FF2B5EF4-FFF2-40B4-BE49-F238E27FC236}">
                <a16:creationId xmlns:a16="http://schemas.microsoft.com/office/drawing/2014/main" id="{9A1AE813-9919-4BDD-A326-7C00E094FFB1}"/>
              </a:ext>
            </a:extLst>
          </p:cNvPr>
          <p:cNvSpPr>
            <a:spLocks noGrp="1"/>
          </p:cNvSpPr>
          <p:nvPr>
            <p:ph idx="1"/>
          </p:nvPr>
        </p:nvSpPr>
        <p:spPr>
          <a:xfrm>
            <a:off x="4659086" y="1273055"/>
            <a:ext cx="6435633" cy="1367531"/>
          </a:xfrm>
        </p:spPr>
        <p:txBody>
          <a:bodyPr/>
          <a:lstStyle/>
          <a:p>
            <a:pPr marL="0" indent="0" algn="ctr">
              <a:buNone/>
            </a:pPr>
            <a:r>
              <a:rPr lang="en-US" sz="2400" dirty="0"/>
              <a:t>“As a parent/guardian, what should I be looking for in my teen’s mood/behaviors/words to know that they may not be doing okay?”</a:t>
            </a:r>
          </a:p>
          <a:p>
            <a:pPr marL="0" indent="0" algn="ctr">
              <a:buNone/>
            </a:pPr>
            <a:endParaRPr lang="en-US" dirty="0"/>
          </a:p>
          <a:p>
            <a:pPr marL="0" indent="0" algn="ctr">
              <a:buNone/>
            </a:pPr>
            <a:endParaRPr lang="en-US" dirty="0"/>
          </a:p>
        </p:txBody>
      </p:sp>
      <p:sp>
        <p:nvSpPr>
          <p:cNvPr id="4" name="Arrow: Right 3">
            <a:extLst>
              <a:ext uri="{FF2B5EF4-FFF2-40B4-BE49-F238E27FC236}">
                <a16:creationId xmlns:a16="http://schemas.microsoft.com/office/drawing/2014/main" id="{2C0BE6D5-A109-429F-8B20-A38D14FB6A08}"/>
              </a:ext>
            </a:extLst>
          </p:cNvPr>
          <p:cNvSpPr/>
          <p:nvPr/>
        </p:nvSpPr>
        <p:spPr>
          <a:xfrm>
            <a:off x="1314994" y="1537210"/>
            <a:ext cx="3138134" cy="859101"/>
          </a:xfrm>
          <a:prstGeom prs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24E698C-393E-4CEC-BE21-9BE4B7F8C91B}"/>
              </a:ext>
            </a:extLst>
          </p:cNvPr>
          <p:cNvSpPr txBox="1"/>
          <p:nvPr/>
        </p:nvSpPr>
        <p:spPr>
          <a:xfrm>
            <a:off x="1097281" y="2640585"/>
            <a:ext cx="5434148" cy="378699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Loss of interest in hobbies or activities</a:t>
            </a:r>
          </a:p>
          <a:p>
            <a:pPr marL="285750" indent="-285750">
              <a:lnSpc>
                <a:spcPct val="150000"/>
              </a:lnSpc>
              <a:buFont typeface="Wingdings" panose="05000000000000000000" pitchFamily="2" charset="2"/>
              <a:buChar char="Ø"/>
            </a:pPr>
            <a:r>
              <a:rPr lang="en-US" dirty="0"/>
              <a:t>Withdrawal from friends and family</a:t>
            </a:r>
          </a:p>
          <a:p>
            <a:pPr marL="285750" indent="-285750">
              <a:lnSpc>
                <a:spcPct val="150000"/>
              </a:lnSpc>
              <a:buFont typeface="Wingdings" panose="05000000000000000000" pitchFamily="2" charset="2"/>
              <a:buChar char="Ø"/>
            </a:pPr>
            <a:r>
              <a:rPr lang="en-US" dirty="0"/>
              <a:t>Sudden poor school performance (not due to sickness)</a:t>
            </a:r>
          </a:p>
          <a:p>
            <a:pPr marL="285750" indent="-285750">
              <a:lnSpc>
                <a:spcPct val="150000"/>
              </a:lnSpc>
              <a:buFont typeface="Wingdings" panose="05000000000000000000" pitchFamily="2" charset="2"/>
              <a:buChar char="Ø"/>
            </a:pPr>
            <a:r>
              <a:rPr lang="en-US" dirty="0"/>
              <a:t>Fatigue and/or restlessness</a:t>
            </a:r>
          </a:p>
          <a:p>
            <a:pPr marL="285750" indent="-285750">
              <a:lnSpc>
                <a:spcPct val="150000"/>
              </a:lnSpc>
              <a:buFont typeface="Wingdings" panose="05000000000000000000" pitchFamily="2" charset="2"/>
              <a:buChar char="Ø"/>
            </a:pPr>
            <a:r>
              <a:rPr lang="en-US" dirty="0"/>
              <a:t>Unexplained aches and pains</a:t>
            </a:r>
          </a:p>
          <a:p>
            <a:pPr marL="285750" indent="-285750">
              <a:lnSpc>
                <a:spcPct val="150000"/>
              </a:lnSpc>
              <a:buFont typeface="Wingdings" panose="05000000000000000000" pitchFamily="2" charset="2"/>
              <a:buChar char="Ø"/>
            </a:pPr>
            <a:r>
              <a:rPr lang="en-US" dirty="0"/>
              <a:t>Changes in eating or sleeping habits</a:t>
            </a:r>
          </a:p>
          <a:p>
            <a:pPr marL="285750" indent="-285750">
              <a:lnSpc>
                <a:spcPct val="150000"/>
              </a:lnSpc>
              <a:buFont typeface="Wingdings" panose="05000000000000000000" pitchFamily="2" charset="2"/>
              <a:buChar char="Ø"/>
            </a:pPr>
            <a:r>
              <a:rPr lang="en-US" dirty="0"/>
              <a:t>Excessive cell phone use (outside of normal use)</a:t>
            </a:r>
          </a:p>
          <a:p>
            <a:pPr marL="285750" indent="-285750">
              <a:lnSpc>
                <a:spcPct val="150000"/>
              </a:lnSpc>
              <a:buFont typeface="Wingdings" panose="05000000000000000000" pitchFamily="2" charset="2"/>
              <a:buChar char="Ø"/>
            </a:pPr>
            <a:r>
              <a:rPr lang="en-US" dirty="0"/>
              <a:t>No plans for their future or lack of interest in finding a passion</a:t>
            </a:r>
          </a:p>
        </p:txBody>
      </p:sp>
      <p:pic>
        <p:nvPicPr>
          <p:cNvPr id="7" name="Picture 6">
            <a:extLst>
              <a:ext uri="{FF2B5EF4-FFF2-40B4-BE49-F238E27FC236}">
                <a16:creationId xmlns:a16="http://schemas.microsoft.com/office/drawing/2014/main" id="{674BEE4B-21B2-4C81-AD6C-8C5A886ED544}"/>
              </a:ext>
            </a:extLst>
          </p:cNvPr>
          <p:cNvPicPr>
            <a:picLocks noChangeAspect="1"/>
          </p:cNvPicPr>
          <p:nvPr/>
        </p:nvPicPr>
        <p:blipFill>
          <a:blip r:embed="rId2"/>
          <a:stretch>
            <a:fillRect/>
          </a:stretch>
        </p:blipFill>
        <p:spPr>
          <a:xfrm>
            <a:off x="7608615" y="2601979"/>
            <a:ext cx="3152358" cy="4079896"/>
          </a:xfrm>
          <a:prstGeom prst="rect">
            <a:avLst/>
          </a:prstGeom>
        </p:spPr>
      </p:pic>
    </p:spTree>
    <p:extLst>
      <p:ext uri="{BB962C8B-B14F-4D97-AF65-F5344CB8AC3E}">
        <p14:creationId xmlns:p14="http://schemas.microsoft.com/office/powerpoint/2010/main" val="45558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CBD6-CF32-47A5-8AF8-868BED6C3107}"/>
              </a:ext>
            </a:extLst>
          </p:cNvPr>
          <p:cNvSpPr>
            <a:spLocks noGrp="1"/>
          </p:cNvSpPr>
          <p:nvPr>
            <p:ph type="title"/>
          </p:nvPr>
        </p:nvSpPr>
        <p:spPr>
          <a:xfrm>
            <a:off x="512113" y="789556"/>
            <a:ext cx="5283958" cy="5181600"/>
          </a:xfrm>
        </p:spPr>
        <p:txBody>
          <a:bodyPr>
            <a:normAutofit/>
          </a:bodyPr>
          <a:lstStyle/>
          <a:p>
            <a:r>
              <a:rPr lang="en-US" sz="5400" dirty="0"/>
              <a:t>  </a:t>
            </a:r>
            <a:r>
              <a:rPr lang="en-US" sz="5400" dirty="0">
                <a:solidFill>
                  <a:schemeClr val="accent2"/>
                </a:solidFill>
              </a:rPr>
              <a:t>Welcome</a:t>
            </a:r>
          </a:p>
        </p:txBody>
      </p:sp>
      <p:sp>
        <p:nvSpPr>
          <p:cNvPr id="3" name="Content Placeholder 2">
            <a:extLst>
              <a:ext uri="{FF2B5EF4-FFF2-40B4-BE49-F238E27FC236}">
                <a16:creationId xmlns:a16="http://schemas.microsoft.com/office/drawing/2014/main" id="{F920EEAE-B6D0-4375-9C90-CFD1CD169A49}"/>
              </a:ext>
            </a:extLst>
          </p:cNvPr>
          <p:cNvSpPr>
            <a:spLocks noGrp="1"/>
          </p:cNvSpPr>
          <p:nvPr>
            <p:ph idx="1"/>
          </p:nvPr>
        </p:nvSpPr>
        <p:spPr>
          <a:xfrm>
            <a:off x="5291410" y="1348509"/>
            <a:ext cx="6107544" cy="5333999"/>
          </a:xfrm>
        </p:spPr>
        <p:txBody>
          <a:bodyPr anchor="t">
            <a:normAutofit/>
          </a:bodyPr>
          <a:lstStyle/>
          <a:p>
            <a:r>
              <a:rPr lang="en-US" sz="2800" dirty="0"/>
              <a:t>NPHS School Counselors</a:t>
            </a:r>
          </a:p>
          <a:p>
            <a:r>
              <a:rPr lang="en-US" sz="2800" dirty="0"/>
              <a:t>Academic Planning</a:t>
            </a:r>
          </a:p>
          <a:p>
            <a:r>
              <a:rPr lang="en-US" sz="2800" dirty="0"/>
              <a:t>Testing</a:t>
            </a:r>
          </a:p>
          <a:p>
            <a:r>
              <a:rPr lang="en-US" sz="2800" dirty="0"/>
              <a:t>Athletic Eligibility</a:t>
            </a:r>
          </a:p>
          <a:p>
            <a:r>
              <a:rPr lang="en-US" sz="2800" dirty="0"/>
              <a:t>Special Programs in PCSD</a:t>
            </a:r>
          </a:p>
          <a:p>
            <a:r>
              <a:rPr lang="en-US" sz="2800" dirty="0"/>
              <a:t>Common Stressors for Students &amp; How to Address Them</a:t>
            </a:r>
          </a:p>
          <a:p>
            <a:pPr marL="0" indent="0">
              <a:buNone/>
            </a:pPr>
            <a:endParaRPr lang="en-US" sz="2800" dirty="0"/>
          </a:p>
        </p:txBody>
      </p:sp>
      <p:sp>
        <p:nvSpPr>
          <p:cNvPr id="16" name="Slide Number Placeholder 19">
            <a:extLst>
              <a:ext uri="{FF2B5EF4-FFF2-40B4-BE49-F238E27FC236}">
                <a16:creationId xmlns:a16="http://schemas.microsoft.com/office/drawing/2014/main" id="{52768403-B88C-4BF4-9D44-D8688719AE08}"/>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2</a:t>
            </a:fld>
            <a:endParaRPr lang="en-US"/>
          </a:p>
        </p:txBody>
      </p:sp>
      <p:pic>
        <p:nvPicPr>
          <p:cNvPr id="5" name="Picture 4" descr="Qr code&#10;&#10;Description automatically generated">
            <a:extLst>
              <a:ext uri="{FF2B5EF4-FFF2-40B4-BE49-F238E27FC236}">
                <a16:creationId xmlns:a16="http://schemas.microsoft.com/office/drawing/2014/main" id="{5AC938AF-69A3-4EBE-A883-5E2CB1E9F460}"/>
              </a:ext>
            </a:extLst>
          </p:cNvPr>
          <p:cNvPicPr>
            <a:picLocks noChangeAspect="1"/>
          </p:cNvPicPr>
          <p:nvPr/>
        </p:nvPicPr>
        <p:blipFill rotWithShape="1">
          <a:blip r:embed="rId2">
            <a:extLst>
              <a:ext uri="{28A0092B-C50C-407E-A947-70E740481C1C}">
                <a14:useLocalDpi xmlns:a14="http://schemas.microsoft.com/office/drawing/2010/main" val="0"/>
              </a:ext>
            </a:extLst>
          </a:blip>
          <a:srcRect l="11212" t="11454" r="11536" b="11616"/>
          <a:stretch/>
        </p:blipFill>
        <p:spPr>
          <a:xfrm>
            <a:off x="1256146" y="1348509"/>
            <a:ext cx="2912405" cy="2900218"/>
          </a:xfrm>
          <a:prstGeom prst="rect">
            <a:avLst/>
          </a:prstGeom>
        </p:spPr>
      </p:pic>
      <p:sp>
        <p:nvSpPr>
          <p:cNvPr id="4" name="TextBox 3">
            <a:extLst>
              <a:ext uri="{FF2B5EF4-FFF2-40B4-BE49-F238E27FC236}">
                <a16:creationId xmlns:a16="http://schemas.microsoft.com/office/drawing/2014/main" id="{18A4F916-8F49-4615-86BA-76E1F6D5135E}"/>
              </a:ext>
            </a:extLst>
          </p:cNvPr>
          <p:cNvSpPr txBox="1"/>
          <p:nvPr/>
        </p:nvSpPr>
        <p:spPr>
          <a:xfrm>
            <a:off x="1493200" y="517512"/>
            <a:ext cx="2438296" cy="830997"/>
          </a:xfrm>
          <a:prstGeom prst="rect">
            <a:avLst/>
          </a:prstGeom>
          <a:noFill/>
        </p:spPr>
        <p:txBody>
          <a:bodyPr wrap="none" rtlCol="0">
            <a:spAutoFit/>
          </a:bodyPr>
          <a:lstStyle/>
          <a:p>
            <a:r>
              <a:rPr lang="en-US" sz="2400" b="1" dirty="0"/>
              <a:t>Questions during </a:t>
            </a:r>
          </a:p>
          <a:p>
            <a:r>
              <a:rPr lang="en-US" sz="2400" b="1" dirty="0"/>
              <a:t>the presentation: </a:t>
            </a:r>
          </a:p>
        </p:txBody>
      </p:sp>
    </p:spTree>
    <p:extLst>
      <p:ext uri="{BB962C8B-B14F-4D97-AF65-F5344CB8AC3E}">
        <p14:creationId xmlns:p14="http://schemas.microsoft.com/office/powerpoint/2010/main" val="2618874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8193-8C32-4FE1-B7AE-5DF7E3271A6A}"/>
              </a:ext>
            </a:extLst>
          </p:cNvPr>
          <p:cNvSpPr>
            <a:spLocks noGrp="1"/>
          </p:cNvSpPr>
          <p:nvPr>
            <p:ph type="title"/>
          </p:nvPr>
        </p:nvSpPr>
        <p:spPr/>
        <p:txBody>
          <a:bodyPr/>
          <a:lstStyle/>
          <a:p>
            <a:pPr algn="r"/>
            <a:r>
              <a:rPr lang="en-US" dirty="0"/>
              <a:t>How can you help?</a:t>
            </a:r>
          </a:p>
        </p:txBody>
      </p:sp>
      <p:sp>
        <p:nvSpPr>
          <p:cNvPr id="3" name="Content Placeholder 2">
            <a:extLst>
              <a:ext uri="{FF2B5EF4-FFF2-40B4-BE49-F238E27FC236}">
                <a16:creationId xmlns:a16="http://schemas.microsoft.com/office/drawing/2014/main" id="{4C24C190-5D57-4E38-8521-2F53D82CFCA6}"/>
              </a:ext>
            </a:extLst>
          </p:cNvPr>
          <p:cNvSpPr>
            <a:spLocks noGrp="1"/>
          </p:cNvSpPr>
          <p:nvPr>
            <p:ph idx="1"/>
          </p:nvPr>
        </p:nvSpPr>
        <p:spPr>
          <a:xfrm>
            <a:off x="2152105" y="2690949"/>
            <a:ext cx="7887789" cy="3494030"/>
          </a:xfrm>
        </p:spPr>
        <p:txBody>
          <a:bodyPr/>
          <a:lstStyle/>
          <a:p>
            <a:pPr marL="0" indent="0" algn="ctr">
              <a:buNone/>
            </a:pPr>
            <a:r>
              <a:rPr lang="en-US" sz="3200" b="1" dirty="0"/>
              <a:t>Start the conversation! </a:t>
            </a:r>
          </a:p>
          <a:p>
            <a:r>
              <a:rPr lang="en-US" b="1" i="1" u="sng" dirty="0">
                <a:highlight>
                  <a:srgbClr val="00FFFF"/>
                </a:highlight>
              </a:rPr>
              <a:t>Listen</a:t>
            </a:r>
            <a:r>
              <a:rPr lang="en-US" dirty="0"/>
              <a:t> if they open up to you about their struggles and emotions</a:t>
            </a:r>
          </a:p>
          <a:p>
            <a:r>
              <a:rPr lang="en-US" dirty="0"/>
              <a:t>Speak candidly about your concerns for their health and well-being</a:t>
            </a:r>
          </a:p>
          <a:p>
            <a:r>
              <a:rPr lang="en-US" u="sng" dirty="0"/>
              <a:t>Do not</a:t>
            </a:r>
            <a:r>
              <a:rPr lang="en-US" dirty="0"/>
              <a:t> try to solve every single one of their problems for them</a:t>
            </a:r>
          </a:p>
          <a:p>
            <a:r>
              <a:rPr lang="en-US" dirty="0"/>
              <a:t>Reach out to your student’s school counselor if you are not sure how or where to get them help</a:t>
            </a:r>
          </a:p>
          <a:p>
            <a:r>
              <a:rPr lang="en-US" dirty="0"/>
              <a:t>Make an appointment with their pediatrician if necessary</a:t>
            </a:r>
          </a:p>
        </p:txBody>
      </p:sp>
      <p:pic>
        <p:nvPicPr>
          <p:cNvPr id="4" name="Picture 3">
            <a:extLst>
              <a:ext uri="{FF2B5EF4-FFF2-40B4-BE49-F238E27FC236}">
                <a16:creationId xmlns:a16="http://schemas.microsoft.com/office/drawing/2014/main" id="{8FD1987B-9D57-4482-9F54-D493A5B19A4D}"/>
              </a:ext>
            </a:extLst>
          </p:cNvPr>
          <p:cNvPicPr>
            <a:picLocks noChangeAspect="1"/>
          </p:cNvPicPr>
          <p:nvPr/>
        </p:nvPicPr>
        <p:blipFill rotWithShape="1">
          <a:blip r:embed="rId2"/>
          <a:srcRect r="17187" b="794"/>
          <a:stretch/>
        </p:blipFill>
        <p:spPr>
          <a:xfrm>
            <a:off x="508000" y="258618"/>
            <a:ext cx="3596655" cy="2423622"/>
          </a:xfrm>
          <a:prstGeom prst="rect">
            <a:avLst/>
          </a:prstGeom>
        </p:spPr>
      </p:pic>
    </p:spTree>
    <p:extLst>
      <p:ext uri="{BB962C8B-B14F-4D97-AF65-F5344CB8AC3E}">
        <p14:creationId xmlns:p14="http://schemas.microsoft.com/office/powerpoint/2010/main" val="3183971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13DE9-8226-4BBE-B924-7D603D5011ED}"/>
              </a:ext>
            </a:extLst>
          </p:cNvPr>
          <p:cNvSpPr>
            <a:spLocks noGrp="1"/>
          </p:cNvSpPr>
          <p:nvPr>
            <p:ph type="title"/>
          </p:nvPr>
        </p:nvSpPr>
        <p:spPr/>
        <p:txBody>
          <a:bodyPr/>
          <a:lstStyle/>
          <a:p>
            <a:pPr algn="ctr"/>
            <a:r>
              <a:rPr lang="en-US" dirty="0"/>
              <a:t>Cell Phones – Good or Bad?</a:t>
            </a:r>
          </a:p>
        </p:txBody>
      </p:sp>
      <p:sp>
        <p:nvSpPr>
          <p:cNvPr id="4" name="TextBox 3">
            <a:extLst>
              <a:ext uri="{FF2B5EF4-FFF2-40B4-BE49-F238E27FC236}">
                <a16:creationId xmlns:a16="http://schemas.microsoft.com/office/drawing/2014/main" id="{79250EEE-1919-40FF-9EE5-A72243865753}"/>
              </a:ext>
            </a:extLst>
          </p:cNvPr>
          <p:cNvSpPr txBox="1"/>
          <p:nvPr/>
        </p:nvSpPr>
        <p:spPr>
          <a:xfrm>
            <a:off x="6096000" y="2168434"/>
            <a:ext cx="5442857" cy="3863943"/>
          </a:xfrm>
          <a:prstGeom prst="rect">
            <a:avLst/>
          </a:prstGeom>
          <a:noFill/>
        </p:spPr>
        <p:txBody>
          <a:bodyPr wrap="square" rtlCol="0">
            <a:spAutoFit/>
          </a:bodyPr>
          <a:lstStyle/>
          <a:p>
            <a:pPr algn="ctr"/>
            <a:r>
              <a:rPr lang="en-US" sz="3200" b="1" dirty="0"/>
              <a:t>Cons</a:t>
            </a:r>
          </a:p>
          <a:p>
            <a:pPr marL="285750" indent="-285750">
              <a:lnSpc>
                <a:spcPct val="150000"/>
              </a:lnSpc>
              <a:buFont typeface="Arial" panose="020B0604020202020204" pitchFamily="34" charset="0"/>
              <a:buChar char="•"/>
            </a:pPr>
            <a:r>
              <a:rPr lang="en-US" dirty="0"/>
              <a:t>Constant communication</a:t>
            </a:r>
          </a:p>
          <a:p>
            <a:pPr marL="285750" indent="-285750">
              <a:lnSpc>
                <a:spcPct val="150000"/>
              </a:lnSpc>
              <a:buFont typeface="Arial" panose="020B0604020202020204" pitchFamily="34" charset="0"/>
              <a:buChar char="•"/>
            </a:pPr>
            <a:r>
              <a:rPr lang="en-US" dirty="0"/>
              <a:t>Can be a distraction in class</a:t>
            </a:r>
          </a:p>
          <a:p>
            <a:pPr marL="285750" indent="-285750">
              <a:lnSpc>
                <a:spcPct val="150000"/>
              </a:lnSpc>
              <a:buFont typeface="Arial" panose="020B0604020202020204" pitchFamily="34" charset="0"/>
              <a:buChar char="•"/>
            </a:pPr>
            <a:r>
              <a:rPr lang="en-US" dirty="0"/>
              <a:t>Notifications can get out of hand</a:t>
            </a:r>
          </a:p>
          <a:p>
            <a:pPr marL="285750" indent="-285750">
              <a:lnSpc>
                <a:spcPct val="150000"/>
              </a:lnSpc>
              <a:buFont typeface="Arial" panose="020B0604020202020204" pitchFamily="34" charset="0"/>
              <a:buChar char="•"/>
            </a:pPr>
            <a:r>
              <a:rPr lang="en-US" dirty="0"/>
              <a:t>You cannot monitor every little thing they do or say</a:t>
            </a:r>
          </a:p>
          <a:p>
            <a:pPr marL="285750" indent="-285750">
              <a:lnSpc>
                <a:spcPct val="150000"/>
              </a:lnSpc>
              <a:buFont typeface="Arial" panose="020B0604020202020204" pitchFamily="34" charset="0"/>
              <a:buChar char="•"/>
            </a:pPr>
            <a:r>
              <a:rPr lang="en-US" dirty="0"/>
              <a:t>Cell phone addiction is possible </a:t>
            </a:r>
          </a:p>
          <a:p>
            <a:pPr marL="285750" indent="-285750">
              <a:lnSpc>
                <a:spcPct val="150000"/>
              </a:lnSpc>
              <a:buFont typeface="Arial" panose="020B0604020202020204" pitchFamily="34" charset="0"/>
              <a:buChar char="•"/>
            </a:pPr>
            <a:r>
              <a:rPr lang="en-US" dirty="0"/>
              <a:t>Social media can add to stress</a:t>
            </a:r>
          </a:p>
          <a:p>
            <a:pPr marL="285750" indent="-285750">
              <a:lnSpc>
                <a:spcPct val="150000"/>
              </a:lnSpc>
              <a:buFont typeface="Arial" panose="020B0604020202020204" pitchFamily="34" charset="0"/>
              <a:buChar char="•"/>
            </a:pPr>
            <a:r>
              <a:rPr lang="en-US" dirty="0"/>
              <a:t>Sleep habits may be affected</a:t>
            </a:r>
          </a:p>
          <a:p>
            <a:pPr marL="285750" indent="-285750">
              <a:lnSpc>
                <a:spcPct val="150000"/>
              </a:lnSpc>
              <a:buFont typeface="Arial" panose="020B0604020202020204" pitchFamily="34" charset="0"/>
              <a:buChar char="•"/>
            </a:pPr>
            <a:r>
              <a:rPr lang="en-US" dirty="0"/>
              <a:t>Cyber bullying is a possibility</a:t>
            </a:r>
          </a:p>
        </p:txBody>
      </p:sp>
      <p:sp>
        <p:nvSpPr>
          <p:cNvPr id="8" name="TextBox 7">
            <a:extLst>
              <a:ext uri="{FF2B5EF4-FFF2-40B4-BE49-F238E27FC236}">
                <a16:creationId xmlns:a16="http://schemas.microsoft.com/office/drawing/2014/main" id="{8B8E53F2-4ACD-4C6A-A7B8-7D08F514FBF9}"/>
              </a:ext>
            </a:extLst>
          </p:cNvPr>
          <p:cNvSpPr txBox="1"/>
          <p:nvPr/>
        </p:nvSpPr>
        <p:spPr>
          <a:xfrm>
            <a:off x="838200" y="2137954"/>
            <a:ext cx="5257800" cy="3863943"/>
          </a:xfrm>
          <a:prstGeom prst="rect">
            <a:avLst/>
          </a:prstGeom>
          <a:noFill/>
        </p:spPr>
        <p:txBody>
          <a:bodyPr wrap="square" rtlCol="0">
            <a:spAutoFit/>
          </a:bodyPr>
          <a:lstStyle/>
          <a:p>
            <a:pPr algn="ctr"/>
            <a:r>
              <a:rPr lang="en-US" sz="3200" b="1" dirty="0"/>
              <a:t>Pros</a:t>
            </a:r>
          </a:p>
          <a:p>
            <a:pPr marL="285750" indent="-285750">
              <a:lnSpc>
                <a:spcPct val="150000"/>
              </a:lnSpc>
              <a:buFont typeface="Arial" panose="020B0604020202020204" pitchFamily="34" charset="0"/>
              <a:buChar char="•"/>
            </a:pPr>
            <a:r>
              <a:rPr lang="en-US" dirty="0"/>
              <a:t>Constant communication</a:t>
            </a:r>
          </a:p>
          <a:p>
            <a:pPr marL="285750" indent="-285750">
              <a:lnSpc>
                <a:spcPct val="150000"/>
              </a:lnSpc>
              <a:buFont typeface="Arial" panose="020B0604020202020204" pitchFamily="34" charset="0"/>
              <a:buChar char="•"/>
            </a:pPr>
            <a:r>
              <a:rPr lang="en-US" dirty="0"/>
              <a:t>Many teachers use cell phones in class</a:t>
            </a:r>
          </a:p>
          <a:p>
            <a:pPr marL="285750" indent="-285750">
              <a:lnSpc>
                <a:spcPct val="150000"/>
              </a:lnSpc>
              <a:buFont typeface="Arial" panose="020B0604020202020204" pitchFamily="34" charset="0"/>
              <a:buChar char="•"/>
            </a:pPr>
            <a:r>
              <a:rPr lang="en-US" dirty="0"/>
              <a:t>Reminders and calendar use</a:t>
            </a:r>
          </a:p>
          <a:p>
            <a:pPr marL="285750" indent="-285750">
              <a:lnSpc>
                <a:spcPct val="150000"/>
              </a:lnSpc>
              <a:buFont typeface="Arial" panose="020B0604020202020204" pitchFamily="34" charset="0"/>
              <a:buChar char="•"/>
            </a:pPr>
            <a:r>
              <a:rPr lang="en-US" dirty="0"/>
              <a:t>Tools for success </a:t>
            </a:r>
          </a:p>
          <a:p>
            <a:pPr marL="285750" indent="-285750">
              <a:lnSpc>
                <a:spcPct val="150000"/>
              </a:lnSpc>
              <a:buFont typeface="Arial" panose="020B0604020202020204" pitchFamily="34" charset="0"/>
              <a:buChar char="•"/>
            </a:pPr>
            <a:r>
              <a:rPr lang="en-US" dirty="0"/>
              <a:t>Fit in with friends and peers</a:t>
            </a:r>
          </a:p>
          <a:p>
            <a:pPr marL="285750" indent="-285750">
              <a:lnSpc>
                <a:spcPct val="150000"/>
              </a:lnSpc>
              <a:buFont typeface="Arial" panose="020B0604020202020204" pitchFamily="34" charset="0"/>
              <a:buChar char="•"/>
            </a:pPr>
            <a:r>
              <a:rPr lang="en-US" dirty="0"/>
              <a:t>You can block unfriendly content</a:t>
            </a:r>
          </a:p>
          <a:p>
            <a:pPr marL="285750" indent="-285750">
              <a:lnSpc>
                <a:spcPct val="150000"/>
              </a:lnSpc>
              <a:buFont typeface="Arial" panose="020B0604020202020204" pitchFamily="34" charset="0"/>
              <a:buChar char="•"/>
            </a:pPr>
            <a:r>
              <a:rPr lang="en-US" dirty="0"/>
              <a:t>A great way to educate teens about internet safety</a:t>
            </a:r>
          </a:p>
          <a:p>
            <a:pPr marL="285750" indent="-285750">
              <a:lnSpc>
                <a:spcPct val="150000"/>
              </a:lnSpc>
              <a:buFont typeface="Arial" panose="020B0604020202020204" pitchFamily="34" charset="0"/>
              <a:buChar char="•"/>
            </a:pPr>
            <a:r>
              <a:rPr lang="en-US" dirty="0"/>
              <a:t>Cell phones are not going away! </a:t>
            </a:r>
          </a:p>
        </p:txBody>
      </p:sp>
      <p:pic>
        <p:nvPicPr>
          <p:cNvPr id="9" name="Picture 8">
            <a:extLst>
              <a:ext uri="{FF2B5EF4-FFF2-40B4-BE49-F238E27FC236}">
                <a16:creationId xmlns:a16="http://schemas.microsoft.com/office/drawing/2014/main" id="{7ACB20DD-A565-4AA7-87E8-9067AD0B6E5A}"/>
              </a:ext>
            </a:extLst>
          </p:cNvPr>
          <p:cNvPicPr>
            <a:picLocks noChangeAspect="1"/>
          </p:cNvPicPr>
          <p:nvPr/>
        </p:nvPicPr>
        <p:blipFill>
          <a:blip r:embed="rId2"/>
          <a:stretch>
            <a:fillRect/>
          </a:stretch>
        </p:blipFill>
        <p:spPr>
          <a:xfrm>
            <a:off x="9424579" y="4881971"/>
            <a:ext cx="2619375" cy="1743075"/>
          </a:xfrm>
          <a:prstGeom prst="rect">
            <a:avLst/>
          </a:prstGeom>
        </p:spPr>
      </p:pic>
    </p:spTree>
    <p:extLst>
      <p:ext uri="{BB962C8B-B14F-4D97-AF65-F5344CB8AC3E}">
        <p14:creationId xmlns:p14="http://schemas.microsoft.com/office/powerpoint/2010/main" val="2817765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6536-1941-40DF-BB17-809F9791844E}"/>
              </a:ext>
            </a:extLst>
          </p:cNvPr>
          <p:cNvSpPr>
            <a:spLocks noGrp="1"/>
          </p:cNvSpPr>
          <p:nvPr>
            <p:ph type="title"/>
          </p:nvPr>
        </p:nvSpPr>
        <p:spPr/>
        <p:txBody>
          <a:bodyPr/>
          <a:lstStyle/>
          <a:p>
            <a:r>
              <a:rPr lang="en-US" dirty="0"/>
              <a:t>In conclusion</a:t>
            </a:r>
          </a:p>
        </p:txBody>
      </p:sp>
      <p:sp>
        <p:nvSpPr>
          <p:cNvPr id="3" name="Content Placeholder 2">
            <a:extLst>
              <a:ext uri="{FF2B5EF4-FFF2-40B4-BE49-F238E27FC236}">
                <a16:creationId xmlns:a16="http://schemas.microsoft.com/office/drawing/2014/main" id="{417FA91D-E28C-4DEB-8682-40E050C21951}"/>
              </a:ext>
            </a:extLst>
          </p:cNvPr>
          <p:cNvSpPr>
            <a:spLocks noGrp="1"/>
          </p:cNvSpPr>
          <p:nvPr>
            <p:ph idx="1"/>
          </p:nvPr>
        </p:nvSpPr>
        <p:spPr>
          <a:xfrm>
            <a:off x="4210756" y="2061469"/>
            <a:ext cx="7143044" cy="4114801"/>
          </a:xfrm>
        </p:spPr>
        <p:txBody>
          <a:bodyPr>
            <a:normAutofit/>
          </a:bodyPr>
          <a:lstStyle/>
          <a:p>
            <a:pPr marL="0" indent="0" algn="ctr">
              <a:buNone/>
            </a:pPr>
            <a:r>
              <a:rPr lang="en-US" sz="3200" i="1" dirty="0"/>
              <a:t>We are on the same team!</a:t>
            </a:r>
          </a:p>
          <a:p>
            <a:pPr marL="0" indent="0" algn="ctr">
              <a:buNone/>
            </a:pPr>
            <a:r>
              <a:rPr lang="en-US" sz="2800" dirty="0"/>
              <a:t>Infinite Campus and Canvas – Parent Portal</a:t>
            </a:r>
          </a:p>
          <a:p>
            <a:pPr marL="0" indent="0" algn="ctr">
              <a:buNone/>
            </a:pPr>
            <a:r>
              <a:rPr lang="en-US" sz="2800" dirty="0"/>
              <a:t>Pay attention to your teen’s behavior</a:t>
            </a:r>
          </a:p>
          <a:p>
            <a:pPr marL="0" indent="0" algn="ctr">
              <a:buNone/>
            </a:pPr>
            <a:r>
              <a:rPr lang="en-US" sz="2800" dirty="0"/>
              <a:t>Don’t be afraid to ask a school counselor </a:t>
            </a:r>
          </a:p>
          <a:p>
            <a:pPr marL="0" indent="0" algn="ctr">
              <a:buNone/>
            </a:pPr>
            <a:r>
              <a:rPr lang="en-US" sz="2800" b="1" dirty="0"/>
              <a:t>NPHS Counseling Website:</a:t>
            </a:r>
          </a:p>
          <a:p>
            <a:pPr marL="0" indent="0" algn="ctr">
              <a:buNone/>
            </a:pPr>
            <a:r>
              <a:rPr lang="en-US" sz="2800" dirty="0"/>
              <a:t>gonphs.weebly.com</a:t>
            </a:r>
          </a:p>
          <a:p>
            <a:pPr marL="0" indent="0" algn="ctr">
              <a:buNone/>
            </a:pPr>
            <a:endParaRPr lang="en-US" sz="2800" dirty="0"/>
          </a:p>
        </p:txBody>
      </p:sp>
      <p:pic>
        <p:nvPicPr>
          <p:cNvPr id="4" name="Picture 3">
            <a:extLst>
              <a:ext uri="{FF2B5EF4-FFF2-40B4-BE49-F238E27FC236}">
                <a16:creationId xmlns:a16="http://schemas.microsoft.com/office/drawing/2014/main" id="{0212913E-40D2-4042-A369-30CF9F78DE5A}"/>
              </a:ext>
            </a:extLst>
          </p:cNvPr>
          <p:cNvPicPr>
            <a:picLocks noChangeAspect="1"/>
          </p:cNvPicPr>
          <p:nvPr/>
        </p:nvPicPr>
        <p:blipFill>
          <a:blip r:embed="rId2"/>
          <a:stretch>
            <a:fillRect/>
          </a:stretch>
        </p:blipFill>
        <p:spPr>
          <a:xfrm>
            <a:off x="838200" y="2667895"/>
            <a:ext cx="2914141" cy="2901948"/>
          </a:xfrm>
          <a:prstGeom prst="rect">
            <a:avLst/>
          </a:prstGeom>
        </p:spPr>
      </p:pic>
      <p:sp>
        <p:nvSpPr>
          <p:cNvPr id="5" name="TextBox 4">
            <a:extLst>
              <a:ext uri="{FF2B5EF4-FFF2-40B4-BE49-F238E27FC236}">
                <a16:creationId xmlns:a16="http://schemas.microsoft.com/office/drawing/2014/main" id="{8DDE43D6-33E1-4B2B-B53A-BBAD5CFE6783}"/>
              </a:ext>
            </a:extLst>
          </p:cNvPr>
          <p:cNvSpPr txBox="1"/>
          <p:nvPr/>
        </p:nvSpPr>
        <p:spPr>
          <a:xfrm>
            <a:off x="1397803" y="2142150"/>
            <a:ext cx="1794933" cy="523220"/>
          </a:xfrm>
          <a:prstGeom prst="rect">
            <a:avLst/>
          </a:prstGeom>
          <a:noFill/>
        </p:spPr>
        <p:txBody>
          <a:bodyPr wrap="square" rtlCol="0">
            <a:spAutoFit/>
          </a:bodyPr>
          <a:lstStyle/>
          <a:p>
            <a:r>
              <a:rPr lang="en-US" sz="2800" b="1" dirty="0"/>
              <a:t>Questions: </a:t>
            </a:r>
          </a:p>
        </p:txBody>
      </p:sp>
      <p:pic>
        <p:nvPicPr>
          <p:cNvPr id="7" name="Picture 6">
            <a:extLst>
              <a:ext uri="{FF2B5EF4-FFF2-40B4-BE49-F238E27FC236}">
                <a16:creationId xmlns:a16="http://schemas.microsoft.com/office/drawing/2014/main" id="{AB234085-36D0-4C56-A06E-BD56A2F2DE36}"/>
              </a:ext>
            </a:extLst>
          </p:cNvPr>
          <p:cNvPicPr>
            <a:picLocks noChangeAspect="1"/>
          </p:cNvPicPr>
          <p:nvPr/>
        </p:nvPicPr>
        <p:blipFill>
          <a:blip r:embed="rId3"/>
          <a:stretch>
            <a:fillRect/>
          </a:stretch>
        </p:blipFill>
        <p:spPr>
          <a:xfrm>
            <a:off x="7411155" y="217255"/>
            <a:ext cx="4555067" cy="1992842"/>
          </a:xfrm>
          <a:prstGeom prst="rect">
            <a:avLst/>
          </a:prstGeom>
        </p:spPr>
      </p:pic>
    </p:spTree>
    <p:extLst>
      <p:ext uri="{BB962C8B-B14F-4D97-AF65-F5344CB8AC3E}">
        <p14:creationId xmlns:p14="http://schemas.microsoft.com/office/powerpoint/2010/main" val="326113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AF52-D9DD-4A5C-BF6D-079724B21E64}"/>
              </a:ext>
            </a:extLst>
          </p:cNvPr>
          <p:cNvSpPr>
            <a:spLocks noGrp="1"/>
          </p:cNvSpPr>
          <p:nvPr>
            <p:ph type="title"/>
          </p:nvPr>
        </p:nvSpPr>
        <p:spPr/>
        <p:txBody>
          <a:bodyPr>
            <a:normAutofit/>
          </a:bodyPr>
          <a:lstStyle/>
          <a:p>
            <a:pPr algn="ctr"/>
            <a:r>
              <a:rPr lang="en-US" dirty="0">
                <a:solidFill>
                  <a:schemeClr val="accent2"/>
                </a:solidFill>
              </a:rPr>
              <a:t>NPHS School Counselors</a:t>
            </a:r>
            <a:br>
              <a:rPr lang="en-US" dirty="0">
                <a:solidFill>
                  <a:schemeClr val="accent2"/>
                </a:solidFill>
              </a:rPr>
            </a:br>
            <a:r>
              <a:rPr lang="en-US" sz="2700" i="1" dirty="0">
                <a:solidFill>
                  <a:srgbClr val="002060"/>
                </a:solidFill>
              </a:rPr>
              <a:t>gonphs.weebly.com</a:t>
            </a:r>
          </a:p>
        </p:txBody>
      </p:sp>
      <p:sp>
        <p:nvSpPr>
          <p:cNvPr id="3" name="Content Placeholder 2">
            <a:extLst>
              <a:ext uri="{FF2B5EF4-FFF2-40B4-BE49-F238E27FC236}">
                <a16:creationId xmlns:a16="http://schemas.microsoft.com/office/drawing/2014/main" id="{E863BCC7-DB72-447C-AE58-D05B6ABA7394}"/>
              </a:ext>
            </a:extLst>
          </p:cNvPr>
          <p:cNvSpPr>
            <a:spLocks noGrp="1"/>
          </p:cNvSpPr>
          <p:nvPr>
            <p:ph idx="1"/>
          </p:nvPr>
        </p:nvSpPr>
        <p:spPr/>
        <p:txBody>
          <a:bodyPr>
            <a:normAutofit/>
          </a:bodyPr>
          <a:lstStyle/>
          <a:p>
            <a:r>
              <a:rPr lang="en-US" sz="2400" dirty="0"/>
              <a:t>Mrs. Beauseigneur – Students last names A-B</a:t>
            </a:r>
          </a:p>
          <a:p>
            <a:r>
              <a:rPr lang="en-US" sz="2400" dirty="0"/>
              <a:t>Ms. Powers – Students last names C-E</a:t>
            </a:r>
          </a:p>
          <a:p>
            <a:r>
              <a:rPr lang="en-US" sz="2400" dirty="0"/>
              <a:t>Mrs. Keefe – Students last names F-H</a:t>
            </a:r>
          </a:p>
          <a:p>
            <a:r>
              <a:rPr lang="en-US" sz="2400" dirty="0"/>
              <a:t>Mrs. Harris – Students last names I-Ma</a:t>
            </a:r>
          </a:p>
          <a:p>
            <a:r>
              <a:rPr lang="en-US" sz="2400" dirty="0"/>
              <a:t>Ms. Whitfield – Students last names Mb-Po</a:t>
            </a:r>
          </a:p>
          <a:p>
            <a:r>
              <a:rPr lang="en-US" sz="2400" dirty="0"/>
              <a:t>Mrs. Pinckney– Students last names </a:t>
            </a:r>
            <a:r>
              <a:rPr lang="en-US" sz="2400" dirty="0" err="1"/>
              <a:t>Pr</a:t>
            </a:r>
            <a:r>
              <a:rPr lang="en-US" sz="2400" dirty="0"/>
              <a:t>-S</a:t>
            </a:r>
          </a:p>
          <a:p>
            <a:r>
              <a:rPr lang="en-US" sz="2400" dirty="0"/>
              <a:t>Mrs. Willis – Students last names T-W</a:t>
            </a:r>
          </a:p>
        </p:txBody>
      </p:sp>
      <p:pic>
        <p:nvPicPr>
          <p:cNvPr id="1026" name="Picture 2" descr="School Counselors / Guidance">
            <a:extLst>
              <a:ext uri="{FF2B5EF4-FFF2-40B4-BE49-F238E27FC236}">
                <a16:creationId xmlns:a16="http://schemas.microsoft.com/office/drawing/2014/main" id="{45E77DF3-82A4-49AD-B5DB-75A3C15DE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6486" y="1656221"/>
            <a:ext cx="3901498" cy="24626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4BDEF6A-AD9A-45FE-9FCA-3631DC589002}"/>
              </a:ext>
            </a:extLst>
          </p:cNvPr>
          <p:cNvPicPr>
            <a:picLocks noChangeAspect="1"/>
          </p:cNvPicPr>
          <p:nvPr/>
        </p:nvPicPr>
        <p:blipFill>
          <a:blip r:embed="rId3"/>
          <a:stretch>
            <a:fillRect/>
          </a:stretch>
        </p:blipFill>
        <p:spPr>
          <a:xfrm>
            <a:off x="8569549" y="4478537"/>
            <a:ext cx="2066046" cy="2057401"/>
          </a:xfrm>
          <a:prstGeom prst="rect">
            <a:avLst/>
          </a:prstGeom>
        </p:spPr>
      </p:pic>
      <p:sp>
        <p:nvSpPr>
          <p:cNvPr id="5" name="TextBox 4">
            <a:extLst>
              <a:ext uri="{FF2B5EF4-FFF2-40B4-BE49-F238E27FC236}">
                <a16:creationId xmlns:a16="http://schemas.microsoft.com/office/drawing/2014/main" id="{7F09C691-C636-4520-AD50-F536B20DFE89}"/>
              </a:ext>
            </a:extLst>
          </p:cNvPr>
          <p:cNvSpPr txBox="1"/>
          <p:nvPr/>
        </p:nvSpPr>
        <p:spPr>
          <a:xfrm>
            <a:off x="8369319" y="4109205"/>
            <a:ext cx="2335832" cy="369332"/>
          </a:xfrm>
          <a:prstGeom prst="rect">
            <a:avLst/>
          </a:prstGeom>
          <a:noFill/>
        </p:spPr>
        <p:txBody>
          <a:bodyPr wrap="none" rtlCol="0">
            <a:spAutoFit/>
          </a:bodyPr>
          <a:lstStyle/>
          <a:p>
            <a:r>
              <a:rPr lang="en-US" dirty="0"/>
              <a:t>Submit questions here: </a:t>
            </a:r>
          </a:p>
        </p:txBody>
      </p:sp>
    </p:spTree>
    <p:extLst>
      <p:ext uri="{BB962C8B-B14F-4D97-AF65-F5344CB8AC3E}">
        <p14:creationId xmlns:p14="http://schemas.microsoft.com/office/powerpoint/2010/main" val="2032619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403DB-24A1-4414-A013-90BA91234197}"/>
              </a:ext>
            </a:extLst>
          </p:cNvPr>
          <p:cNvSpPr>
            <a:spLocks noGrp="1"/>
          </p:cNvSpPr>
          <p:nvPr>
            <p:ph type="title"/>
          </p:nvPr>
        </p:nvSpPr>
        <p:spPr>
          <a:xfrm>
            <a:off x="838200" y="5557349"/>
            <a:ext cx="10515600" cy="1116811"/>
          </a:xfrm>
        </p:spPr>
        <p:txBody>
          <a:bodyPr/>
          <a:lstStyle/>
          <a:p>
            <a:pPr algn="ctr"/>
            <a:r>
              <a:rPr lang="en-US" dirty="0"/>
              <a:t>Counselor Contact</a:t>
            </a:r>
          </a:p>
        </p:txBody>
      </p:sp>
    </p:spTree>
    <p:extLst>
      <p:ext uri="{BB962C8B-B14F-4D97-AF65-F5344CB8AC3E}">
        <p14:creationId xmlns:p14="http://schemas.microsoft.com/office/powerpoint/2010/main" val="3074684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AF52-D9DD-4A5C-BF6D-079724B21E64}"/>
              </a:ext>
            </a:extLst>
          </p:cNvPr>
          <p:cNvSpPr>
            <a:spLocks noGrp="1"/>
          </p:cNvSpPr>
          <p:nvPr>
            <p:ph type="title"/>
          </p:nvPr>
        </p:nvSpPr>
        <p:spPr/>
        <p:txBody>
          <a:bodyPr/>
          <a:lstStyle/>
          <a:p>
            <a:r>
              <a:rPr lang="en-US" dirty="0">
                <a:solidFill>
                  <a:schemeClr val="accent2"/>
                </a:solidFill>
              </a:rPr>
              <a:t>NPHS School Counselors</a:t>
            </a:r>
          </a:p>
        </p:txBody>
      </p:sp>
      <p:sp>
        <p:nvSpPr>
          <p:cNvPr id="3" name="Content Placeholder 2">
            <a:extLst>
              <a:ext uri="{FF2B5EF4-FFF2-40B4-BE49-F238E27FC236}">
                <a16:creationId xmlns:a16="http://schemas.microsoft.com/office/drawing/2014/main" id="{E863BCC7-DB72-447C-AE58-D05B6ABA7394}"/>
              </a:ext>
            </a:extLst>
          </p:cNvPr>
          <p:cNvSpPr>
            <a:spLocks noGrp="1"/>
          </p:cNvSpPr>
          <p:nvPr>
            <p:ph idx="1"/>
          </p:nvPr>
        </p:nvSpPr>
        <p:spPr/>
        <p:txBody>
          <a:bodyPr>
            <a:normAutofit/>
          </a:bodyPr>
          <a:lstStyle/>
          <a:p>
            <a:r>
              <a:rPr lang="en-US" sz="2400" dirty="0"/>
              <a:t>Mrs. Beauseigneur – Students last names A-B</a:t>
            </a:r>
          </a:p>
          <a:p>
            <a:r>
              <a:rPr lang="en-US" sz="2400" dirty="0"/>
              <a:t>Ms. Powers – Students last names C-E</a:t>
            </a:r>
          </a:p>
          <a:p>
            <a:r>
              <a:rPr lang="en-US" sz="2400" dirty="0"/>
              <a:t>Mrs. Keefe – Students last names F-H</a:t>
            </a:r>
          </a:p>
          <a:p>
            <a:r>
              <a:rPr lang="en-US" sz="2400" dirty="0"/>
              <a:t>Mrs. Harris – Students last names I-Ma</a:t>
            </a:r>
          </a:p>
          <a:p>
            <a:r>
              <a:rPr lang="en-US" sz="2400" dirty="0"/>
              <a:t>Ms. Whitfield – Students last names Mb-Po</a:t>
            </a:r>
          </a:p>
          <a:p>
            <a:r>
              <a:rPr lang="en-US" sz="2400" dirty="0"/>
              <a:t>Mrs. Pinckney– Students last names </a:t>
            </a:r>
            <a:r>
              <a:rPr lang="en-US" sz="2400" dirty="0" err="1"/>
              <a:t>Pr</a:t>
            </a:r>
            <a:r>
              <a:rPr lang="en-US" sz="2400" dirty="0"/>
              <a:t>-S</a:t>
            </a:r>
          </a:p>
          <a:p>
            <a:r>
              <a:rPr lang="en-US" sz="2400" dirty="0"/>
              <a:t>Mrs. Willis – Students last names T-W</a:t>
            </a:r>
          </a:p>
        </p:txBody>
      </p:sp>
      <p:pic>
        <p:nvPicPr>
          <p:cNvPr id="1026" name="Picture 2" descr="School Counselors / Guidance">
            <a:extLst>
              <a:ext uri="{FF2B5EF4-FFF2-40B4-BE49-F238E27FC236}">
                <a16:creationId xmlns:a16="http://schemas.microsoft.com/office/drawing/2014/main" id="{45E77DF3-82A4-49AD-B5DB-75A3C15DE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6486" y="1656221"/>
            <a:ext cx="3901498" cy="24626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4BDEF6A-AD9A-45FE-9FCA-3631DC589002}"/>
              </a:ext>
            </a:extLst>
          </p:cNvPr>
          <p:cNvPicPr>
            <a:picLocks noChangeAspect="1"/>
          </p:cNvPicPr>
          <p:nvPr/>
        </p:nvPicPr>
        <p:blipFill>
          <a:blip r:embed="rId3"/>
          <a:stretch>
            <a:fillRect/>
          </a:stretch>
        </p:blipFill>
        <p:spPr>
          <a:xfrm>
            <a:off x="8569549" y="4478537"/>
            <a:ext cx="2066046" cy="2057401"/>
          </a:xfrm>
          <a:prstGeom prst="rect">
            <a:avLst/>
          </a:prstGeom>
        </p:spPr>
      </p:pic>
      <p:sp>
        <p:nvSpPr>
          <p:cNvPr id="5" name="TextBox 4">
            <a:extLst>
              <a:ext uri="{FF2B5EF4-FFF2-40B4-BE49-F238E27FC236}">
                <a16:creationId xmlns:a16="http://schemas.microsoft.com/office/drawing/2014/main" id="{7F09C691-C636-4520-AD50-F536B20DFE89}"/>
              </a:ext>
            </a:extLst>
          </p:cNvPr>
          <p:cNvSpPr txBox="1"/>
          <p:nvPr/>
        </p:nvSpPr>
        <p:spPr>
          <a:xfrm>
            <a:off x="8369319" y="4109205"/>
            <a:ext cx="2335832" cy="369332"/>
          </a:xfrm>
          <a:prstGeom prst="rect">
            <a:avLst/>
          </a:prstGeom>
          <a:noFill/>
        </p:spPr>
        <p:txBody>
          <a:bodyPr wrap="none" rtlCol="0">
            <a:spAutoFit/>
          </a:bodyPr>
          <a:lstStyle/>
          <a:p>
            <a:r>
              <a:rPr lang="en-US" dirty="0"/>
              <a:t>Submit questions here: </a:t>
            </a:r>
          </a:p>
        </p:txBody>
      </p:sp>
    </p:spTree>
    <p:extLst>
      <p:ext uri="{BB962C8B-B14F-4D97-AF65-F5344CB8AC3E}">
        <p14:creationId xmlns:p14="http://schemas.microsoft.com/office/powerpoint/2010/main" val="3165536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026C-8C5E-4C55-82DA-381FADF33537}"/>
              </a:ext>
            </a:extLst>
          </p:cNvPr>
          <p:cNvSpPr>
            <a:spLocks noGrp="1"/>
          </p:cNvSpPr>
          <p:nvPr>
            <p:ph type="title"/>
          </p:nvPr>
        </p:nvSpPr>
        <p:spPr>
          <a:xfrm>
            <a:off x="882721" y="1126299"/>
            <a:ext cx="3923313" cy="1298440"/>
          </a:xfrm>
        </p:spPr>
        <p:txBody>
          <a:bodyPr anchor="t">
            <a:normAutofit fontScale="90000"/>
          </a:bodyPr>
          <a:lstStyle/>
          <a:p>
            <a:pPr algn="ctr"/>
            <a:r>
              <a:rPr lang="en-US" dirty="0">
                <a:solidFill>
                  <a:schemeClr val="accent2"/>
                </a:solidFill>
              </a:rPr>
              <a:t>How can </a:t>
            </a:r>
            <a:br>
              <a:rPr lang="en-US" dirty="0">
                <a:solidFill>
                  <a:schemeClr val="accent2"/>
                </a:solidFill>
              </a:rPr>
            </a:br>
            <a:r>
              <a:rPr lang="en-US" dirty="0">
                <a:solidFill>
                  <a:schemeClr val="accent2"/>
                </a:solidFill>
              </a:rPr>
              <a:t>we help?</a:t>
            </a:r>
          </a:p>
        </p:txBody>
      </p:sp>
      <p:sp>
        <p:nvSpPr>
          <p:cNvPr id="3" name="Content Placeholder 2">
            <a:extLst>
              <a:ext uri="{FF2B5EF4-FFF2-40B4-BE49-F238E27FC236}">
                <a16:creationId xmlns:a16="http://schemas.microsoft.com/office/drawing/2014/main" id="{72447E2F-0C25-4079-A351-0305B619AB71}"/>
              </a:ext>
            </a:extLst>
          </p:cNvPr>
          <p:cNvSpPr>
            <a:spLocks noGrp="1"/>
          </p:cNvSpPr>
          <p:nvPr>
            <p:ph idx="1"/>
          </p:nvPr>
        </p:nvSpPr>
        <p:spPr>
          <a:xfrm>
            <a:off x="5589600" y="1592580"/>
            <a:ext cx="5922696" cy="3672839"/>
          </a:xfrm>
        </p:spPr>
        <p:txBody>
          <a:bodyPr anchor="t">
            <a:normAutofit fontScale="85000" lnSpcReduction="20000"/>
          </a:bodyPr>
          <a:lstStyle/>
          <a:p>
            <a:pPr marL="0" indent="0">
              <a:buNone/>
            </a:pPr>
            <a:r>
              <a:rPr lang="en-US" sz="2800" b="1" dirty="0"/>
              <a:t>Social/Emotional </a:t>
            </a:r>
          </a:p>
          <a:p>
            <a:pPr marL="0" indent="0">
              <a:buNone/>
            </a:pPr>
            <a:r>
              <a:rPr lang="en-US" sz="2800" b="1" dirty="0"/>
              <a:t>College &amp; Trade School Preparation</a:t>
            </a:r>
          </a:p>
          <a:p>
            <a:pPr marL="0" indent="0">
              <a:buNone/>
            </a:pPr>
            <a:r>
              <a:rPr lang="en-US" sz="2800" b="1" dirty="0"/>
              <a:t>Career Planning </a:t>
            </a:r>
          </a:p>
          <a:p>
            <a:pPr marL="0" indent="0">
              <a:buNone/>
            </a:pPr>
            <a:r>
              <a:rPr lang="en-US" sz="2800" b="1" dirty="0"/>
              <a:t>Academic Success </a:t>
            </a:r>
          </a:p>
          <a:p>
            <a:pPr marL="0" indent="0">
              <a:buNone/>
            </a:pPr>
            <a:r>
              <a:rPr lang="en-US" sz="2800" b="1" u="sng" dirty="0"/>
              <a:t>Student Advocacy </a:t>
            </a:r>
          </a:p>
          <a:p>
            <a:pPr marL="0" indent="0">
              <a:buNone/>
            </a:pPr>
            <a:r>
              <a:rPr lang="en-US" sz="2800" b="1" dirty="0"/>
              <a:t>Connections to Community Resources</a:t>
            </a:r>
          </a:p>
          <a:p>
            <a:pPr marL="0" indent="0">
              <a:buNone/>
            </a:pPr>
            <a:r>
              <a:rPr lang="en-US" sz="2800" b="1" dirty="0"/>
              <a:t>And More</a:t>
            </a:r>
            <a:endParaRPr lang="en-US" dirty="0"/>
          </a:p>
          <a:p>
            <a:pPr marL="0" indent="0" algn="ctr">
              <a:buNone/>
            </a:pPr>
            <a:r>
              <a:rPr lang="en-US" sz="2900" i="1" dirty="0"/>
              <a:t>We are on the same team!</a:t>
            </a:r>
          </a:p>
        </p:txBody>
      </p:sp>
      <p:sp>
        <p:nvSpPr>
          <p:cNvPr id="16" name="Slide Number Placeholder 20">
            <a:extLst>
              <a:ext uri="{FF2B5EF4-FFF2-40B4-BE49-F238E27FC236}">
                <a16:creationId xmlns:a16="http://schemas.microsoft.com/office/drawing/2014/main" id="{D17D7EA4-02EF-4F44-AC63-465DB894E157}"/>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4</a:t>
            </a:fld>
            <a:endParaRPr lang="en-US"/>
          </a:p>
        </p:txBody>
      </p:sp>
      <p:pic>
        <p:nvPicPr>
          <p:cNvPr id="2050" name="Picture 2" descr="School Counseling | Iowa Department of Education">
            <a:extLst>
              <a:ext uri="{FF2B5EF4-FFF2-40B4-BE49-F238E27FC236}">
                <a16:creationId xmlns:a16="http://schemas.microsoft.com/office/drawing/2014/main" id="{F380EDE1-973E-4135-AF97-7A512BB83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723" y="2654786"/>
            <a:ext cx="3337308" cy="333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43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A72E-89CB-4BEE-B75A-1309D5957396}"/>
              </a:ext>
            </a:extLst>
          </p:cNvPr>
          <p:cNvSpPr>
            <a:spLocks noGrp="1"/>
          </p:cNvSpPr>
          <p:nvPr>
            <p:ph type="title"/>
          </p:nvPr>
        </p:nvSpPr>
        <p:spPr/>
        <p:txBody>
          <a:bodyPr/>
          <a:lstStyle/>
          <a:p>
            <a:r>
              <a:rPr lang="en-US" dirty="0">
                <a:solidFill>
                  <a:schemeClr val="accent2"/>
                </a:solidFill>
              </a:rPr>
              <a:t>Advisement Meetings</a:t>
            </a:r>
          </a:p>
        </p:txBody>
      </p:sp>
      <p:sp>
        <p:nvSpPr>
          <p:cNvPr id="3" name="Content Placeholder 2">
            <a:extLst>
              <a:ext uri="{FF2B5EF4-FFF2-40B4-BE49-F238E27FC236}">
                <a16:creationId xmlns:a16="http://schemas.microsoft.com/office/drawing/2014/main" id="{8679E1A2-E6F7-401C-A80B-D98ABE186843}"/>
              </a:ext>
            </a:extLst>
          </p:cNvPr>
          <p:cNvSpPr>
            <a:spLocks noGrp="1"/>
          </p:cNvSpPr>
          <p:nvPr>
            <p:ph idx="1"/>
          </p:nvPr>
        </p:nvSpPr>
        <p:spPr/>
        <p:txBody>
          <a:bodyPr/>
          <a:lstStyle/>
          <a:p>
            <a:pPr marL="0" indent="0">
              <a:buNone/>
            </a:pPr>
            <a:r>
              <a:rPr lang="en-US" b="1" dirty="0"/>
              <a:t>NPHS Counselors have been meeting with students based on grade level to discuss:</a:t>
            </a:r>
          </a:p>
          <a:p>
            <a:pPr lvl="1"/>
            <a:r>
              <a:rPr lang="en-US" sz="2000" dirty="0"/>
              <a:t>Graduation requirements </a:t>
            </a:r>
          </a:p>
          <a:p>
            <a:pPr lvl="1"/>
            <a:r>
              <a:rPr lang="en-US" sz="2000" dirty="0"/>
              <a:t>Teacher Recommendations </a:t>
            </a:r>
          </a:p>
          <a:p>
            <a:pPr lvl="1"/>
            <a:r>
              <a:rPr lang="en-US" sz="2000" dirty="0"/>
              <a:t>Honors/AP Classes</a:t>
            </a:r>
          </a:p>
          <a:p>
            <a:pPr lvl="1"/>
            <a:r>
              <a:rPr lang="en-US" sz="2000" dirty="0"/>
              <a:t>EOC Testing</a:t>
            </a:r>
          </a:p>
          <a:p>
            <a:pPr lvl="1"/>
            <a:r>
              <a:rPr lang="en-US" sz="2000" dirty="0"/>
              <a:t>Athletic Eligibility</a:t>
            </a:r>
          </a:p>
          <a:p>
            <a:pPr lvl="1"/>
            <a:r>
              <a:rPr lang="en-US" sz="2000" dirty="0"/>
              <a:t>HOPE GPA and the HOPE Scholarship</a:t>
            </a:r>
          </a:p>
          <a:p>
            <a:pPr lvl="1"/>
            <a:r>
              <a:rPr lang="en-US" sz="2000" u="sng" dirty="0"/>
              <a:t>Elective Registration </a:t>
            </a:r>
          </a:p>
          <a:p>
            <a:pPr lvl="1"/>
            <a:r>
              <a:rPr lang="en-US" sz="2000" dirty="0"/>
              <a:t>Bridge Bill </a:t>
            </a:r>
          </a:p>
        </p:txBody>
      </p:sp>
      <p:sp>
        <p:nvSpPr>
          <p:cNvPr id="4" name="TextBox 3">
            <a:extLst>
              <a:ext uri="{FF2B5EF4-FFF2-40B4-BE49-F238E27FC236}">
                <a16:creationId xmlns:a16="http://schemas.microsoft.com/office/drawing/2014/main" id="{6CC54D94-37BF-4661-82A7-D007969386CC}"/>
              </a:ext>
            </a:extLst>
          </p:cNvPr>
          <p:cNvSpPr txBox="1"/>
          <p:nvPr/>
        </p:nvSpPr>
        <p:spPr>
          <a:xfrm>
            <a:off x="1288877" y="5932253"/>
            <a:ext cx="3911601" cy="584775"/>
          </a:xfrm>
          <a:prstGeom prst="rect">
            <a:avLst/>
          </a:prstGeom>
          <a:noFill/>
        </p:spPr>
        <p:txBody>
          <a:bodyPr wrap="square" rtlCol="0">
            <a:spAutoFit/>
          </a:bodyPr>
          <a:lstStyle/>
          <a:p>
            <a:r>
              <a:rPr lang="en-US" sz="3200" b="1" dirty="0"/>
              <a:t>gonphs.weebly.com</a:t>
            </a:r>
          </a:p>
        </p:txBody>
      </p:sp>
      <p:pic>
        <p:nvPicPr>
          <p:cNvPr id="5" name="Picture 4">
            <a:extLst>
              <a:ext uri="{FF2B5EF4-FFF2-40B4-BE49-F238E27FC236}">
                <a16:creationId xmlns:a16="http://schemas.microsoft.com/office/drawing/2014/main" id="{986EA165-DBC8-49E7-B51B-9A8B664B2148}"/>
              </a:ext>
            </a:extLst>
          </p:cNvPr>
          <p:cNvPicPr>
            <a:picLocks noChangeAspect="1"/>
          </p:cNvPicPr>
          <p:nvPr/>
        </p:nvPicPr>
        <p:blipFill rotWithShape="1">
          <a:blip r:embed="rId3"/>
          <a:srcRect l="12129" t="15169" r="55001" b="23188"/>
          <a:stretch/>
        </p:blipFill>
        <p:spPr>
          <a:xfrm>
            <a:off x="5575835" y="2556932"/>
            <a:ext cx="6153322" cy="3716078"/>
          </a:xfrm>
          <a:prstGeom prst="rect">
            <a:avLst/>
          </a:prstGeom>
        </p:spPr>
      </p:pic>
      <p:cxnSp>
        <p:nvCxnSpPr>
          <p:cNvPr id="7" name="Straight Arrow Connector 6">
            <a:extLst>
              <a:ext uri="{FF2B5EF4-FFF2-40B4-BE49-F238E27FC236}">
                <a16:creationId xmlns:a16="http://schemas.microsoft.com/office/drawing/2014/main" id="{1269CEC9-1B93-4B84-A3CF-06CF9FBFE247}"/>
              </a:ext>
            </a:extLst>
          </p:cNvPr>
          <p:cNvCxnSpPr>
            <a:cxnSpLocks/>
          </p:cNvCxnSpPr>
          <p:nvPr/>
        </p:nvCxnSpPr>
        <p:spPr>
          <a:xfrm>
            <a:off x="3499556" y="5102578"/>
            <a:ext cx="15352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24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2BB5B-102B-43E9-B654-5E5E4D87E04A}"/>
              </a:ext>
            </a:extLst>
          </p:cNvPr>
          <p:cNvSpPr>
            <a:spLocks noGrp="1"/>
          </p:cNvSpPr>
          <p:nvPr>
            <p:ph type="title"/>
          </p:nvPr>
        </p:nvSpPr>
        <p:spPr/>
        <p:txBody>
          <a:bodyPr/>
          <a:lstStyle/>
          <a:p>
            <a:r>
              <a:rPr lang="en-US" dirty="0">
                <a:solidFill>
                  <a:schemeClr val="accent2"/>
                </a:solidFill>
              </a:rPr>
              <a:t>Graduation Requirements</a:t>
            </a:r>
          </a:p>
        </p:txBody>
      </p:sp>
      <p:sp>
        <p:nvSpPr>
          <p:cNvPr id="3" name="Content Placeholder 2">
            <a:extLst>
              <a:ext uri="{FF2B5EF4-FFF2-40B4-BE49-F238E27FC236}">
                <a16:creationId xmlns:a16="http://schemas.microsoft.com/office/drawing/2014/main" id="{7DF61BBD-0F5B-4B4A-ACED-B4E677B8C96C}"/>
              </a:ext>
            </a:extLst>
          </p:cNvPr>
          <p:cNvSpPr>
            <a:spLocks noGrp="1"/>
          </p:cNvSpPr>
          <p:nvPr>
            <p:ph idx="1"/>
          </p:nvPr>
        </p:nvSpPr>
        <p:spPr>
          <a:xfrm>
            <a:off x="406400" y="2061469"/>
            <a:ext cx="6683022" cy="4114801"/>
          </a:xfrm>
        </p:spPr>
        <p:txBody>
          <a:bodyPr>
            <a:normAutofit fontScale="92500" lnSpcReduction="20000"/>
          </a:bodyPr>
          <a:lstStyle/>
          <a:p>
            <a:r>
              <a:rPr lang="en-US" dirty="0"/>
              <a:t>Students must complete and </a:t>
            </a:r>
            <a:r>
              <a:rPr lang="en-US" dirty="0">
                <a:highlight>
                  <a:srgbClr val="00FFFF"/>
                </a:highlight>
              </a:rPr>
              <a:t>pass 23 classes </a:t>
            </a:r>
            <a:r>
              <a:rPr lang="en-US" dirty="0"/>
              <a:t>to graduate per the Georgia Department of Education. These credits must be earned in specific subject areas: </a:t>
            </a:r>
          </a:p>
          <a:p>
            <a:endParaRPr lang="en-US" dirty="0"/>
          </a:p>
          <a:p>
            <a:r>
              <a:rPr lang="en-US" dirty="0"/>
              <a:t>4 credits in English</a:t>
            </a:r>
          </a:p>
          <a:p>
            <a:r>
              <a:rPr lang="en-US" dirty="0"/>
              <a:t>4 credits in Math</a:t>
            </a:r>
          </a:p>
          <a:p>
            <a:r>
              <a:rPr lang="en-US" dirty="0"/>
              <a:t>4 credits in Science</a:t>
            </a:r>
          </a:p>
          <a:p>
            <a:r>
              <a:rPr lang="en-US" dirty="0"/>
              <a:t>3 credits in Social Studies</a:t>
            </a:r>
          </a:p>
          <a:p>
            <a:r>
              <a:rPr lang="en-US" dirty="0"/>
              <a:t>1 Personal Fitness and Health or 3 credits in JROTC</a:t>
            </a:r>
          </a:p>
          <a:p>
            <a:r>
              <a:rPr lang="en-US" dirty="0"/>
              <a:t>3 credits in CTAE/Fine Arts/World Language</a:t>
            </a:r>
          </a:p>
          <a:p>
            <a:r>
              <a:rPr lang="en-US" dirty="0"/>
              <a:t>4 Electives</a:t>
            </a:r>
          </a:p>
        </p:txBody>
      </p:sp>
      <p:pic>
        <p:nvPicPr>
          <p:cNvPr id="4" name="Picture 3">
            <a:extLst>
              <a:ext uri="{FF2B5EF4-FFF2-40B4-BE49-F238E27FC236}">
                <a16:creationId xmlns:a16="http://schemas.microsoft.com/office/drawing/2014/main" id="{3690D8B7-409B-4987-B95F-A356DEF2E86B}"/>
              </a:ext>
            </a:extLst>
          </p:cNvPr>
          <p:cNvPicPr>
            <a:picLocks noChangeAspect="1"/>
          </p:cNvPicPr>
          <p:nvPr/>
        </p:nvPicPr>
        <p:blipFill>
          <a:blip r:embed="rId2"/>
          <a:stretch>
            <a:fillRect/>
          </a:stretch>
        </p:blipFill>
        <p:spPr>
          <a:xfrm>
            <a:off x="8657872" y="1785319"/>
            <a:ext cx="3022600" cy="2964585"/>
          </a:xfrm>
          <a:prstGeom prst="rect">
            <a:avLst/>
          </a:prstGeom>
        </p:spPr>
      </p:pic>
      <p:sp>
        <p:nvSpPr>
          <p:cNvPr id="5" name="TextBox 4">
            <a:extLst>
              <a:ext uri="{FF2B5EF4-FFF2-40B4-BE49-F238E27FC236}">
                <a16:creationId xmlns:a16="http://schemas.microsoft.com/office/drawing/2014/main" id="{A5038B88-42DB-4089-9BED-34B56C1D9BC0}"/>
              </a:ext>
            </a:extLst>
          </p:cNvPr>
          <p:cNvSpPr txBox="1"/>
          <p:nvPr/>
        </p:nvSpPr>
        <p:spPr>
          <a:xfrm>
            <a:off x="6557433" y="4914636"/>
            <a:ext cx="4404078" cy="1846659"/>
          </a:xfrm>
          <a:prstGeom prst="rect">
            <a:avLst/>
          </a:prstGeom>
          <a:noFill/>
        </p:spPr>
        <p:txBody>
          <a:bodyPr wrap="square" rtlCol="0">
            <a:spAutoFit/>
          </a:bodyPr>
          <a:lstStyle/>
          <a:p>
            <a:pPr algn="ctr"/>
            <a:r>
              <a:rPr lang="en-US" sz="2400" b="1" dirty="0"/>
              <a:t>Grade Promotion: </a:t>
            </a:r>
          </a:p>
          <a:p>
            <a:pPr algn="ctr"/>
            <a:r>
              <a:rPr lang="en-US" sz="2400" b="1" dirty="0">
                <a:highlight>
                  <a:srgbClr val="00FFFF"/>
                </a:highlight>
              </a:rPr>
              <a:t>5 credits to be a Sophomore</a:t>
            </a:r>
          </a:p>
          <a:p>
            <a:pPr algn="ctr"/>
            <a:r>
              <a:rPr lang="en-US" sz="2400" b="1" dirty="0">
                <a:highlight>
                  <a:srgbClr val="00FFFF"/>
                </a:highlight>
              </a:rPr>
              <a:t>11 credits to be a Junior</a:t>
            </a:r>
          </a:p>
          <a:p>
            <a:pPr algn="ctr"/>
            <a:r>
              <a:rPr lang="en-US" sz="2400" b="1" dirty="0">
                <a:highlight>
                  <a:srgbClr val="00FFFF"/>
                </a:highlight>
              </a:rPr>
              <a:t>17 credits to be a Senior</a:t>
            </a:r>
          </a:p>
          <a:p>
            <a:endParaRPr lang="en-US" dirty="0"/>
          </a:p>
        </p:txBody>
      </p:sp>
      <p:pic>
        <p:nvPicPr>
          <p:cNvPr id="6" name="Picture 5">
            <a:extLst>
              <a:ext uri="{FF2B5EF4-FFF2-40B4-BE49-F238E27FC236}">
                <a16:creationId xmlns:a16="http://schemas.microsoft.com/office/drawing/2014/main" id="{CCED63A2-B79A-4A8D-BF24-F43C479FC1FD}"/>
              </a:ext>
            </a:extLst>
          </p:cNvPr>
          <p:cNvPicPr>
            <a:picLocks noChangeAspect="1"/>
          </p:cNvPicPr>
          <p:nvPr/>
        </p:nvPicPr>
        <p:blipFill>
          <a:blip r:embed="rId3"/>
          <a:stretch>
            <a:fillRect/>
          </a:stretch>
        </p:blipFill>
        <p:spPr>
          <a:xfrm>
            <a:off x="10381138" y="704427"/>
            <a:ext cx="1652817" cy="1508195"/>
          </a:xfrm>
          <a:prstGeom prst="rect">
            <a:avLst/>
          </a:prstGeom>
        </p:spPr>
      </p:pic>
    </p:spTree>
    <p:extLst>
      <p:ext uri="{BB962C8B-B14F-4D97-AF65-F5344CB8AC3E}">
        <p14:creationId xmlns:p14="http://schemas.microsoft.com/office/powerpoint/2010/main" val="427468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C996-4EEB-4A36-93C4-27710DB96DCC}"/>
              </a:ext>
            </a:extLst>
          </p:cNvPr>
          <p:cNvSpPr>
            <a:spLocks noGrp="1"/>
          </p:cNvSpPr>
          <p:nvPr>
            <p:ph type="title"/>
          </p:nvPr>
        </p:nvSpPr>
        <p:spPr>
          <a:xfrm>
            <a:off x="948268" y="566340"/>
            <a:ext cx="10515600" cy="1116811"/>
          </a:xfrm>
        </p:spPr>
        <p:txBody>
          <a:bodyPr/>
          <a:lstStyle/>
          <a:p>
            <a:r>
              <a:rPr lang="en-US" dirty="0">
                <a:solidFill>
                  <a:schemeClr val="accent2"/>
                </a:solidFill>
              </a:rPr>
              <a:t>Academic Planning </a:t>
            </a:r>
          </a:p>
        </p:txBody>
      </p:sp>
      <p:sp>
        <p:nvSpPr>
          <p:cNvPr id="6" name="TextBox 5">
            <a:extLst>
              <a:ext uri="{FF2B5EF4-FFF2-40B4-BE49-F238E27FC236}">
                <a16:creationId xmlns:a16="http://schemas.microsoft.com/office/drawing/2014/main" id="{6CCF05F1-922B-48D9-A5CF-D4BC310A3965}"/>
              </a:ext>
            </a:extLst>
          </p:cNvPr>
          <p:cNvSpPr txBox="1"/>
          <p:nvPr/>
        </p:nvSpPr>
        <p:spPr>
          <a:xfrm>
            <a:off x="948268" y="1837168"/>
            <a:ext cx="3668888" cy="1631216"/>
          </a:xfrm>
          <a:prstGeom prst="rect">
            <a:avLst/>
          </a:prstGeom>
          <a:solidFill>
            <a:schemeClr val="bg2">
              <a:lumMod val="90000"/>
            </a:schemeClr>
          </a:solidFill>
          <a:ln>
            <a:solidFill>
              <a:schemeClr val="tx1"/>
            </a:solidFill>
          </a:ln>
        </p:spPr>
        <p:txBody>
          <a:bodyPr wrap="square" rtlCol="0">
            <a:spAutoFit/>
          </a:bodyPr>
          <a:lstStyle/>
          <a:p>
            <a:pPr algn="ctr"/>
            <a:r>
              <a:rPr lang="en-US" sz="2000" dirty="0"/>
              <a:t>As mentioned in a previous slide, students will review their courses to ensure the academics and electives that are entered in their academic planner are correct. </a:t>
            </a:r>
          </a:p>
        </p:txBody>
      </p:sp>
      <p:sp>
        <p:nvSpPr>
          <p:cNvPr id="7" name="TextBox 6">
            <a:extLst>
              <a:ext uri="{FF2B5EF4-FFF2-40B4-BE49-F238E27FC236}">
                <a16:creationId xmlns:a16="http://schemas.microsoft.com/office/drawing/2014/main" id="{3C66D6EA-D054-4DCA-BA5A-225AEB76E5BD}"/>
              </a:ext>
            </a:extLst>
          </p:cNvPr>
          <p:cNvSpPr txBox="1"/>
          <p:nvPr/>
        </p:nvSpPr>
        <p:spPr>
          <a:xfrm>
            <a:off x="4993216" y="1837168"/>
            <a:ext cx="3804355" cy="2308324"/>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a:t>Counselors will email parents when all registration has been completed. During this time, students and parents must review this information. Counselors will also send out reminders to students through Canvas to check their academic planner. Be sure you are reviewing these messages. </a:t>
            </a:r>
          </a:p>
        </p:txBody>
      </p:sp>
      <p:sp>
        <p:nvSpPr>
          <p:cNvPr id="8" name="TextBox 7">
            <a:extLst>
              <a:ext uri="{FF2B5EF4-FFF2-40B4-BE49-F238E27FC236}">
                <a16:creationId xmlns:a16="http://schemas.microsoft.com/office/drawing/2014/main" id="{FBD36255-433A-49B2-9907-60F7E297FC08}"/>
              </a:ext>
            </a:extLst>
          </p:cNvPr>
          <p:cNvSpPr txBox="1"/>
          <p:nvPr/>
        </p:nvSpPr>
        <p:spPr>
          <a:xfrm>
            <a:off x="9203270" y="1837168"/>
            <a:ext cx="2260598" cy="3477875"/>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2000" dirty="0"/>
              <a:t>Students will not be able to make a change to the academic planner through Infinite Campus.  </a:t>
            </a:r>
            <a:r>
              <a:rPr lang="en-US" sz="2000" b="1" u="sng" dirty="0"/>
              <a:t>You will need to email your assigned high school counselor and request a change be made. </a:t>
            </a:r>
            <a:endParaRPr lang="en-US" sz="2000" dirty="0"/>
          </a:p>
        </p:txBody>
      </p:sp>
      <p:sp>
        <p:nvSpPr>
          <p:cNvPr id="9" name="TextBox 8">
            <a:extLst>
              <a:ext uri="{FF2B5EF4-FFF2-40B4-BE49-F238E27FC236}">
                <a16:creationId xmlns:a16="http://schemas.microsoft.com/office/drawing/2014/main" id="{B8C09BA9-7F25-4147-BFB7-54F6A682A17B}"/>
              </a:ext>
            </a:extLst>
          </p:cNvPr>
          <p:cNvSpPr txBox="1"/>
          <p:nvPr/>
        </p:nvSpPr>
        <p:spPr>
          <a:xfrm>
            <a:off x="1996723" y="6016428"/>
            <a:ext cx="7982656" cy="461665"/>
          </a:xfrm>
          <a:prstGeom prst="rect">
            <a:avLst/>
          </a:prstGeom>
          <a:solidFill>
            <a:schemeClr val="tx2">
              <a:lumMod val="40000"/>
              <a:lumOff val="60000"/>
            </a:schemeClr>
          </a:solidFill>
          <a:ln>
            <a:solidFill>
              <a:schemeClr val="tx1"/>
            </a:solidFill>
          </a:ln>
        </p:spPr>
        <p:txBody>
          <a:bodyPr wrap="square" rtlCol="0">
            <a:spAutoFit/>
          </a:bodyPr>
          <a:lstStyle/>
          <a:p>
            <a:r>
              <a:rPr lang="en-US" sz="2400" b="1" dirty="0"/>
              <a:t>Again, all changes must be completed by April 2024</a:t>
            </a:r>
            <a:r>
              <a:rPr lang="en-US" b="1" dirty="0"/>
              <a:t>.</a:t>
            </a:r>
          </a:p>
        </p:txBody>
      </p:sp>
      <p:sp>
        <p:nvSpPr>
          <p:cNvPr id="10" name="TextBox 9">
            <a:extLst>
              <a:ext uri="{FF2B5EF4-FFF2-40B4-BE49-F238E27FC236}">
                <a16:creationId xmlns:a16="http://schemas.microsoft.com/office/drawing/2014/main" id="{80E4CF49-FB03-4E10-9783-548381E6372B}"/>
              </a:ext>
            </a:extLst>
          </p:cNvPr>
          <p:cNvSpPr txBox="1"/>
          <p:nvPr/>
        </p:nvSpPr>
        <p:spPr>
          <a:xfrm>
            <a:off x="1413938" y="4376324"/>
            <a:ext cx="5144906" cy="1200329"/>
          </a:xfrm>
          <a:prstGeom prst="rect">
            <a:avLst/>
          </a:prstGeom>
          <a:solidFill>
            <a:schemeClr val="tx2">
              <a:lumMod val="20000"/>
              <a:lumOff val="80000"/>
            </a:schemeClr>
          </a:solidFill>
          <a:ln>
            <a:solidFill>
              <a:schemeClr val="tx1"/>
            </a:solidFill>
          </a:ln>
        </p:spPr>
        <p:txBody>
          <a:bodyPr wrap="square" rtlCol="0">
            <a:spAutoFit/>
          </a:bodyPr>
          <a:lstStyle/>
          <a:p>
            <a:pPr algn="ctr"/>
            <a:r>
              <a:rPr lang="en-US" sz="2400" b="1" dirty="0"/>
              <a:t>Helpful Hint: </a:t>
            </a:r>
            <a:r>
              <a:rPr lang="en-US" sz="2400" dirty="0"/>
              <a:t>Add a reminder to your calendar and set a notification to check your academic planner by April 10</a:t>
            </a:r>
            <a:r>
              <a:rPr lang="en-US" sz="2400" baseline="30000" dirty="0"/>
              <a:t>th</a:t>
            </a:r>
            <a:r>
              <a:rPr lang="en-US" dirty="0"/>
              <a:t>. </a:t>
            </a:r>
          </a:p>
        </p:txBody>
      </p:sp>
      <p:cxnSp>
        <p:nvCxnSpPr>
          <p:cNvPr id="12" name="Connector: Elbow 11">
            <a:extLst>
              <a:ext uri="{FF2B5EF4-FFF2-40B4-BE49-F238E27FC236}">
                <a16:creationId xmlns:a16="http://schemas.microsoft.com/office/drawing/2014/main" id="{AA80ECD3-9674-4D17-B996-3303F2E20ECB}"/>
              </a:ext>
            </a:extLst>
          </p:cNvPr>
          <p:cNvCxnSpPr>
            <a:cxnSpLocks/>
          </p:cNvCxnSpPr>
          <p:nvPr/>
        </p:nvCxnSpPr>
        <p:spPr>
          <a:xfrm>
            <a:off x="2630311" y="3576105"/>
            <a:ext cx="1986845" cy="232447"/>
          </a:xfrm>
          <a:prstGeom prst="bent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62AFFDBF-2D81-4432-8772-F496206C647C}"/>
              </a:ext>
            </a:extLst>
          </p:cNvPr>
          <p:cNvCxnSpPr/>
          <p:nvPr/>
        </p:nvCxnSpPr>
        <p:spPr>
          <a:xfrm>
            <a:off x="7857067" y="4289778"/>
            <a:ext cx="940504" cy="519289"/>
          </a:xfrm>
          <a:prstGeom prst="bentConnector3">
            <a:avLst>
              <a:gd name="adj1" fmla="val -41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20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C996-4EEB-4A36-93C4-27710DB96DCC}"/>
              </a:ext>
            </a:extLst>
          </p:cNvPr>
          <p:cNvSpPr>
            <a:spLocks noGrp="1"/>
          </p:cNvSpPr>
          <p:nvPr>
            <p:ph type="title"/>
          </p:nvPr>
        </p:nvSpPr>
        <p:spPr>
          <a:xfrm>
            <a:off x="948268" y="566340"/>
            <a:ext cx="10515600" cy="1116811"/>
          </a:xfrm>
        </p:spPr>
        <p:txBody>
          <a:bodyPr/>
          <a:lstStyle/>
          <a:p>
            <a:r>
              <a:rPr lang="en-US" dirty="0">
                <a:solidFill>
                  <a:schemeClr val="accent2"/>
                </a:solidFill>
              </a:rPr>
              <a:t>Academic Planning </a:t>
            </a:r>
          </a:p>
        </p:txBody>
      </p:sp>
      <p:cxnSp>
        <p:nvCxnSpPr>
          <p:cNvPr id="20" name="Connector: Elbow 19">
            <a:extLst>
              <a:ext uri="{FF2B5EF4-FFF2-40B4-BE49-F238E27FC236}">
                <a16:creationId xmlns:a16="http://schemas.microsoft.com/office/drawing/2014/main" id="{62AFFDBF-2D81-4432-8772-F496206C647C}"/>
              </a:ext>
            </a:extLst>
          </p:cNvPr>
          <p:cNvCxnSpPr/>
          <p:nvPr/>
        </p:nvCxnSpPr>
        <p:spPr>
          <a:xfrm>
            <a:off x="7857067" y="4289778"/>
            <a:ext cx="940504" cy="519289"/>
          </a:xfrm>
          <a:prstGeom prst="bentConnector3">
            <a:avLst>
              <a:gd name="adj1" fmla="val -413"/>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D87C044-417C-FC13-3D9A-07CED23C89AB}"/>
              </a:ext>
            </a:extLst>
          </p:cNvPr>
          <p:cNvPicPr>
            <a:picLocks noChangeAspect="1"/>
          </p:cNvPicPr>
          <p:nvPr/>
        </p:nvPicPr>
        <p:blipFill>
          <a:blip r:embed="rId2"/>
          <a:stretch>
            <a:fillRect/>
          </a:stretch>
        </p:blipFill>
        <p:spPr>
          <a:xfrm>
            <a:off x="948268" y="1799721"/>
            <a:ext cx="9383486" cy="4537494"/>
          </a:xfrm>
          <a:prstGeom prst="rect">
            <a:avLst/>
          </a:prstGeom>
        </p:spPr>
      </p:pic>
    </p:spTree>
    <p:extLst>
      <p:ext uri="{BB962C8B-B14F-4D97-AF65-F5344CB8AC3E}">
        <p14:creationId xmlns:p14="http://schemas.microsoft.com/office/powerpoint/2010/main" val="481124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98C3-5EA5-44EF-B4FB-182813F94791}"/>
              </a:ext>
            </a:extLst>
          </p:cNvPr>
          <p:cNvSpPr>
            <a:spLocks noGrp="1"/>
          </p:cNvSpPr>
          <p:nvPr>
            <p:ph type="title"/>
          </p:nvPr>
        </p:nvSpPr>
        <p:spPr>
          <a:xfrm>
            <a:off x="838200" y="419112"/>
            <a:ext cx="10491331" cy="914068"/>
          </a:xfrm>
        </p:spPr>
        <p:txBody>
          <a:bodyPr>
            <a:normAutofit/>
          </a:bodyPr>
          <a:lstStyle/>
          <a:p>
            <a:r>
              <a:rPr lang="en-US" dirty="0">
                <a:solidFill>
                  <a:schemeClr val="accent2"/>
                </a:solidFill>
              </a:rPr>
              <a:t>Honors/AP </a:t>
            </a:r>
          </a:p>
        </p:txBody>
      </p:sp>
      <p:sp>
        <p:nvSpPr>
          <p:cNvPr id="3" name="Content Placeholder 2">
            <a:extLst>
              <a:ext uri="{FF2B5EF4-FFF2-40B4-BE49-F238E27FC236}">
                <a16:creationId xmlns:a16="http://schemas.microsoft.com/office/drawing/2014/main" id="{F85262FD-20A9-45AE-BE99-E1980E86D47D}"/>
              </a:ext>
            </a:extLst>
          </p:cNvPr>
          <p:cNvSpPr>
            <a:spLocks noGrp="1"/>
          </p:cNvSpPr>
          <p:nvPr>
            <p:ph idx="1"/>
          </p:nvPr>
        </p:nvSpPr>
        <p:spPr>
          <a:xfrm>
            <a:off x="838200" y="1433689"/>
            <a:ext cx="8147464" cy="4738509"/>
          </a:xfrm>
        </p:spPr>
        <p:txBody>
          <a:bodyPr>
            <a:normAutofit/>
          </a:bodyPr>
          <a:lstStyle/>
          <a:p>
            <a:pPr>
              <a:lnSpc>
                <a:spcPct val="100000"/>
              </a:lnSpc>
            </a:pPr>
            <a:r>
              <a:rPr lang="en-US" sz="1800" dirty="0"/>
              <a:t>Students who take an Honors course earn </a:t>
            </a:r>
            <a:r>
              <a:rPr lang="en-US" sz="1800" b="1" dirty="0"/>
              <a:t>5 additional bonus points on their final grade</a:t>
            </a:r>
            <a:r>
              <a:rPr lang="en-US" sz="1800" dirty="0"/>
              <a:t> when passed with a 70 or higher. </a:t>
            </a:r>
          </a:p>
          <a:p>
            <a:pPr>
              <a:lnSpc>
                <a:spcPct val="100000"/>
              </a:lnSpc>
            </a:pPr>
            <a:r>
              <a:rPr lang="en-US" sz="1800" dirty="0"/>
              <a:t>Students who take an AP course earn </a:t>
            </a:r>
            <a:r>
              <a:rPr lang="en-US" sz="1800" b="1" dirty="0"/>
              <a:t>10 additional bonus points on their final grade</a:t>
            </a:r>
            <a:r>
              <a:rPr lang="en-US" sz="1800" dirty="0"/>
              <a:t> when passed with a  70 or higher. </a:t>
            </a:r>
          </a:p>
          <a:p>
            <a:pPr>
              <a:lnSpc>
                <a:spcPct val="100000"/>
              </a:lnSpc>
            </a:pPr>
            <a:r>
              <a:rPr lang="en-US" sz="1800" dirty="0"/>
              <a:t>As a reminder – the HOPE program removes bonus points awarded</a:t>
            </a:r>
          </a:p>
          <a:p>
            <a:pPr>
              <a:lnSpc>
                <a:spcPct val="100000"/>
              </a:lnSpc>
            </a:pPr>
            <a:r>
              <a:rPr lang="en-US" sz="1800" b="1" dirty="0"/>
              <a:t>Teacher recommendations are happening now</a:t>
            </a:r>
          </a:p>
          <a:p>
            <a:pPr lvl="1">
              <a:lnSpc>
                <a:spcPct val="100000"/>
              </a:lnSpc>
            </a:pPr>
            <a:r>
              <a:rPr lang="en-US" dirty="0"/>
              <a:t>Teachers of core subjects recommend students for next year’s classes; these will be finalized by the end of Aril</a:t>
            </a:r>
          </a:p>
          <a:p>
            <a:pPr>
              <a:lnSpc>
                <a:spcPct val="100000"/>
              </a:lnSpc>
            </a:pPr>
            <a:r>
              <a:rPr lang="en-US" sz="1800" dirty="0"/>
              <a:t>To see your student’s future classes, log in to your parent account on Infinite Campus and select “Academic Plan”</a:t>
            </a:r>
          </a:p>
          <a:p>
            <a:pPr>
              <a:lnSpc>
                <a:spcPct val="100000"/>
              </a:lnSpc>
            </a:pPr>
            <a:r>
              <a:rPr lang="en-US" sz="1800" u="sng" dirty="0"/>
              <a:t>Honors/AP Waiver </a:t>
            </a:r>
            <a:r>
              <a:rPr lang="en-US" sz="1800" dirty="0"/>
              <a:t>– Students who wish to change the level of their academic (core) classes should see their counselor </a:t>
            </a:r>
            <a:r>
              <a:rPr lang="en-US" sz="1800" b="1" u="sng" dirty="0"/>
              <a:t>before May </a:t>
            </a:r>
            <a:r>
              <a:rPr lang="en-US" sz="1800" dirty="0"/>
              <a:t>to make this change</a:t>
            </a:r>
            <a:endParaRPr lang="en-US" sz="1800" b="1" u="sng" dirty="0"/>
          </a:p>
          <a:p>
            <a:pPr lvl="1">
              <a:lnSpc>
                <a:spcPct val="100000"/>
              </a:lnSpc>
            </a:pPr>
            <a:r>
              <a:rPr lang="en-US" dirty="0"/>
              <a:t>There is no guarantee that students will be able to change levels during Schedule Changes in August!</a:t>
            </a:r>
          </a:p>
          <a:p>
            <a:pPr marL="0" indent="0">
              <a:lnSpc>
                <a:spcPct val="100000"/>
              </a:lnSpc>
              <a:buNone/>
            </a:pPr>
            <a:endParaRPr lang="en-US" sz="1300" dirty="0"/>
          </a:p>
        </p:txBody>
      </p:sp>
      <p:pic>
        <p:nvPicPr>
          <p:cNvPr id="4" name="Picture 3">
            <a:extLst>
              <a:ext uri="{FF2B5EF4-FFF2-40B4-BE49-F238E27FC236}">
                <a16:creationId xmlns:a16="http://schemas.microsoft.com/office/drawing/2014/main" id="{22D3596F-2BAB-49CE-9EFB-25CF182B6DAC}"/>
              </a:ext>
            </a:extLst>
          </p:cNvPr>
          <p:cNvPicPr>
            <a:picLocks noChangeAspect="1"/>
          </p:cNvPicPr>
          <p:nvPr/>
        </p:nvPicPr>
        <p:blipFill rotWithShape="1">
          <a:blip r:embed="rId2"/>
          <a:srcRect t="20629" r="-4" b="14272"/>
          <a:stretch/>
        </p:blipFill>
        <p:spPr>
          <a:xfrm>
            <a:off x="9343975" y="3516312"/>
            <a:ext cx="2526631" cy="1644739"/>
          </a:xfrm>
          <a:prstGeom prst="rect">
            <a:avLst/>
          </a:prstGeom>
          <a:noFill/>
        </p:spPr>
      </p:pic>
      <p:pic>
        <p:nvPicPr>
          <p:cNvPr id="5" name="Picture 4">
            <a:extLst>
              <a:ext uri="{FF2B5EF4-FFF2-40B4-BE49-F238E27FC236}">
                <a16:creationId xmlns:a16="http://schemas.microsoft.com/office/drawing/2014/main" id="{78F27A4E-825C-486B-A2D0-4D6F023C24C6}"/>
              </a:ext>
            </a:extLst>
          </p:cNvPr>
          <p:cNvPicPr>
            <a:picLocks noChangeAspect="1"/>
          </p:cNvPicPr>
          <p:nvPr/>
        </p:nvPicPr>
        <p:blipFill rotWithShape="1">
          <a:blip r:embed="rId3"/>
          <a:srcRect l="15421" r="4693" b="-5"/>
          <a:stretch/>
        </p:blipFill>
        <p:spPr>
          <a:xfrm>
            <a:off x="9343975" y="1454724"/>
            <a:ext cx="2526631" cy="1644739"/>
          </a:xfrm>
          <a:prstGeom prst="rect">
            <a:avLst/>
          </a:prstGeom>
          <a:noFill/>
        </p:spPr>
      </p:pic>
      <p:sp>
        <p:nvSpPr>
          <p:cNvPr id="12" name="Date Placeholder 4">
            <a:extLst>
              <a:ext uri="{FF2B5EF4-FFF2-40B4-BE49-F238E27FC236}">
                <a16:creationId xmlns:a16="http://schemas.microsoft.com/office/drawing/2014/main" id="{7D4746A5-BEEF-4F1F-9509-77733CC09B97}"/>
              </a:ext>
            </a:extLst>
          </p:cNvPr>
          <p:cNvSpPr>
            <a:spLocks noGrp="1"/>
          </p:cNvSpPr>
          <p:nvPr>
            <p:ph type="dt" sz="half" idx="10"/>
          </p:nvPr>
        </p:nvSpPr>
        <p:spPr>
          <a:xfrm rot="5400000">
            <a:off x="10425981" y="4687095"/>
            <a:ext cx="2706690" cy="365125"/>
          </a:xfrm>
        </p:spPr>
        <p:txBody>
          <a:bodyPr/>
          <a:lstStyle/>
          <a:p>
            <a:pPr>
              <a:spcAft>
                <a:spcPts val="600"/>
              </a:spcAft>
            </a:pPr>
            <a:fld id="{84D63AAE-3BF6-40D9-9E8D-C0E47AE7EF6A}" type="datetime1">
              <a:rPr lang="en-US" smtClean="0"/>
              <a:pPr>
                <a:spcAft>
                  <a:spcPts val="600"/>
                </a:spcAft>
              </a:pPr>
              <a:t>2/12/2024</a:t>
            </a:fld>
            <a:endParaRPr lang="en-US"/>
          </a:p>
        </p:txBody>
      </p:sp>
      <p:sp>
        <p:nvSpPr>
          <p:cNvPr id="14" name="Slide Number Placeholder 6">
            <a:extLst>
              <a:ext uri="{FF2B5EF4-FFF2-40B4-BE49-F238E27FC236}">
                <a16:creationId xmlns:a16="http://schemas.microsoft.com/office/drawing/2014/main" id="{86D04360-8E0C-43ED-824D-16E43655B318}"/>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9</a:t>
            </a:fld>
            <a:endParaRPr lang="en-US"/>
          </a:p>
        </p:txBody>
      </p:sp>
    </p:spTree>
    <p:extLst>
      <p:ext uri="{BB962C8B-B14F-4D97-AF65-F5344CB8AC3E}">
        <p14:creationId xmlns:p14="http://schemas.microsoft.com/office/powerpoint/2010/main" val="1624208852"/>
      </p:ext>
    </p:extLst>
  </p:cSld>
  <p:clrMapOvr>
    <a:masterClrMapping/>
  </p:clrMapOvr>
</p:sld>
</file>

<file path=ppt/theme/theme1.xml><?xml version="1.0" encoding="utf-8"?>
<a:theme xmlns:a="http://schemas.openxmlformats.org/drawingml/2006/main" name="ArchwayVTI">
  <a:themeElements>
    <a:clrScheme name="Custom 1">
      <a:dk1>
        <a:sysClr val="windowText" lastClr="000000"/>
      </a:dk1>
      <a:lt1>
        <a:sysClr val="window" lastClr="FFFFFF"/>
      </a:lt1>
      <a:dk2>
        <a:srgbClr val="2E3A3C"/>
      </a:dk2>
      <a:lt2>
        <a:srgbClr val="EDE9E7"/>
      </a:lt2>
      <a:accent1>
        <a:srgbClr val="898470"/>
      </a:accent1>
      <a:accent2>
        <a:srgbClr val="7A8773"/>
      </a:accent2>
      <a:accent3>
        <a:srgbClr val="8C845E"/>
      </a:accent3>
      <a:accent4>
        <a:srgbClr val="9F7E56"/>
      </a:accent4>
      <a:accent5>
        <a:srgbClr val="9B7E69"/>
      </a:accent5>
      <a:accent6>
        <a:srgbClr val="AA7862"/>
      </a:accent6>
      <a:hlink>
        <a:srgbClr val="7A8773"/>
      </a:hlink>
      <a:folHlink>
        <a:srgbClr val="9F7E56"/>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EB4FEE5F01124B927ED7C7FF9A38D5" ma:contentTypeVersion="9" ma:contentTypeDescription="Create a new document." ma:contentTypeScope="" ma:versionID="3425591aed6e8d514f2369b5ffc6d8fc">
  <xsd:schema xmlns:xsd="http://www.w3.org/2001/XMLSchema" xmlns:xs="http://www.w3.org/2001/XMLSchema" xmlns:p="http://schemas.microsoft.com/office/2006/metadata/properties" xmlns:ns3="775deb52-7d59-4da9-835a-32ea084c365e" xmlns:ns4="61ff3bb9-9452-4196-894d-9ce817a4cf30" targetNamespace="http://schemas.microsoft.com/office/2006/metadata/properties" ma:root="true" ma:fieldsID="89a6ffe0d5472ad9c5829a33cccf4bb2" ns3:_="" ns4:_="">
    <xsd:import namespace="775deb52-7d59-4da9-835a-32ea084c365e"/>
    <xsd:import namespace="61ff3bb9-9452-4196-894d-9ce817a4cf3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5deb52-7d59-4da9-835a-32ea084c36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ff3bb9-9452-4196-894d-9ce817a4cf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701225-6A63-495F-8B57-F7CF11BAA8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5deb52-7d59-4da9-835a-32ea084c365e"/>
    <ds:schemaRef ds:uri="61ff3bb9-9452-4196-894d-9ce817a4cf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193834-3E29-40AD-B19E-31744A3C9A6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114FAA4-6C5E-4493-8A7E-5576D6FB6D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1503</TotalTime>
  <Words>1830</Words>
  <Application>Microsoft Office PowerPoint</Application>
  <PresentationFormat>Widescreen</PresentationFormat>
  <Paragraphs>226</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Century Schoolbook</vt:lpstr>
      <vt:lpstr>Courier New</vt:lpstr>
      <vt:lpstr>Felix Titling</vt:lpstr>
      <vt:lpstr>Goudy Old Style</vt:lpstr>
      <vt:lpstr>Wingdings</vt:lpstr>
      <vt:lpstr>ArchwayVTI</vt:lpstr>
      <vt:lpstr>High School 101</vt:lpstr>
      <vt:lpstr>  Welcome</vt:lpstr>
      <vt:lpstr>NPHS School Counselors</vt:lpstr>
      <vt:lpstr>How can  we help?</vt:lpstr>
      <vt:lpstr>Advisement Meetings</vt:lpstr>
      <vt:lpstr>Graduation Requirements</vt:lpstr>
      <vt:lpstr>Academic Planning </vt:lpstr>
      <vt:lpstr>Academic Planning </vt:lpstr>
      <vt:lpstr>Honors/AP </vt:lpstr>
      <vt:lpstr>The Hope Scholarship</vt:lpstr>
      <vt:lpstr>PowerPoint Presentation</vt:lpstr>
      <vt:lpstr>A quick note on Athletics</vt:lpstr>
      <vt:lpstr>PSAT, SAT, &amp; ACT – oh my!</vt:lpstr>
      <vt:lpstr>Testing </vt:lpstr>
      <vt:lpstr>Paulding College &amp; Career Academy (PCCA)</vt:lpstr>
      <vt:lpstr>Dual Enrollment (Presentation in Theatre)</vt:lpstr>
      <vt:lpstr>Questions?</vt:lpstr>
      <vt:lpstr>Common Student Stressors </vt:lpstr>
      <vt:lpstr>Warning Signs </vt:lpstr>
      <vt:lpstr>How can you help?</vt:lpstr>
      <vt:lpstr>Cell Phones – Good or Bad?</vt:lpstr>
      <vt:lpstr>In conclusion</vt:lpstr>
      <vt:lpstr>NPHS School Counselors gonphs.weebly.com</vt:lpstr>
      <vt:lpstr>Counselor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101</dc:title>
  <dc:creator>Andie D. Whitfield</dc:creator>
  <cp:lastModifiedBy>Priscilla D. Powers</cp:lastModifiedBy>
  <cp:revision>1</cp:revision>
  <dcterms:created xsi:type="dcterms:W3CDTF">2023-02-14T20:18:12Z</dcterms:created>
  <dcterms:modified xsi:type="dcterms:W3CDTF">2024-02-12T17:14:07Z</dcterms:modified>
</cp:coreProperties>
</file>