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7"/>
  </p:notesMasterIdLst>
  <p:sldIdLst>
    <p:sldId id="256" r:id="rId2"/>
    <p:sldId id="257" r:id="rId3"/>
    <p:sldId id="258" r:id="rId4"/>
    <p:sldId id="260" r:id="rId5"/>
    <p:sldId id="259" r:id="rId6"/>
    <p:sldId id="261" r:id="rId7"/>
    <p:sldId id="262" r:id="rId8"/>
    <p:sldId id="287" r:id="rId9"/>
    <p:sldId id="291" r:id="rId10"/>
    <p:sldId id="278" r:id="rId11"/>
    <p:sldId id="279" r:id="rId12"/>
    <p:sldId id="306" r:id="rId13"/>
    <p:sldId id="289" r:id="rId14"/>
    <p:sldId id="268" r:id="rId15"/>
    <p:sldId id="267" r:id="rId16"/>
    <p:sldId id="307" r:id="rId17"/>
    <p:sldId id="271" r:id="rId18"/>
    <p:sldId id="309" r:id="rId19"/>
    <p:sldId id="272" r:id="rId20"/>
    <p:sldId id="310" r:id="rId21"/>
    <p:sldId id="322" r:id="rId22"/>
    <p:sldId id="320" r:id="rId23"/>
    <p:sldId id="321" r:id="rId24"/>
    <p:sldId id="319" r:id="rId25"/>
    <p:sldId id="2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B943E8-3610-4E42-B92A-EA47E5053C93}" v="10" dt="2024-01-23T17:19:15.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snapToGrid="0">
      <p:cViewPr varScale="1">
        <p:scale>
          <a:sx n="108" d="100"/>
          <a:sy n="108" d="100"/>
        </p:scale>
        <p:origin x="65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G. Harris" userId="42c9b87e-2a51-463f-9015-fb52e416d95b" providerId="ADAL" clId="{D2B943E8-3610-4E42-B92A-EA47E5053C93}"/>
    <pc:docChg chg="undo redo custSel addSld delSld modSld">
      <pc:chgData name="Lindsey G. Harris" userId="42c9b87e-2a51-463f-9015-fb52e416d95b" providerId="ADAL" clId="{D2B943E8-3610-4E42-B92A-EA47E5053C93}" dt="2024-01-31T20:28:58.309" v="442" actId="20577"/>
      <pc:docMkLst>
        <pc:docMk/>
      </pc:docMkLst>
      <pc:sldChg chg="modSp mod">
        <pc:chgData name="Lindsey G. Harris" userId="42c9b87e-2a51-463f-9015-fb52e416d95b" providerId="ADAL" clId="{D2B943E8-3610-4E42-B92A-EA47E5053C93}" dt="2024-01-31T20:28:58.309" v="442" actId="20577"/>
        <pc:sldMkLst>
          <pc:docMk/>
          <pc:sldMk cId="2672281279" sldId="259"/>
        </pc:sldMkLst>
        <pc:spChg chg="mod">
          <ac:chgData name="Lindsey G. Harris" userId="42c9b87e-2a51-463f-9015-fb52e416d95b" providerId="ADAL" clId="{D2B943E8-3610-4E42-B92A-EA47E5053C93}" dt="2024-01-31T20:28:58.309" v="442" actId="20577"/>
          <ac:spMkLst>
            <pc:docMk/>
            <pc:sldMk cId="2672281279" sldId="259"/>
            <ac:spMk id="3" creationId="{18885ACB-F858-F80C-9D86-13B5FAE8BCEC}"/>
          </ac:spMkLst>
        </pc:spChg>
      </pc:sldChg>
      <pc:sldChg chg="del">
        <pc:chgData name="Lindsey G. Harris" userId="42c9b87e-2a51-463f-9015-fb52e416d95b" providerId="ADAL" clId="{D2B943E8-3610-4E42-B92A-EA47E5053C93}" dt="2024-01-22T21:10:44.429" v="8" actId="2696"/>
        <pc:sldMkLst>
          <pc:docMk/>
          <pc:sldMk cId="1941009834" sldId="264"/>
        </pc:sldMkLst>
      </pc:sldChg>
      <pc:sldChg chg="modSp mod">
        <pc:chgData name="Lindsey G. Harris" userId="42c9b87e-2a51-463f-9015-fb52e416d95b" providerId="ADAL" clId="{D2B943E8-3610-4E42-B92A-EA47E5053C93}" dt="2024-01-23T17:21:04.060" v="350" actId="20577"/>
        <pc:sldMkLst>
          <pc:docMk/>
          <pc:sldMk cId="1906383799" sldId="266"/>
        </pc:sldMkLst>
        <pc:spChg chg="mod">
          <ac:chgData name="Lindsey G. Harris" userId="42c9b87e-2a51-463f-9015-fb52e416d95b" providerId="ADAL" clId="{D2B943E8-3610-4E42-B92A-EA47E5053C93}" dt="2024-01-23T17:21:04.060" v="350" actId="20577"/>
          <ac:spMkLst>
            <pc:docMk/>
            <pc:sldMk cId="1906383799" sldId="266"/>
            <ac:spMk id="11" creationId="{99F4A7B7-4135-A943-066A-8DED899EB8EB}"/>
          </ac:spMkLst>
        </pc:spChg>
      </pc:sldChg>
      <pc:sldChg chg="modSp mod">
        <pc:chgData name="Lindsey G. Harris" userId="42c9b87e-2a51-463f-9015-fb52e416d95b" providerId="ADAL" clId="{D2B943E8-3610-4E42-B92A-EA47E5053C93}" dt="2024-01-23T17:14:12.671" v="99" actId="20577"/>
        <pc:sldMkLst>
          <pc:docMk/>
          <pc:sldMk cId="3630864344" sldId="267"/>
        </pc:sldMkLst>
        <pc:spChg chg="mod">
          <ac:chgData name="Lindsey G. Harris" userId="42c9b87e-2a51-463f-9015-fb52e416d95b" providerId="ADAL" clId="{D2B943E8-3610-4E42-B92A-EA47E5053C93}" dt="2024-01-23T17:13:51.688" v="65" actId="20577"/>
          <ac:spMkLst>
            <pc:docMk/>
            <pc:sldMk cId="3630864344" sldId="267"/>
            <ac:spMk id="7" creationId="{0EB22802-2ED2-4D9F-B455-9CABDF428669}"/>
          </ac:spMkLst>
        </pc:spChg>
        <pc:spChg chg="mod">
          <ac:chgData name="Lindsey G. Harris" userId="42c9b87e-2a51-463f-9015-fb52e416d95b" providerId="ADAL" clId="{D2B943E8-3610-4E42-B92A-EA47E5053C93}" dt="2024-01-23T17:14:12.671" v="99" actId="20577"/>
          <ac:spMkLst>
            <pc:docMk/>
            <pc:sldMk cId="3630864344" sldId="267"/>
            <ac:spMk id="11" creationId="{33BC4E78-0996-F0EC-208E-3729750545D1}"/>
          </ac:spMkLst>
        </pc:spChg>
      </pc:sldChg>
      <pc:sldChg chg="addSp delSp modSp mod setBg">
        <pc:chgData name="Lindsey G. Harris" userId="42c9b87e-2a51-463f-9015-fb52e416d95b" providerId="ADAL" clId="{D2B943E8-3610-4E42-B92A-EA47E5053C93}" dt="2024-01-23T17:15:10.162" v="110" actId="27636"/>
        <pc:sldMkLst>
          <pc:docMk/>
          <pc:sldMk cId="3628347585" sldId="271"/>
        </pc:sldMkLst>
        <pc:spChg chg="mod">
          <ac:chgData name="Lindsey G. Harris" userId="42c9b87e-2a51-463f-9015-fb52e416d95b" providerId="ADAL" clId="{D2B943E8-3610-4E42-B92A-EA47E5053C93}" dt="2024-01-23T17:15:10.162" v="110" actId="27636"/>
          <ac:spMkLst>
            <pc:docMk/>
            <pc:sldMk cId="3628347585" sldId="271"/>
            <ac:spMk id="2" creationId="{4A0D1E83-9AFC-4371-AEF2-DE4DB6E42B07}"/>
          </ac:spMkLst>
        </pc:spChg>
        <pc:spChg chg="add">
          <ac:chgData name="Lindsey G. Harris" userId="42c9b87e-2a51-463f-9015-fb52e416d95b" providerId="ADAL" clId="{D2B943E8-3610-4E42-B92A-EA47E5053C93}" dt="2024-01-23T17:14:55.395" v="102" actId="26606"/>
          <ac:spMkLst>
            <pc:docMk/>
            <pc:sldMk cId="3628347585" sldId="271"/>
            <ac:spMk id="8" creationId="{99B5B3C5-A599-465B-B2B9-866E8B2087CE}"/>
          </ac:spMkLst>
        </pc:spChg>
        <pc:spChg chg="add">
          <ac:chgData name="Lindsey G. Harris" userId="42c9b87e-2a51-463f-9015-fb52e416d95b" providerId="ADAL" clId="{D2B943E8-3610-4E42-B92A-EA47E5053C93}" dt="2024-01-23T17:14:55.395" v="102" actId="26606"/>
          <ac:spMkLst>
            <pc:docMk/>
            <pc:sldMk cId="3628347585" sldId="271"/>
            <ac:spMk id="10" creationId="{25C84982-7DD0-43B1-8A2D-BFA4DF1B4E60}"/>
          </ac:spMkLst>
        </pc:spChg>
        <pc:spChg chg="add">
          <ac:chgData name="Lindsey G. Harris" userId="42c9b87e-2a51-463f-9015-fb52e416d95b" providerId="ADAL" clId="{D2B943E8-3610-4E42-B92A-EA47E5053C93}" dt="2024-01-23T17:14:55.395" v="102" actId="26606"/>
          <ac:spMkLst>
            <pc:docMk/>
            <pc:sldMk cId="3628347585" sldId="271"/>
            <ac:spMk id="29" creationId="{DEBD76B7-54D8-42FC-9B31-4C196064E992}"/>
          </ac:spMkLst>
        </pc:spChg>
        <pc:spChg chg="add">
          <ac:chgData name="Lindsey G. Harris" userId="42c9b87e-2a51-463f-9015-fb52e416d95b" providerId="ADAL" clId="{D2B943E8-3610-4E42-B92A-EA47E5053C93}" dt="2024-01-23T17:14:55.395" v="102" actId="26606"/>
          <ac:spMkLst>
            <pc:docMk/>
            <pc:sldMk cId="3628347585" sldId="271"/>
            <ac:spMk id="31" creationId="{67DC46D8-8B3D-4CC5-876B-F13C1801E38D}"/>
          </ac:spMkLst>
        </pc:spChg>
        <pc:spChg chg="add">
          <ac:chgData name="Lindsey G. Harris" userId="42c9b87e-2a51-463f-9015-fb52e416d95b" providerId="ADAL" clId="{D2B943E8-3610-4E42-B92A-EA47E5053C93}" dt="2024-01-23T17:14:55.395" v="102" actId="26606"/>
          <ac:spMkLst>
            <pc:docMk/>
            <pc:sldMk cId="3628347585" sldId="271"/>
            <ac:spMk id="41" creationId="{A522F91C-13A0-4045-B4E2-25FF178AF784}"/>
          </ac:spMkLst>
        </pc:spChg>
        <pc:spChg chg="add">
          <ac:chgData name="Lindsey G. Harris" userId="42c9b87e-2a51-463f-9015-fb52e416d95b" providerId="ADAL" clId="{D2B943E8-3610-4E42-B92A-EA47E5053C93}" dt="2024-01-23T17:14:55.395" v="102" actId="26606"/>
          <ac:spMkLst>
            <pc:docMk/>
            <pc:sldMk cId="3628347585" sldId="271"/>
            <ac:spMk id="45" creationId="{41FDA080-F01C-42CF-A628-EEEF92F9FA7A}"/>
          </ac:spMkLst>
        </pc:spChg>
        <pc:spChg chg="add">
          <ac:chgData name="Lindsey G. Harris" userId="42c9b87e-2a51-463f-9015-fb52e416d95b" providerId="ADAL" clId="{D2B943E8-3610-4E42-B92A-EA47E5053C93}" dt="2024-01-23T17:14:55.395" v="102" actId="26606"/>
          <ac:spMkLst>
            <pc:docMk/>
            <pc:sldMk cId="3628347585" sldId="271"/>
            <ac:spMk id="49" creationId="{F1175869-B135-4DD2-B445-77EA229178EA}"/>
          </ac:spMkLst>
        </pc:spChg>
        <pc:grpChg chg="add">
          <ac:chgData name="Lindsey G. Harris" userId="42c9b87e-2a51-463f-9015-fb52e416d95b" providerId="ADAL" clId="{D2B943E8-3610-4E42-B92A-EA47E5053C93}" dt="2024-01-23T17:14:55.395" v="102" actId="26606"/>
          <ac:grpSpMkLst>
            <pc:docMk/>
            <pc:sldMk cId="3628347585" sldId="271"/>
            <ac:grpSpMk id="12" creationId="{1D912E1C-3BBA-42F0-A3EE-FEC382E7230A}"/>
          </ac:grpSpMkLst>
        </pc:grpChg>
        <pc:grpChg chg="add">
          <ac:chgData name="Lindsey G. Harris" userId="42c9b87e-2a51-463f-9015-fb52e416d95b" providerId="ADAL" clId="{D2B943E8-3610-4E42-B92A-EA47E5053C93}" dt="2024-01-23T17:14:55.395" v="102" actId="26606"/>
          <ac:grpSpMkLst>
            <pc:docMk/>
            <pc:sldMk cId="3628347585" sldId="271"/>
            <ac:grpSpMk id="33" creationId="{D5AFE826-4330-4926-ABD8-F6BF6375FA77}"/>
          </ac:grpSpMkLst>
        </pc:grpChg>
        <pc:picChg chg="add mod">
          <ac:chgData name="Lindsey G. Harris" userId="42c9b87e-2a51-463f-9015-fb52e416d95b" providerId="ADAL" clId="{D2B943E8-3610-4E42-B92A-EA47E5053C93}" dt="2024-01-23T17:15:00.398" v="105" actId="1076"/>
          <ac:picMkLst>
            <pc:docMk/>
            <pc:sldMk cId="3628347585" sldId="271"/>
            <ac:picMk id="3" creationId="{48932638-463A-3CB3-A6D7-7AFD00DFEB4F}"/>
          </ac:picMkLst>
        </pc:picChg>
        <pc:picChg chg="add">
          <ac:chgData name="Lindsey G. Harris" userId="42c9b87e-2a51-463f-9015-fb52e416d95b" providerId="ADAL" clId="{D2B943E8-3610-4E42-B92A-EA47E5053C93}" dt="2024-01-23T17:14:55.395" v="102" actId="26606"/>
          <ac:picMkLst>
            <pc:docMk/>
            <pc:sldMk cId="3628347585" sldId="271"/>
            <ac:picMk id="43" creationId="{8A7A0AD8-45B3-43F2-91F2-4773D87AD2A2}"/>
          </ac:picMkLst>
        </pc:picChg>
        <pc:picChg chg="add">
          <ac:chgData name="Lindsey G. Harris" userId="42c9b87e-2a51-463f-9015-fb52e416d95b" providerId="ADAL" clId="{D2B943E8-3610-4E42-B92A-EA47E5053C93}" dt="2024-01-23T17:14:55.395" v="102" actId="26606"/>
          <ac:picMkLst>
            <pc:docMk/>
            <pc:sldMk cId="3628347585" sldId="271"/>
            <ac:picMk id="47" creationId="{FD792E61-6BBA-42EA-968C-AC238B961D02}"/>
          </ac:picMkLst>
        </pc:picChg>
        <pc:picChg chg="add">
          <ac:chgData name="Lindsey G. Harris" userId="42c9b87e-2a51-463f-9015-fb52e416d95b" providerId="ADAL" clId="{D2B943E8-3610-4E42-B92A-EA47E5053C93}" dt="2024-01-23T17:14:55.395" v="102" actId="26606"/>
          <ac:picMkLst>
            <pc:docMk/>
            <pc:sldMk cId="3628347585" sldId="271"/>
            <ac:picMk id="51" creationId="{76A07FAC-AD48-4C3E-8C06-58EA812307BA}"/>
          </ac:picMkLst>
        </pc:picChg>
        <pc:picChg chg="del">
          <ac:chgData name="Lindsey G. Harris" userId="42c9b87e-2a51-463f-9015-fb52e416d95b" providerId="ADAL" clId="{D2B943E8-3610-4E42-B92A-EA47E5053C93}" dt="2024-01-23T17:14:47.917" v="100" actId="478"/>
          <ac:picMkLst>
            <pc:docMk/>
            <pc:sldMk cId="3628347585" sldId="271"/>
            <ac:picMk id="1026" creationId="{9D6F85A4-8734-0D42-1E04-9B76D1092B62}"/>
          </ac:picMkLst>
        </pc:picChg>
      </pc:sldChg>
      <pc:sldChg chg="modSp mod">
        <pc:chgData name="Lindsey G. Harris" userId="42c9b87e-2a51-463f-9015-fb52e416d95b" providerId="ADAL" clId="{D2B943E8-3610-4E42-B92A-EA47E5053C93}" dt="2024-01-23T17:11:17.863" v="59" actId="20577"/>
        <pc:sldMkLst>
          <pc:docMk/>
          <pc:sldMk cId="790675410" sldId="278"/>
        </pc:sldMkLst>
        <pc:spChg chg="mod">
          <ac:chgData name="Lindsey G. Harris" userId="42c9b87e-2a51-463f-9015-fb52e416d95b" providerId="ADAL" clId="{D2B943E8-3610-4E42-B92A-EA47E5053C93}" dt="2024-01-23T17:11:17.863" v="59" actId="20577"/>
          <ac:spMkLst>
            <pc:docMk/>
            <pc:sldMk cId="790675410" sldId="278"/>
            <ac:spMk id="2" creationId="{BDBA99F4-1BEA-4203-83E7-10BD991B8A46}"/>
          </ac:spMkLst>
        </pc:spChg>
      </pc:sldChg>
      <pc:sldChg chg="modSp mod">
        <pc:chgData name="Lindsey G. Harris" userId="42c9b87e-2a51-463f-9015-fb52e416d95b" providerId="ADAL" clId="{D2B943E8-3610-4E42-B92A-EA47E5053C93}" dt="2024-01-22T17:17:04.462" v="1" actId="20577"/>
        <pc:sldMkLst>
          <pc:docMk/>
          <pc:sldMk cId="4293817452" sldId="279"/>
        </pc:sldMkLst>
        <pc:spChg chg="mod">
          <ac:chgData name="Lindsey G. Harris" userId="42c9b87e-2a51-463f-9015-fb52e416d95b" providerId="ADAL" clId="{D2B943E8-3610-4E42-B92A-EA47E5053C93}" dt="2024-01-22T17:17:04.462" v="1" actId="20577"/>
          <ac:spMkLst>
            <pc:docMk/>
            <pc:sldMk cId="4293817452" sldId="279"/>
            <ac:spMk id="2" creationId="{BDBA99F4-1BEA-4203-83E7-10BD991B8A46}"/>
          </ac:spMkLst>
        </pc:spChg>
      </pc:sldChg>
      <pc:sldChg chg="modSp mod">
        <pc:chgData name="Lindsey G. Harris" userId="42c9b87e-2a51-463f-9015-fb52e416d95b" providerId="ADAL" clId="{D2B943E8-3610-4E42-B92A-EA47E5053C93}" dt="2024-01-23T17:13:26.541" v="63" actId="113"/>
        <pc:sldMkLst>
          <pc:docMk/>
          <pc:sldMk cId="533949459" sldId="289"/>
        </pc:sldMkLst>
        <pc:spChg chg="mod">
          <ac:chgData name="Lindsey G. Harris" userId="42c9b87e-2a51-463f-9015-fb52e416d95b" providerId="ADAL" clId="{D2B943E8-3610-4E42-B92A-EA47E5053C93}" dt="2024-01-23T17:13:26.541" v="63" actId="113"/>
          <ac:spMkLst>
            <pc:docMk/>
            <pc:sldMk cId="533949459" sldId="289"/>
            <ac:spMk id="2" creationId="{8A67A3BD-EC4C-4F51-9E5A-3961023596EB}"/>
          </ac:spMkLst>
        </pc:spChg>
      </pc:sldChg>
      <pc:sldChg chg="modSp mod">
        <pc:chgData name="Lindsey G. Harris" userId="42c9b87e-2a51-463f-9015-fb52e416d95b" providerId="ADAL" clId="{D2B943E8-3610-4E42-B92A-EA47E5053C93}" dt="2024-01-23T17:11:13.633" v="57" actId="115"/>
        <pc:sldMkLst>
          <pc:docMk/>
          <pc:sldMk cId="932850976" sldId="291"/>
        </pc:sldMkLst>
        <pc:spChg chg="mod">
          <ac:chgData name="Lindsey G. Harris" userId="42c9b87e-2a51-463f-9015-fb52e416d95b" providerId="ADAL" clId="{D2B943E8-3610-4E42-B92A-EA47E5053C93}" dt="2024-01-23T17:11:13.633" v="57" actId="115"/>
          <ac:spMkLst>
            <pc:docMk/>
            <pc:sldMk cId="932850976" sldId="291"/>
            <ac:spMk id="2" creationId="{BDBA99F4-1BEA-4203-83E7-10BD991B8A46}"/>
          </ac:spMkLst>
        </pc:spChg>
      </pc:sldChg>
      <pc:sldChg chg="addSp delSp modSp mod">
        <pc:chgData name="Lindsey G. Harris" userId="42c9b87e-2a51-463f-9015-fb52e416d95b" providerId="ADAL" clId="{D2B943E8-3610-4E42-B92A-EA47E5053C93}" dt="2024-01-23T19:43:41.138" v="354" actId="1076"/>
        <pc:sldMkLst>
          <pc:docMk/>
          <pc:sldMk cId="2342380128" sldId="306"/>
        </pc:sldMkLst>
        <pc:spChg chg="mod">
          <ac:chgData name="Lindsey G. Harris" userId="42c9b87e-2a51-463f-9015-fb52e416d95b" providerId="ADAL" clId="{D2B943E8-3610-4E42-B92A-EA47E5053C93}" dt="2024-01-23T17:13:13.681" v="61" actId="20577"/>
          <ac:spMkLst>
            <pc:docMk/>
            <pc:sldMk cId="2342380128" sldId="306"/>
            <ac:spMk id="4" creationId="{D5772E97-F0B7-C5C1-CCA1-C61B1A60A3DF}"/>
          </ac:spMkLst>
        </pc:spChg>
        <pc:picChg chg="add mod">
          <ac:chgData name="Lindsey G. Harris" userId="42c9b87e-2a51-463f-9015-fb52e416d95b" providerId="ADAL" clId="{D2B943E8-3610-4E42-B92A-EA47E5053C93}" dt="2024-01-23T19:43:41.138" v="354" actId="1076"/>
          <ac:picMkLst>
            <pc:docMk/>
            <pc:sldMk cId="2342380128" sldId="306"/>
            <ac:picMk id="3" creationId="{442F5A00-6A12-002D-201A-462A15AD1D5C}"/>
          </ac:picMkLst>
        </pc:picChg>
        <pc:picChg chg="del">
          <ac:chgData name="Lindsey G. Harris" userId="42c9b87e-2a51-463f-9015-fb52e416d95b" providerId="ADAL" clId="{D2B943E8-3610-4E42-B92A-EA47E5053C93}" dt="2024-01-23T19:43:17.730" v="351" actId="21"/>
          <ac:picMkLst>
            <pc:docMk/>
            <pc:sldMk cId="2342380128" sldId="306"/>
            <ac:picMk id="6" creationId="{7A201D21-80E8-4EEE-FCFC-294D11CEA7FC}"/>
          </ac:picMkLst>
        </pc:picChg>
      </pc:sldChg>
      <pc:sldChg chg="del">
        <pc:chgData name="Lindsey G. Harris" userId="42c9b87e-2a51-463f-9015-fb52e416d95b" providerId="ADAL" clId="{D2B943E8-3610-4E42-B92A-EA47E5053C93}" dt="2024-01-22T21:10:27.939" v="4" actId="2696"/>
        <pc:sldMkLst>
          <pc:docMk/>
          <pc:sldMk cId="162247914" sldId="308"/>
        </pc:sldMkLst>
      </pc:sldChg>
      <pc:sldChg chg="add del">
        <pc:chgData name="Lindsey G. Harris" userId="42c9b87e-2a51-463f-9015-fb52e416d95b" providerId="ADAL" clId="{D2B943E8-3610-4E42-B92A-EA47E5053C93}" dt="2024-01-22T21:10:32.188" v="6"/>
        <pc:sldMkLst>
          <pc:docMk/>
          <pc:sldMk cId="3730983252" sldId="308"/>
        </pc:sldMkLst>
      </pc:sldChg>
      <pc:sldChg chg="addSp delSp modSp mod">
        <pc:chgData name="Lindsey G. Harris" userId="42c9b87e-2a51-463f-9015-fb52e416d95b" providerId="ADAL" clId="{D2B943E8-3610-4E42-B92A-EA47E5053C93}" dt="2024-01-24T15:43:42.668" v="359" actId="14100"/>
        <pc:sldMkLst>
          <pc:docMk/>
          <pc:sldMk cId="1472631424" sldId="309"/>
        </pc:sldMkLst>
        <pc:picChg chg="add mod">
          <ac:chgData name="Lindsey G. Harris" userId="42c9b87e-2a51-463f-9015-fb52e416d95b" providerId="ADAL" clId="{D2B943E8-3610-4E42-B92A-EA47E5053C93}" dt="2024-01-24T15:43:42.668" v="359" actId="14100"/>
          <ac:picMkLst>
            <pc:docMk/>
            <pc:sldMk cId="1472631424" sldId="309"/>
            <ac:picMk id="4" creationId="{ABD4F2C0-A5EF-41AF-56C3-931AE0FA817E}"/>
          </ac:picMkLst>
        </pc:picChg>
        <pc:picChg chg="del">
          <ac:chgData name="Lindsey G. Harris" userId="42c9b87e-2a51-463f-9015-fb52e416d95b" providerId="ADAL" clId="{D2B943E8-3610-4E42-B92A-EA47E5053C93}" dt="2024-01-24T15:43:13.759" v="355" actId="21"/>
          <ac:picMkLst>
            <pc:docMk/>
            <pc:sldMk cId="1472631424" sldId="309"/>
            <ac:picMk id="5" creationId="{D8CF6EAA-F9C5-F147-C13D-D874AD98C4BD}"/>
          </ac:picMkLst>
        </pc:picChg>
      </pc:sldChg>
      <pc:sldChg chg="modSp mod">
        <pc:chgData name="Lindsey G. Harris" userId="42c9b87e-2a51-463f-9015-fb52e416d95b" providerId="ADAL" clId="{D2B943E8-3610-4E42-B92A-EA47E5053C93}" dt="2024-01-22T19:55:21.576" v="3" actId="20577"/>
        <pc:sldMkLst>
          <pc:docMk/>
          <pc:sldMk cId="3281277085" sldId="319"/>
        </pc:sldMkLst>
        <pc:spChg chg="mod">
          <ac:chgData name="Lindsey G. Harris" userId="42c9b87e-2a51-463f-9015-fb52e416d95b" providerId="ADAL" clId="{D2B943E8-3610-4E42-B92A-EA47E5053C93}" dt="2024-01-22T19:55:21.576" v="3" actId="20577"/>
          <ac:spMkLst>
            <pc:docMk/>
            <pc:sldMk cId="3281277085" sldId="319"/>
            <ac:spMk id="3" creationId="{651A2607-D54C-0659-3D68-1DE523B29DF8}"/>
          </ac:spMkLst>
        </pc:spChg>
      </pc:sldChg>
      <pc:sldChg chg="addSp delSp modSp mod">
        <pc:chgData name="Lindsey G. Harris" userId="42c9b87e-2a51-463f-9015-fb52e416d95b" providerId="ADAL" clId="{D2B943E8-3610-4E42-B92A-EA47E5053C93}" dt="2024-01-23T17:19:57.149" v="315" actId="1076"/>
        <pc:sldMkLst>
          <pc:docMk/>
          <pc:sldMk cId="3017827436" sldId="321"/>
        </pc:sldMkLst>
        <pc:picChg chg="del">
          <ac:chgData name="Lindsey G. Harris" userId="42c9b87e-2a51-463f-9015-fb52e416d95b" providerId="ADAL" clId="{D2B943E8-3610-4E42-B92A-EA47E5053C93}" dt="2024-01-23T17:19:34.620" v="312" actId="21"/>
          <ac:picMkLst>
            <pc:docMk/>
            <pc:sldMk cId="3017827436" sldId="321"/>
            <ac:picMk id="2" creationId="{0808DE31-8379-F36A-0757-C090A3FE8BFB}"/>
          </ac:picMkLst>
        </pc:picChg>
        <pc:picChg chg="add mod">
          <ac:chgData name="Lindsey G. Harris" userId="42c9b87e-2a51-463f-9015-fb52e416d95b" providerId="ADAL" clId="{D2B943E8-3610-4E42-B92A-EA47E5053C93}" dt="2024-01-23T17:19:57.149" v="315" actId="1076"/>
          <ac:picMkLst>
            <pc:docMk/>
            <pc:sldMk cId="3017827436" sldId="321"/>
            <ac:picMk id="5" creationId="{9DCE981B-16D0-8CCD-8917-540A0170D6E2}"/>
          </ac:picMkLst>
        </pc:picChg>
      </pc:sldChg>
      <pc:sldChg chg="modSp add mod setBg">
        <pc:chgData name="Lindsey G. Harris" userId="42c9b87e-2a51-463f-9015-fb52e416d95b" providerId="ADAL" clId="{D2B943E8-3610-4E42-B92A-EA47E5053C93}" dt="2024-01-23T17:19:15.207" v="311" actId="1076"/>
        <pc:sldMkLst>
          <pc:docMk/>
          <pc:sldMk cId="2968559828" sldId="322"/>
        </pc:sldMkLst>
        <pc:spChg chg="mod">
          <ac:chgData name="Lindsey G. Harris" userId="42c9b87e-2a51-463f-9015-fb52e416d95b" providerId="ADAL" clId="{D2B943E8-3610-4E42-B92A-EA47E5053C93}" dt="2024-01-23T17:19:05.227" v="309" actId="113"/>
          <ac:spMkLst>
            <pc:docMk/>
            <pc:sldMk cId="2968559828" sldId="322"/>
            <ac:spMk id="3" creationId="{18885ACB-F858-F80C-9D86-13B5FAE8BCEC}"/>
          </ac:spMkLst>
        </pc:spChg>
        <pc:picChg chg="mod">
          <ac:chgData name="Lindsey G. Harris" userId="42c9b87e-2a51-463f-9015-fb52e416d95b" providerId="ADAL" clId="{D2B943E8-3610-4E42-B92A-EA47E5053C93}" dt="2024-01-23T17:19:11.009" v="310" actId="1076"/>
          <ac:picMkLst>
            <pc:docMk/>
            <pc:sldMk cId="2968559828" sldId="322"/>
            <ac:picMk id="5" creationId="{28395DB9-C2FB-4D43-9454-B0EAC80AFC79}"/>
          </ac:picMkLst>
        </pc:picChg>
        <pc:picChg chg="mod">
          <ac:chgData name="Lindsey G. Harris" userId="42c9b87e-2a51-463f-9015-fb52e416d95b" providerId="ADAL" clId="{D2B943E8-3610-4E42-B92A-EA47E5053C93}" dt="2024-01-23T17:19:15.207" v="311" actId="1076"/>
          <ac:picMkLst>
            <pc:docMk/>
            <pc:sldMk cId="2968559828" sldId="322"/>
            <ac:picMk id="1026" creationId="{C545C148-6856-930E-FC0D-84E0D8E4936B}"/>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65F59-E9B1-45E4-A5A6-725AE8D6B61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C3ACE70-E34B-49D8-869A-52103AAA4703}">
      <dgm:prSet/>
      <dgm:spPr/>
      <dgm:t>
        <a:bodyPr/>
        <a:lstStyle/>
        <a:p>
          <a:pPr>
            <a:lnSpc>
              <a:spcPct val="100000"/>
            </a:lnSpc>
            <a:defRPr cap="all"/>
          </a:pPr>
          <a:r>
            <a:rPr lang="en-US"/>
            <a:t>Graduation Requirements</a:t>
          </a:r>
        </a:p>
      </dgm:t>
    </dgm:pt>
    <dgm:pt modelId="{E693C33E-AC88-4DE4-9BE4-2871238962BA}" type="parTrans" cxnId="{79A842A5-0E68-4F63-901E-6B282DFB69A1}">
      <dgm:prSet/>
      <dgm:spPr/>
      <dgm:t>
        <a:bodyPr/>
        <a:lstStyle/>
        <a:p>
          <a:endParaRPr lang="en-US"/>
        </a:p>
      </dgm:t>
    </dgm:pt>
    <dgm:pt modelId="{25B54B97-DFCD-40F3-9DC8-9A8467CAAB85}" type="sibTrans" cxnId="{79A842A5-0E68-4F63-901E-6B282DFB69A1}">
      <dgm:prSet/>
      <dgm:spPr/>
      <dgm:t>
        <a:bodyPr/>
        <a:lstStyle/>
        <a:p>
          <a:endParaRPr lang="en-US"/>
        </a:p>
      </dgm:t>
    </dgm:pt>
    <dgm:pt modelId="{8E90693E-D73A-4A6C-8BC9-95937F6E2F40}">
      <dgm:prSet/>
      <dgm:spPr/>
      <dgm:t>
        <a:bodyPr/>
        <a:lstStyle/>
        <a:p>
          <a:pPr>
            <a:lnSpc>
              <a:spcPct val="100000"/>
            </a:lnSpc>
            <a:defRPr cap="all"/>
          </a:pPr>
          <a:r>
            <a:rPr lang="en-US" dirty="0"/>
            <a:t>Understanding Academic Recommendations for Next School Year</a:t>
          </a:r>
        </a:p>
      </dgm:t>
    </dgm:pt>
    <dgm:pt modelId="{733FC9A6-A846-42DA-864C-BA062A87A6F3}" type="parTrans" cxnId="{F6236632-AC89-4F4B-9B09-ABC6FBA58070}">
      <dgm:prSet/>
      <dgm:spPr/>
      <dgm:t>
        <a:bodyPr/>
        <a:lstStyle/>
        <a:p>
          <a:endParaRPr lang="en-US"/>
        </a:p>
      </dgm:t>
    </dgm:pt>
    <dgm:pt modelId="{DAAF023B-5098-4EB0-B1BB-486AEDEDF64B}" type="sibTrans" cxnId="{F6236632-AC89-4F4B-9B09-ABC6FBA58070}">
      <dgm:prSet/>
      <dgm:spPr/>
      <dgm:t>
        <a:bodyPr/>
        <a:lstStyle/>
        <a:p>
          <a:endParaRPr lang="en-US"/>
        </a:p>
      </dgm:t>
    </dgm:pt>
    <dgm:pt modelId="{AE050230-0AAD-4898-B8C9-47BD0135F756}">
      <dgm:prSet/>
      <dgm:spPr/>
      <dgm:t>
        <a:bodyPr/>
        <a:lstStyle/>
        <a:p>
          <a:pPr>
            <a:lnSpc>
              <a:spcPct val="100000"/>
            </a:lnSpc>
            <a:defRPr cap="all"/>
          </a:pPr>
          <a:r>
            <a:rPr lang="en-US"/>
            <a:t>Special Programs</a:t>
          </a:r>
        </a:p>
      </dgm:t>
    </dgm:pt>
    <dgm:pt modelId="{1C9C1932-9112-41FC-A335-4033EF3E9416}" type="parTrans" cxnId="{FD6D0385-EF01-47E3-9A57-86B38841826B}">
      <dgm:prSet/>
      <dgm:spPr/>
      <dgm:t>
        <a:bodyPr/>
        <a:lstStyle/>
        <a:p>
          <a:endParaRPr lang="en-US"/>
        </a:p>
      </dgm:t>
    </dgm:pt>
    <dgm:pt modelId="{AFA91157-D811-4A5C-8674-1449E36FE378}" type="sibTrans" cxnId="{FD6D0385-EF01-47E3-9A57-86B38841826B}">
      <dgm:prSet/>
      <dgm:spPr/>
      <dgm:t>
        <a:bodyPr/>
        <a:lstStyle/>
        <a:p>
          <a:endParaRPr lang="en-US"/>
        </a:p>
      </dgm:t>
    </dgm:pt>
    <dgm:pt modelId="{B6DB8F42-3F84-450E-AC57-3C4F3AD4296B}">
      <dgm:prSet/>
      <dgm:spPr/>
      <dgm:t>
        <a:bodyPr/>
        <a:lstStyle/>
        <a:p>
          <a:pPr>
            <a:lnSpc>
              <a:spcPct val="100000"/>
            </a:lnSpc>
            <a:defRPr cap="all"/>
          </a:pPr>
          <a:r>
            <a:rPr lang="en-US" dirty="0"/>
            <a:t>Elective Registration</a:t>
          </a:r>
        </a:p>
      </dgm:t>
    </dgm:pt>
    <dgm:pt modelId="{73A2F9F1-DEAB-4E44-A7F6-95C8CC7A7B21}" type="parTrans" cxnId="{5422A8FC-F125-4BBA-8ACF-FA7872AAA54B}">
      <dgm:prSet/>
      <dgm:spPr/>
      <dgm:t>
        <a:bodyPr/>
        <a:lstStyle/>
        <a:p>
          <a:endParaRPr lang="en-US"/>
        </a:p>
      </dgm:t>
    </dgm:pt>
    <dgm:pt modelId="{F3585B79-AC98-4AD5-B263-65AEC27FDEBD}" type="sibTrans" cxnId="{5422A8FC-F125-4BBA-8ACF-FA7872AAA54B}">
      <dgm:prSet/>
      <dgm:spPr/>
      <dgm:t>
        <a:bodyPr/>
        <a:lstStyle/>
        <a:p>
          <a:endParaRPr lang="en-US"/>
        </a:p>
      </dgm:t>
    </dgm:pt>
    <dgm:pt modelId="{C0961E63-EE59-4039-B3F8-47AE549A2BFB}">
      <dgm:prSet/>
      <dgm:spPr/>
      <dgm:t>
        <a:bodyPr/>
        <a:lstStyle/>
        <a:p>
          <a:pPr>
            <a:lnSpc>
              <a:spcPct val="100000"/>
            </a:lnSpc>
            <a:defRPr cap="all"/>
          </a:pPr>
          <a:r>
            <a:rPr lang="en-US" dirty="0"/>
            <a:t>Bridge Bill</a:t>
          </a:r>
        </a:p>
      </dgm:t>
    </dgm:pt>
    <dgm:pt modelId="{A53C820A-EE4C-48A0-A63F-3EBD88FFE331}" type="parTrans" cxnId="{001E4656-F55F-4AF3-81D3-BE8801435DD5}">
      <dgm:prSet/>
      <dgm:spPr/>
      <dgm:t>
        <a:bodyPr/>
        <a:lstStyle/>
        <a:p>
          <a:endParaRPr lang="en-US"/>
        </a:p>
      </dgm:t>
    </dgm:pt>
    <dgm:pt modelId="{7530B1F1-CD9A-4625-A7E4-B7666629C0DC}" type="sibTrans" cxnId="{001E4656-F55F-4AF3-81D3-BE8801435DD5}">
      <dgm:prSet/>
      <dgm:spPr/>
      <dgm:t>
        <a:bodyPr/>
        <a:lstStyle/>
        <a:p>
          <a:endParaRPr lang="en-US"/>
        </a:p>
      </dgm:t>
    </dgm:pt>
    <dgm:pt modelId="{6C5B5B23-CFFF-4760-8843-DC3479370D39}">
      <dgm:prSet/>
      <dgm:spPr/>
      <dgm:t>
        <a:bodyPr/>
        <a:lstStyle/>
        <a:p>
          <a:pPr>
            <a:lnSpc>
              <a:spcPct val="100000"/>
            </a:lnSpc>
            <a:defRPr cap="all"/>
          </a:pPr>
          <a:r>
            <a:rPr lang="en-US" dirty="0"/>
            <a:t>Mental health Resources</a:t>
          </a:r>
        </a:p>
      </dgm:t>
    </dgm:pt>
    <dgm:pt modelId="{FE4BE4D2-3BE2-4531-B2E3-F974475C08D0}" type="parTrans" cxnId="{BA17109D-7FEE-47DA-A71D-2AD43AF54232}">
      <dgm:prSet/>
      <dgm:spPr/>
      <dgm:t>
        <a:bodyPr/>
        <a:lstStyle/>
        <a:p>
          <a:endParaRPr lang="en-US"/>
        </a:p>
      </dgm:t>
    </dgm:pt>
    <dgm:pt modelId="{F99FF8A1-7449-4265-BDD0-393E10DB6731}" type="sibTrans" cxnId="{BA17109D-7FEE-47DA-A71D-2AD43AF54232}">
      <dgm:prSet/>
      <dgm:spPr/>
      <dgm:t>
        <a:bodyPr/>
        <a:lstStyle/>
        <a:p>
          <a:endParaRPr lang="en-US"/>
        </a:p>
      </dgm:t>
    </dgm:pt>
    <dgm:pt modelId="{44A053A6-7CD4-44E1-9EA9-6CAD14C74C5A}" type="pres">
      <dgm:prSet presAssocID="{D5165F59-E9B1-45E4-A5A6-725AE8D6B61F}" presName="root" presStyleCnt="0">
        <dgm:presLayoutVars>
          <dgm:dir/>
          <dgm:resizeHandles val="exact"/>
        </dgm:presLayoutVars>
      </dgm:prSet>
      <dgm:spPr/>
    </dgm:pt>
    <dgm:pt modelId="{68641252-4911-42FC-8A1C-210B7F4592AF}" type="pres">
      <dgm:prSet presAssocID="{7C3ACE70-E34B-49D8-869A-52103AAA4703}" presName="compNode" presStyleCnt="0"/>
      <dgm:spPr/>
    </dgm:pt>
    <dgm:pt modelId="{CF4B2197-3D9D-47A2-A6B8-862C68D048CB}" type="pres">
      <dgm:prSet presAssocID="{7C3ACE70-E34B-49D8-869A-52103AAA4703}" presName="iconBgRect" presStyleLbl="bgShp" presStyleIdx="0" presStyleCnt="6"/>
      <dgm:spPr>
        <a:prstGeom prst="round2DiagRect">
          <a:avLst>
            <a:gd name="adj1" fmla="val 29727"/>
            <a:gd name="adj2" fmla="val 0"/>
          </a:avLst>
        </a:prstGeom>
      </dgm:spPr>
    </dgm:pt>
    <dgm:pt modelId="{814E5BEA-01F3-4899-A0D9-FC1349BA8549}" type="pres">
      <dgm:prSet presAssocID="{7C3ACE70-E34B-49D8-869A-52103AAA470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ertificate"/>
        </a:ext>
      </dgm:extLst>
    </dgm:pt>
    <dgm:pt modelId="{19232B9B-E948-42CE-8DFA-326697F1D85A}" type="pres">
      <dgm:prSet presAssocID="{7C3ACE70-E34B-49D8-869A-52103AAA4703}" presName="spaceRect" presStyleCnt="0"/>
      <dgm:spPr/>
    </dgm:pt>
    <dgm:pt modelId="{ADC38F16-DA88-40E4-8166-9733F2A9CC73}" type="pres">
      <dgm:prSet presAssocID="{7C3ACE70-E34B-49D8-869A-52103AAA4703}" presName="textRect" presStyleLbl="revTx" presStyleIdx="0" presStyleCnt="6">
        <dgm:presLayoutVars>
          <dgm:chMax val="1"/>
          <dgm:chPref val="1"/>
        </dgm:presLayoutVars>
      </dgm:prSet>
      <dgm:spPr/>
    </dgm:pt>
    <dgm:pt modelId="{E084A803-AD12-4CAF-BFAE-185CEB91D3D4}" type="pres">
      <dgm:prSet presAssocID="{25B54B97-DFCD-40F3-9DC8-9A8467CAAB85}" presName="sibTrans" presStyleCnt="0"/>
      <dgm:spPr/>
    </dgm:pt>
    <dgm:pt modelId="{CA74E64C-65C8-49F1-8A1F-0F52D5AD1C77}" type="pres">
      <dgm:prSet presAssocID="{8E90693E-D73A-4A6C-8BC9-95937F6E2F40}" presName="compNode" presStyleCnt="0"/>
      <dgm:spPr/>
    </dgm:pt>
    <dgm:pt modelId="{4B1342DA-42CF-4240-BC40-384AFED97774}" type="pres">
      <dgm:prSet presAssocID="{8E90693E-D73A-4A6C-8BC9-95937F6E2F40}" presName="iconBgRect" presStyleLbl="bgShp" presStyleIdx="1" presStyleCnt="6"/>
      <dgm:spPr>
        <a:prstGeom prst="round2DiagRect">
          <a:avLst>
            <a:gd name="adj1" fmla="val 29727"/>
            <a:gd name="adj2" fmla="val 0"/>
          </a:avLst>
        </a:prstGeom>
      </dgm:spPr>
    </dgm:pt>
    <dgm:pt modelId="{B18B3CC9-0C38-47A3-A848-9A83892E0500}" type="pres">
      <dgm:prSet presAssocID="{8E90693E-D73A-4A6C-8BC9-95937F6E2F4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ducation"/>
        </a:ext>
      </dgm:extLst>
    </dgm:pt>
    <dgm:pt modelId="{0CBCB731-87A3-4D8B-8583-6631FF2E1F0A}" type="pres">
      <dgm:prSet presAssocID="{8E90693E-D73A-4A6C-8BC9-95937F6E2F40}" presName="spaceRect" presStyleCnt="0"/>
      <dgm:spPr/>
    </dgm:pt>
    <dgm:pt modelId="{1EDB0459-1207-4C0E-B7D5-7A3FE4D857F6}" type="pres">
      <dgm:prSet presAssocID="{8E90693E-D73A-4A6C-8BC9-95937F6E2F40}" presName="textRect" presStyleLbl="revTx" presStyleIdx="1" presStyleCnt="6">
        <dgm:presLayoutVars>
          <dgm:chMax val="1"/>
          <dgm:chPref val="1"/>
        </dgm:presLayoutVars>
      </dgm:prSet>
      <dgm:spPr/>
    </dgm:pt>
    <dgm:pt modelId="{6D5C1BB3-48DB-470A-99CD-45158D89E4B0}" type="pres">
      <dgm:prSet presAssocID="{DAAF023B-5098-4EB0-B1BB-486AEDEDF64B}" presName="sibTrans" presStyleCnt="0"/>
      <dgm:spPr/>
    </dgm:pt>
    <dgm:pt modelId="{FBA9993E-96FD-48AD-8F73-CF40B6E2898A}" type="pres">
      <dgm:prSet presAssocID="{AE050230-0AAD-4898-B8C9-47BD0135F756}" presName="compNode" presStyleCnt="0"/>
      <dgm:spPr/>
    </dgm:pt>
    <dgm:pt modelId="{CE5596F5-AD46-4619-9E0F-7DA8C2771173}" type="pres">
      <dgm:prSet presAssocID="{AE050230-0AAD-4898-B8C9-47BD0135F756}" presName="iconBgRect" presStyleLbl="bgShp" presStyleIdx="2" presStyleCnt="6"/>
      <dgm:spPr>
        <a:prstGeom prst="round2DiagRect">
          <a:avLst>
            <a:gd name="adj1" fmla="val 29727"/>
            <a:gd name="adj2" fmla="val 0"/>
          </a:avLst>
        </a:prstGeom>
      </dgm:spPr>
    </dgm:pt>
    <dgm:pt modelId="{7B578E1C-23B9-4651-AF34-D438D8EA3261}" type="pres">
      <dgm:prSet presAssocID="{AE050230-0AAD-4898-B8C9-47BD0135F75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lder List"/>
        </a:ext>
      </dgm:extLst>
    </dgm:pt>
    <dgm:pt modelId="{1C486748-A809-4770-8D1A-57CD540A5710}" type="pres">
      <dgm:prSet presAssocID="{AE050230-0AAD-4898-B8C9-47BD0135F756}" presName="spaceRect" presStyleCnt="0"/>
      <dgm:spPr/>
    </dgm:pt>
    <dgm:pt modelId="{560115C4-4FDF-4096-8231-57C8326BE539}" type="pres">
      <dgm:prSet presAssocID="{AE050230-0AAD-4898-B8C9-47BD0135F756}" presName="textRect" presStyleLbl="revTx" presStyleIdx="2" presStyleCnt="6">
        <dgm:presLayoutVars>
          <dgm:chMax val="1"/>
          <dgm:chPref val="1"/>
        </dgm:presLayoutVars>
      </dgm:prSet>
      <dgm:spPr/>
    </dgm:pt>
    <dgm:pt modelId="{2ACB5FF0-A284-47C0-89E7-D9C2340FEE4E}" type="pres">
      <dgm:prSet presAssocID="{AFA91157-D811-4A5C-8674-1449E36FE378}" presName="sibTrans" presStyleCnt="0"/>
      <dgm:spPr/>
    </dgm:pt>
    <dgm:pt modelId="{035F8FEE-4D17-4E99-A810-B8BEA1EF8B9D}" type="pres">
      <dgm:prSet presAssocID="{B6DB8F42-3F84-450E-AC57-3C4F3AD4296B}" presName="compNode" presStyleCnt="0"/>
      <dgm:spPr/>
    </dgm:pt>
    <dgm:pt modelId="{6A1FFAE2-A197-4362-8F25-3E9FD9140E1F}" type="pres">
      <dgm:prSet presAssocID="{B6DB8F42-3F84-450E-AC57-3C4F3AD4296B}" presName="iconBgRect" presStyleLbl="bgShp" presStyleIdx="3" presStyleCnt="6"/>
      <dgm:spPr>
        <a:prstGeom prst="round2DiagRect">
          <a:avLst>
            <a:gd name="adj1" fmla="val 29727"/>
            <a:gd name="adj2" fmla="val 0"/>
          </a:avLst>
        </a:prstGeom>
      </dgm:spPr>
    </dgm:pt>
    <dgm:pt modelId="{524E1CD8-EA41-4915-93B8-06533008D848}" type="pres">
      <dgm:prSet presAssocID="{B6DB8F42-3F84-450E-AC57-3C4F3AD4296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d Badge"/>
        </a:ext>
      </dgm:extLst>
    </dgm:pt>
    <dgm:pt modelId="{AF706413-3F20-46AB-8DFE-C9A1DDBF9DD4}" type="pres">
      <dgm:prSet presAssocID="{B6DB8F42-3F84-450E-AC57-3C4F3AD4296B}" presName="spaceRect" presStyleCnt="0"/>
      <dgm:spPr/>
    </dgm:pt>
    <dgm:pt modelId="{21A975D4-6DC7-4093-BF98-6BB154904305}" type="pres">
      <dgm:prSet presAssocID="{B6DB8F42-3F84-450E-AC57-3C4F3AD4296B}" presName="textRect" presStyleLbl="revTx" presStyleIdx="3" presStyleCnt="6">
        <dgm:presLayoutVars>
          <dgm:chMax val="1"/>
          <dgm:chPref val="1"/>
        </dgm:presLayoutVars>
      </dgm:prSet>
      <dgm:spPr/>
    </dgm:pt>
    <dgm:pt modelId="{052201D5-3C77-48A2-ACCF-A693C7005546}" type="pres">
      <dgm:prSet presAssocID="{F3585B79-AC98-4AD5-B263-65AEC27FDEBD}" presName="sibTrans" presStyleCnt="0"/>
      <dgm:spPr/>
    </dgm:pt>
    <dgm:pt modelId="{0785D082-655E-4196-90BC-2DF66EA4D153}" type="pres">
      <dgm:prSet presAssocID="{C0961E63-EE59-4039-B3F8-47AE549A2BFB}" presName="compNode" presStyleCnt="0"/>
      <dgm:spPr/>
    </dgm:pt>
    <dgm:pt modelId="{FBBB9A77-D70E-44D3-9FEC-B6A810F04D39}" type="pres">
      <dgm:prSet presAssocID="{C0961E63-EE59-4039-B3F8-47AE549A2BFB}" presName="iconBgRect" presStyleLbl="bgShp" presStyleIdx="4" presStyleCnt="6"/>
      <dgm:spPr>
        <a:prstGeom prst="round2DiagRect">
          <a:avLst>
            <a:gd name="adj1" fmla="val 29727"/>
            <a:gd name="adj2" fmla="val 0"/>
          </a:avLst>
        </a:prstGeom>
      </dgm:spPr>
    </dgm:pt>
    <dgm:pt modelId="{E26A752D-DB85-4C75-AF48-478C71FA67EB}" type="pres">
      <dgm:prSet presAssocID="{C0961E63-EE59-4039-B3F8-47AE549A2BF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uitar"/>
        </a:ext>
      </dgm:extLst>
    </dgm:pt>
    <dgm:pt modelId="{7A3ECAA1-8BEF-4C2B-8D15-990321D35808}" type="pres">
      <dgm:prSet presAssocID="{C0961E63-EE59-4039-B3F8-47AE549A2BFB}" presName="spaceRect" presStyleCnt="0"/>
      <dgm:spPr/>
    </dgm:pt>
    <dgm:pt modelId="{78236B88-FB8E-4C50-A9CC-B701B2E21CBB}" type="pres">
      <dgm:prSet presAssocID="{C0961E63-EE59-4039-B3F8-47AE549A2BFB}" presName="textRect" presStyleLbl="revTx" presStyleIdx="4" presStyleCnt="6">
        <dgm:presLayoutVars>
          <dgm:chMax val="1"/>
          <dgm:chPref val="1"/>
        </dgm:presLayoutVars>
      </dgm:prSet>
      <dgm:spPr/>
    </dgm:pt>
    <dgm:pt modelId="{9AF0F8DA-CBD8-4F72-ADFD-BF2B91776140}" type="pres">
      <dgm:prSet presAssocID="{7530B1F1-CD9A-4625-A7E4-B7666629C0DC}" presName="sibTrans" presStyleCnt="0"/>
      <dgm:spPr/>
    </dgm:pt>
    <dgm:pt modelId="{87708542-8F86-4454-8F34-BD90FFE68CB0}" type="pres">
      <dgm:prSet presAssocID="{6C5B5B23-CFFF-4760-8843-DC3479370D39}" presName="compNode" presStyleCnt="0"/>
      <dgm:spPr/>
    </dgm:pt>
    <dgm:pt modelId="{95460B4C-4EB3-4102-B548-35CF6A769B38}" type="pres">
      <dgm:prSet presAssocID="{6C5B5B23-CFFF-4760-8843-DC3479370D39}" presName="iconBgRect" presStyleLbl="bgShp" presStyleIdx="5" presStyleCnt="6"/>
      <dgm:spPr>
        <a:prstGeom prst="round2DiagRect">
          <a:avLst>
            <a:gd name="adj1" fmla="val 29727"/>
            <a:gd name="adj2" fmla="val 0"/>
          </a:avLst>
        </a:prstGeom>
      </dgm:spPr>
    </dgm:pt>
    <dgm:pt modelId="{3B6624D9-F6A1-429F-B7E9-258BB416EBEE}" type="pres">
      <dgm:prSet presAssocID="{6C5B5B23-CFFF-4760-8843-DC3479370D3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Artificial Intelligence outline"/>
        </a:ext>
      </dgm:extLst>
    </dgm:pt>
    <dgm:pt modelId="{31BFE4C7-1184-4303-96C5-A9FF789E5884}" type="pres">
      <dgm:prSet presAssocID="{6C5B5B23-CFFF-4760-8843-DC3479370D39}" presName="spaceRect" presStyleCnt="0"/>
      <dgm:spPr/>
    </dgm:pt>
    <dgm:pt modelId="{CC6E60B1-6115-4978-BDBE-D5C4AB187C3C}" type="pres">
      <dgm:prSet presAssocID="{6C5B5B23-CFFF-4760-8843-DC3479370D39}" presName="textRect" presStyleLbl="revTx" presStyleIdx="5" presStyleCnt="6">
        <dgm:presLayoutVars>
          <dgm:chMax val="1"/>
          <dgm:chPref val="1"/>
        </dgm:presLayoutVars>
      </dgm:prSet>
      <dgm:spPr/>
    </dgm:pt>
  </dgm:ptLst>
  <dgm:cxnLst>
    <dgm:cxn modelId="{64CF9410-87C4-4361-A7BD-2F6D64B1D3AF}" type="presOf" srcId="{B6DB8F42-3F84-450E-AC57-3C4F3AD4296B}" destId="{21A975D4-6DC7-4093-BF98-6BB154904305}" srcOrd="0" destOrd="0" presId="urn:microsoft.com/office/officeart/2018/5/layout/IconLeafLabelList"/>
    <dgm:cxn modelId="{AE738524-F782-4D47-B5AF-EB1709369158}" type="presOf" srcId="{6C5B5B23-CFFF-4760-8843-DC3479370D39}" destId="{CC6E60B1-6115-4978-BDBE-D5C4AB187C3C}" srcOrd="0" destOrd="0" presId="urn:microsoft.com/office/officeart/2018/5/layout/IconLeafLabelList"/>
    <dgm:cxn modelId="{F6236632-AC89-4F4B-9B09-ABC6FBA58070}" srcId="{D5165F59-E9B1-45E4-A5A6-725AE8D6B61F}" destId="{8E90693E-D73A-4A6C-8BC9-95937F6E2F40}" srcOrd="1" destOrd="0" parTransId="{733FC9A6-A846-42DA-864C-BA062A87A6F3}" sibTransId="{DAAF023B-5098-4EB0-B1BB-486AEDEDF64B}"/>
    <dgm:cxn modelId="{C00D9144-1CEF-49A4-8C7A-CB9A90AA21FE}" type="presOf" srcId="{8E90693E-D73A-4A6C-8BC9-95937F6E2F40}" destId="{1EDB0459-1207-4C0E-B7D5-7A3FE4D857F6}" srcOrd="0" destOrd="0" presId="urn:microsoft.com/office/officeart/2018/5/layout/IconLeafLabelList"/>
    <dgm:cxn modelId="{001E4656-F55F-4AF3-81D3-BE8801435DD5}" srcId="{D5165F59-E9B1-45E4-A5A6-725AE8D6B61F}" destId="{C0961E63-EE59-4039-B3F8-47AE549A2BFB}" srcOrd="4" destOrd="0" parTransId="{A53C820A-EE4C-48A0-A63F-3EBD88FFE331}" sibTransId="{7530B1F1-CD9A-4625-A7E4-B7666629C0DC}"/>
    <dgm:cxn modelId="{0058D677-3071-45AB-8AC2-18BA8366CDAD}" type="presOf" srcId="{D5165F59-E9B1-45E4-A5A6-725AE8D6B61F}" destId="{44A053A6-7CD4-44E1-9EA9-6CAD14C74C5A}" srcOrd="0" destOrd="0" presId="urn:microsoft.com/office/officeart/2018/5/layout/IconLeafLabelList"/>
    <dgm:cxn modelId="{FD6D0385-EF01-47E3-9A57-86B38841826B}" srcId="{D5165F59-E9B1-45E4-A5A6-725AE8D6B61F}" destId="{AE050230-0AAD-4898-B8C9-47BD0135F756}" srcOrd="2" destOrd="0" parTransId="{1C9C1932-9112-41FC-A335-4033EF3E9416}" sibTransId="{AFA91157-D811-4A5C-8674-1449E36FE378}"/>
    <dgm:cxn modelId="{BA17109D-7FEE-47DA-A71D-2AD43AF54232}" srcId="{D5165F59-E9B1-45E4-A5A6-725AE8D6B61F}" destId="{6C5B5B23-CFFF-4760-8843-DC3479370D39}" srcOrd="5" destOrd="0" parTransId="{FE4BE4D2-3BE2-4531-B2E3-F974475C08D0}" sibTransId="{F99FF8A1-7449-4265-BDD0-393E10DB6731}"/>
    <dgm:cxn modelId="{79A842A5-0E68-4F63-901E-6B282DFB69A1}" srcId="{D5165F59-E9B1-45E4-A5A6-725AE8D6B61F}" destId="{7C3ACE70-E34B-49D8-869A-52103AAA4703}" srcOrd="0" destOrd="0" parTransId="{E693C33E-AC88-4DE4-9BE4-2871238962BA}" sibTransId="{25B54B97-DFCD-40F3-9DC8-9A8467CAAB85}"/>
    <dgm:cxn modelId="{0CBC12BA-FED0-4148-9AB9-D4E5438874EC}" type="presOf" srcId="{AE050230-0AAD-4898-B8C9-47BD0135F756}" destId="{560115C4-4FDF-4096-8231-57C8326BE539}" srcOrd="0" destOrd="0" presId="urn:microsoft.com/office/officeart/2018/5/layout/IconLeafLabelList"/>
    <dgm:cxn modelId="{1441AADC-432F-4F5A-AB6F-5CEEF322D64D}" type="presOf" srcId="{7C3ACE70-E34B-49D8-869A-52103AAA4703}" destId="{ADC38F16-DA88-40E4-8166-9733F2A9CC73}" srcOrd="0" destOrd="0" presId="urn:microsoft.com/office/officeart/2018/5/layout/IconLeafLabelList"/>
    <dgm:cxn modelId="{7F3977F8-5292-4C24-B198-7605D5E468E3}" type="presOf" srcId="{C0961E63-EE59-4039-B3F8-47AE549A2BFB}" destId="{78236B88-FB8E-4C50-A9CC-B701B2E21CBB}" srcOrd="0" destOrd="0" presId="urn:microsoft.com/office/officeart/2018/5/layout/IconLeafLabelList"/>
    <dgm:cxn modelId="{5422A8FC-F125-4BBA-8ACF-FA7872AAA54B}" srcId="{D5165F59-E9B1-45E4-A5A6-725AE8D6B61F}" destId="{B6DB8F42-3F84-450E-AC57-3C4F3AD4296B}" srcOrd="3" destOrd="0" parTransId="{73A2F9F1-DEAB-4E44-A7F6-95C8CC7A7B21}" sibTransId="{F3585B79-AC98-4AD5-B263-65AEC27FDEBD}"/>
    <dgm:cxn modelId="{5F6F54A7-75BD-4650-8E6E-72FD2C7A89A0}" type="presParOf" srcId="{44A053A6-7CD4-44E1-9EA9-6CAD14C74C5A}" destId="{68641252-4911-42FC-8A1C-210B7F4592AF}" srcOrd="0" destOrd="0" presId="urn:microsoft.com/office/officeart/2018/5/layout/IconLeafLabelList"/>
    <dgm:cxn modelId="{784ADF02-6372-4725-A91F-E68B0D373806}" type="presParOf" srcId="{68641252-4911-42FC-8A1C-210B7F4592AF}" destId="{CF4B2197-3D9D-47A2-A6B8-862C68D048CB}" srcOrd="0" destOrd="0" presId="urn:microsoft.com/office/officeart/2018/5/layout/IconLeafLabelList"/>
    <dgm:cxn modelId="{93ECBDF3-3F37-47EF-A045-7FBAFC428C2B}" type="presParOf" srcId="{68641252-4911-42FC-8A1C-210B7F4592AF}" destId="{814E5BEA-01F3-4899-A0D9-FC1349BA8549}" srcOrd="1" destOrd="0" presId="urn:microsoft.com/office/officeart/2018/5/layout/IconLeafLabelList"/>
    <dgm:cxn modelId="{657625D7-DB01-4873-B49A-64897DDC88F1}" type="presParOf" srcId="{68641252-4911-42FC-8A1C-210B7F4592AF}" destId="{19232B9B-E948-42CE-8DFA-326697F1D85A}" srcOrd="2" destOrd="0" presId="urn:microsoft.com/office/officeart/2018/5/layout/IconLeafLabelList"/>
    <dgm:cxn modelId="{18E3B2AB-B445-4563-ACC4-FA69A211A935}" type="presParOf" srcId="{68641252-4911-42FC-8A1C-210B7F4592AF}" destId="{ADC38F16-DA88-40E4-8166-9733F2A9CC73}" srcOrd="3" destOrd="0" presId="urn:microsoft.com/office/officeart/2018/5/layout/IconLeafLabelList"/>
    <dgm:cxn modelId="{BA00E434-111D-469E-80A4-8025C10495C5}" type="presParOf" srcId="{44A053A6-7CD4-44E1-9EA9-6CAD14C74C5A}" destId="{E084A803-AD12-4CAF-BFAE-185CEB91D3D4}" srcOrd="1" destOrd="0" presId="urn:microsoft.com/office/officeart/2018/5/layout/IconLeafLabelList"/>
    <dgm:cxn modelId="{E134CC0A-ABEF-4CDE-B4D4-6602B30BAEFC}" type="presParOf" srcId="{44A053A6-7CD4-44E1-9EA9-6CAD14C74C5A}" destId="{CA74E64C-65C8-49F1-8A1F-0F52D5AD1C77}" srcOrd="2" destOrd="0" presId="urn:microsoft.com/office/officeart/2018/5/layout/IconLeafLabelList"/>
    <dgm:cxn modelId="{6D30B055-411F-41E0-9CEE-C7E1D625229B}" type="presParOf" srcId="{CA74E64C-65C8-49F1-8A1F-0F52D5AD1C77}" destId="{4B1342DA-42CF-4240-BC40-384AFED97774}" srcOrd="0" destOrd="0" presId="urn:microsoft.com/office/officeart/2018/5/layout/IconLeafLabelList"/>
    <dgm:cxn modelId="{266534C8-124E-46F2-8279-97B260DC13FE}" type="presParOf" srcId="{CA74E64C-65C8-49F1-8A1F-0F52D5AD1C77}" destId="{B18B3CC9-0C38-47A3-A848-9A83892E0500}" srcOrd="1" destOrd="0" presId="urn:microsoft.com/office/officeart/2018/5/layout/IconLeafLabelList"/>
    <dgm:cxn modelId="{D8B0AFD3-7721-44B7-8487-5E6A69C671FB}" type="presParOf" srcId="{CA74E64C-65C8-49F1-8A1F-0F52D5AD1C77}" destId="{0CBCB731-87A3-4D8B-8583-6631FF2E1F0A}" srcOrd="2" destOrd="0" presId="urn:microsoft.com/office/officeart/2018/5/layout/IconLeafLabelList"/>
    <dgm:cxn modelId="{3F71CCBC-B46A-4442-A9AD-810FD78E0019}" type="presParOf" srcId="{CA74E64C-65C8-49F1-8A1F-0F52D5AD1C77}" destId="{1EDB0459-1207-4C0E-B7D5-7A3FE4D857F6}" srcOrd="3" destOrd="0" presId="urn:microsoft.com/office/officeart/2018/5/layout/IconLeafLabelList"/>
    <dgm:cxn modelId="{5124C2FB-AFE2-4031-A9C6-D85960AC54AD}" type="presParOf" srcId="{44A053A6-7CD4-44E1-9EA9-6CAD14C74C5A}" destId="{6D5C1BB3-48DB-470A-99CD-45158D89E4B0}" srcOrd="3" destOrd="0" presId="urn:microsoft.com/office/officeart/2018/5/layout/IconLeafLabelList"/>
    <dgm:cxn modelId="{56E8C34A-739A-4243-B1B1-1EA995DB6A71}" type="presParOf" srcId="{44A053A6-7CD4-44E1-9EA9-6CAD14C74C5A}" destId="{FBA9993E-96FD-48AD-8F73-CF40B6E2898A}" srcOrd="4" destOrd="0" presId="urn:microsoft.com/office/officeart/2018/5/layout/IconLeafLabelList"/>
    <dgm:cxn modelId="{E208EEAE-3FA4-4BF3-954E-73134CBD5260}" type="presParOf" srcId="{FBA9993E-96FD-48AD-8F73-CF40B6E2898A}" destId="{CE5596F5-AD46-4619-9E0F-7DA8C2771173}" srcOrd="0" destOrd="0" presId="urn:microsoft.com/office/officeart/2018/5/layout/IconLeafLabelList"/>
    <dgm:cxn modelId="{B20E900A-0B8E-4907-9FEB-E86497532203}" type="presParOf" srcId="{FBA9993E-96FD-48AD-8F73-CF40B6E2898A}" destId="{7B578E1C-23B9-4651-AF34-D438D8EA3261}" srcOrd="1" destOrd="0" presId="urn:microsoft.com/office/officeart/2018/5/layout/IconLeafLabelList"/>
    <dgm:cxn modelId="{8F8A03FD-67F0-49D9-AAE1-A962FCF16736}" type="presParOf" srcId="{FBA9993E-96FD-48AD-8F73-CF40B6E2898A}" destId="{1C486748-A809-4770-8D1A-57CD540A5710}" srcOrd="2" destOrd="0" presId="urn:microsoft.com/office/officeart/2018/5/layout/IconLeafLabelList"/>
    <dgm:cxn modelId="{D4A328BF-6307-4779-8A94-F3BCC4111BB5}" type="presParOf" srcId="{FBA9993E-96FD-48AD-8F73-CF40B6E2898A}" destId="{560115C4-4FDF-4096-8231-57C8326BE539}" srcOrd="3" destOrd="0" presId="urn:microsoft.com/office/officeart/2018/5/layout/IconLeafLabelList"/>
    <dgm:cxn modelId="{C658D5EF-454B-4207-A6E7-BB3E8E1215B1}" type="presParOf" srcId="{44A053A6-7CD4-44E1-9EA9-6CAD14C74C5A}" destId="{2ACB5FF0-A284-47C0-89E7-D9C2340FEE4E}" srcOrd="5" destOrd="0" presId="urn:microsoft.com/office/officeart/2018/5/layout/IconLeafLabelList"/>
    <dgm:cxn modelId="{4EF78867-D1B0-4C57-94B2-1C788CBAB670}" type="presParOf" srcId="{44A053A6-7CD4-44E1-9EA9-6CAD14C74C5A}" destId="{035F8FEE-4D17-4E99-A810-B8BEA1EF8B9D}" srcOrd="6" destOrd="0" presId="urn:microsoft.com/office/officeart/2018/5/layout/IconLeafLabelList"/>
    <dgm:cxn modelId="{36954D2A-54A8-4CF5-9E0A-3D800E88C7C9}" type="presParOf" srcId="{035F8FEE-4D17-4E99-A810-B8BEA1EF8B9D}" destId="{6A1FFAE2-A197-4362-8F25-3E9FD9140E1F}" srcOrd="0" destOrd="0" presId="urn:microsoft.com/office/officeart/2018/5/layout/IconLeafLabelList"/>
    <dgm:cxn modelId="{BE777B62-AE49-4ECC-9388-07C53AA6076A}" type="presParOf" srcId="{035F8FEE-4D17-4E99-A810-B8BEA1EF8B9D}" destId="{524E1CD8-EA41-4915-93B8-06533008D848}" srcOrd="1" destOrd="0" presId="urn:microsoft.com/office/officeart/2018/5/layout/IconLeafLabelList"/>
    <dgm:cxn modelId="{4498AB9A-8221-4D87-B6D8-B1046C0B44E0}" type="presParOf" srcId="{035F8FEE-4D17-4E99-A810-B8BEA1EF8B9D}" destId="{AF706413-3F20-46AB-8DFE-C9A1DDBF9DD4}" srcOrd="2" destOrd="0" presId="urn:microsoft.com/office/officeart/2018/5/layout/IconLeafLabelList"/>
    <dgm:cxn modelId="{219256EB-8930-40A2-8F7E-F97F399A4FC2}" type="presParOf" srcId="{035F8FEE-4D17-4E99-A810-B8BEA1EF8B9D}" destId="{21A975D4-6DC7-4093-BF98-6BB154904305}" srcOrd="3" destOrd="0" presId="urn:microsoft.com/office/officeart/2018/5/layout/IconLeafLabelList"/>
    <dgm:cxn modelId="{43D19FFD-88E7-433C-9F2A-B3E258280830}" type="presParOf" srcId="{44A053A6-7CD4-44E1-9EA9-6CAD14C74C5A}" destId="{052201D5-3C77-48A2-ACCF-A693C7005546}" srcOrd="7" destOrd="0" presId="urn:microsoft.com/office/officeart/2018/5/layout/IconLeafLabelList"/>
    <dgm:cxn modelId="{4BED062B-5F81-49CB-A5E9-6E062F3BAAAA}" type="presParOf" srcId="{44A053A6-7CD4-44E1-9EA9-6CAD14C74C5A}" destId="{0785D082-655E-4196-90BC-2DF66EA4D153}" srcOrd="8" destOrd="0" presId="urn:microsoft.com/office/officeart/2018/5/layout/IconLeafLabelList"/>
    <dgm:cxn modelId="{29DF0A17-74EE-4DA9-A2D9-352480A8822A}" type="presParOf" srcId="{0785D082-655E-4196-90BC-2DF66EA4D153}" destId="{FBBB9A77-D70E-44D3-9FEC-B6A810F04D39}" srcOrd="0" destOrd="0" presId="urn:microsoft.com/office/officeart/2018/5/layout/IconLeafLabelList"/>
    <dgm:cxn modelId="{19D727E2-49DD-4064-ADCD-3A31594A47AB}" type="presParOf" srcId="{0785D082-655E-4196-90BC-2DF66EA4D153}" destId="{E26A752D-DB85-4C75-AF48-478C71FA67EB}" srcOrd="1" destOrd="0" presId="urn:microsoft.com/office/officeart/2018/5/layout/IconLeafLabelList"/>
    <dgm:cxn modelId="{933D1ECA-DE68-4A4F-9005-59C4EE77D661}" type="presParOf" srcId="{0785D082-655E-4196-90BC-2DF66EA4D153}" destId="{7A3ECAA1-8BEF-4C2B-8D15-990321D35808}" srcOrd="2" destOrd="0" presId="urn:microsoft.com/office/officeart/2018/5/layout/IconLeafLabelList"/>
    <dgm:cxn modelId="{6E20C9CE-2062-422E-AA29-B6BCC396BCB9}" type="presParOf" srcId="{0785D082-655E-4196-90BC-2DF66EA4D153}" destId="{78236B88-FB8E-4C50-A9CC-B701B2E21CBB}" srcOrd="3" destOrd="0" presId="urn:microsoft.com/office/officeart/2018/5/layout/IconLeafLabelList"/>
    <dgm:cxn modelId="{C104FFC9-8D8A-40C6-BE3C-3EC829DA6FB5}" type="presParOf" srcId="{44A053A6-7CD4-44E1-9EA9-6CAD14C74C5A}" destId="{9AF0F8DA-CBD8-4F72-ADFD-BF2B91776140}" srcOrd="9" destOrd="0" presId="urn:microsoft.com/office/officeart/2018/5/layout/IconLeafLabelList"/>
    <dgm:cxn modelId="{F8B5C61F-EEEC-41F9-BE52-8DB4D3E2A6F0}" type="presParOf" srcId="{44A053A6-7CD4-44E1-9EA9-6CAD14C74C5A}" destId="{87708542-8F86-4454-8F34-BD90FFE68CB0}" srcOrd="10" destOrd="0" presId="urn:microsoft.com/office/officeart/2018/5/layout/IconLeafLabelList"/>
    <dgm:cxn modelId="{8DD118D6-8FBE-456F-9ABC-671C3788EBE9}" type="presParOf" srcId="{87708542-8F86-4454-8F34-BD90FFE68CB0}" destId="{95460B4C-4EB3-4102-B548-35CF6A769B38}" srcOrd="0" destOrd="0" presId="urn:microsoft.com/office/officeart/2018/5/layout/IconLeafLabelList"/>
    <dgm:cxn modelId="{A98F7CF3-4487-48CF-A028-79C0E6AF5621}" type="presParOf" srcId="{87708542-8F86-4454-8F34-BD90FFE68CB0}" destId="{3B6624D9-F6A1-429F-B7E9-258BB416EBEE}" srcOrd="1" destOrd="0" presId="urn:microsoft.com/office/officeart/2018/5/layout/IconLeafLabelList"/>
    <dgm:cxn modelId="{8495A674-86C0-4AD2-BBD0-48A0E27E2980}" type="presParOf" srcId="{87708542-8F86-4454-8F34-BD90FFE68CB0}" destId="{31BFE4C7-1184-4303-96C5-A9FF789E5884}" srcOrd="2" destOrd="0" presId="urn:microsoft.com/office/officeart/2018/5/layout/IconLeafLabelList"/>
    <dgm:cxn modelId="{06860A08-B282-46A5-89BC-45472464BBD0}" type="presParOf" srcId="{87708542-8F86-4454-8F34-BD90FFE68CB0}" destId="{CC6E60B1-6115-4978-BDBE-D5C4AB187C3C}"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561229-0471-4B38-B1D6-1B6040919A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7D79573-930C-4C58-B8FC-93D9C6A65EB4}">
      <dgm:prSet custT="1"/>
      <dgm:spPr/>
      <dgm:t>
        <a:bodyPr/>
        <a:lstStyle/>
        <a:p>
          <a:r>
            <a:rPr lang="en-US" sz="2400" dirty="0"/>
            <a:t>Each semester, your teachers make course selections for you based on how you performed in their classes that semester. </a:t>
          </a:r>
        </a:p>
      </dgm:t>
    </dgm:pt>
    <dgm:pt modelId="{9F4D49D6-F330-4A18-9337-732F4600B633}" type="parTrans" cxnId="{7C892989-03DF-467A-87EB-B00AFB9830A9}">
      <dgm:prSet/>
      <dgm:spPr/>
      <dgm:t>
        <a:bodyPr/>
        <a:lstStyle/>
        <a:p>
          <a:endParaRPr lang="en-US"/>
        </a:p>
      </dgm:t>
    </dgm:pt>
    <dgm:pt modelId="{191E3989-8C79-44C2-B0B6-EF7606F1C7FF}" type="sibTrans" cxnId="{7C892989-03DF-467A-87EB-B00AFB9830A9}">
      <dgm:prSet/>
      <dgm:spPr/>
      <dgm:t>
        <a:bodyPr/>
        <a:lstStyle/>
        <a:p>
          <a:endParaRPr lang="en-US"/>
        </a:p>
      </dgm:t>
    </dgm:pt>
    <dgm:pt modelId="{B2F9A94E-3033-4928-9DCF-8CC7320F6CED}">
      <dgm:prSet custT="1"/>
      <dgm:spPr/>
      <dgm:t>
        <a:bodyPr/>
        <a:lstStyle/>
        <a:p>
          <a:r>
            <a:rPr lang="en-US" sz="2400" dirty="0"/>
            <a:t>For fall semester, this was done at the end of the semester. For this semester, teachers have already made these selections. </a:t>
          </a:r>
        </a:p>
      </dgm:t>
    </dgm:pt>
    <dgm:pt modelId="{16818742-1317-40AA-93EE-C92251D500D8}" type="parTrans" cxnId="{6CECBE57-0702-41AA-9F97-8F24425082D1}">
      <dgm:prSet/>
      <dgm:spPr/>
      <dgm:t>
        <a:bodyPr/>
        <a:lstStyle/>
        <a:p>
          <a:endParaRPr lang="en-US"/>
        </a:p>
      </dgm:t>
    </dgm:pt>
    <dgm:pt modelId="{E53E7CEB-B135-4BD0-B410-1C54B19D1ADC}" type="sibTrans" cxnId="{6CECBE57-0702-41AA-9F97-8F24425082D1}">
      <dgm:prSet/>
      <dgm:spPr/>
      <dgm:t>
        <a:bodyPr/>
        <a:lstStyle/>
        <a:p>
          <a:endParaRPr lang="en-US"/>
        </a:p>
      </dgm:t>
    </dgm:pt>
    <dgm:pt modelId="{023F07A9-B728-4CAD-AFEC-95190ABB60AA}">
      <dgm:prSet custT="1"/>
      <dgm:spPr/>
      <dgm:t>
        <a:bodyPr/>
        <a:lstStyle/>
        <a:p>
          <a:r>
            <a:rPr lang="en-US" sz="2500" dirty="0"/>
            <a:t>Many times, teachers will have discussions with the students about their recommended placement. </a:t>
          </a:r>
        </a:p>
      </dgm:t>
    </dgm:pt>
    <dgm:pt modelId="{F1489623-32EE-4674-922B-77DE32AE0E2A}" type="parTrans" cxnId="{6ECD1500-EB81-4D4F-B1A2-31172F5E65B5}">
      <dgm:prSet/>
      <dgm:spPr/>
      <dgm:t>
        <a:bodyPr/>
        <a:lstStyle/>
        <a:p>
          <a:endParaRPr lang="en-US"/>
        </a:p>
      </dgm:t>
    </dgm:pt>
    <dgm:pt modelId="{E6F1E868-AB47-45A4-9DEB-4E6AAA9CDAC4}" type="sibTrans" cxnId="{6ECD1500-EB81-4D4F-B1A2-31172F5E65B5}">
      <dgm:prSet/>
      <dgm:spPr/>
      <dgm:t>
        <a:bodyPr/>
        <a:lstStyle/>
        <a:p>
          <a:endParaRPr lang="en-US"/>
        </a:p>
      </dgm:t>
    </dgm:pt>
    <dgm:pt modelId="{143FA182-5AA3-46F0-97A3-345817A455DB}">
      <dgm:prSet custT="1"/>
      <dgm:spPr/>
      <dgm:t>
        <a:bodyPr/>
        <a:lstStyle/>
        <a:p>
          <a:r>
            <a:rPr lang="en-US" sz="1800" b="1" dirty="0"/>
            <a:t>Please take an active role in your education by asking questions. </a:t>
          </a:r>
          <a:r>
            <a:rPr lang="en-US" sz="1800" dirty="0"/>
            <a:t>You and your parents/guardians will be able to view your recommended courses in your Academic Planner on Infinite Campus in April. </a:t>
          </a:r>
          <a:r>
            <a:rPr lang="en-US" sz="1800" b="1" dirty="0"/>
            <a:t>Your academics should not be a surprise in August when you get your schedule.</a:t>
          </a:r>
          <a:endParaRPr lang="en-US" sz="1800" dirty="0"/>
        </a:p>
      </dgm:t>
    </dgm:pt>
    <dgm:pt modelId="{1F0BF19E-55D2-4236-A8A5-8C986A1AE69F}" type="parTrans" cxnId="{05E4CA6F-012B-4000-A423-959A6B1842F2}">
      <dgm:prSet/>
      <dgm:spPr/>
      <dgm:t>
        <a:bodyPr/>
        <a:lstStyle/>
        <a:p>
          <a:endParaRPr lang="en-US"/>
        </a:p>
      </dgm:t>
    </dgm:pt>
    <dgm:pt modelId="{32BE7F60-2659-4A91-872A-D307E330AC1B}" type="sibTrans" cxnId="{05E4CA6F-012B-4000-A423-959A6B1842F2}">
      <dgm:prSet/>
      <dgm:spPr/>
      <dgm:t>
        <a:bodyPr/>
        <a:lstStyle/>
        <a:p>
          <a:endParaRPr lang="en-US"/>
        </a:p>
      </dgm:t>
    </dgm:pt>
    <dgm:pt modelId="{F34333B6-5B57-48AB-825E-EDFA6BE5C646}">
      <dgm:prSet custT="1"/>
      <dgm:spPr/>
      <dgm:t>
        <a:bodyPr/>
        <a:lstStyle/>
        <a:p>
          <a:r>
            <a:rPr lang="en-US" sz="2500" dirty="0"/>
            <a:t>In April, you may request changes by communicating with your Counselor. </a:t>
          </a:r>
        </a:p>
      </dgm:t>
    </dgm:pt>
    <dgm:pt modelId="{2F0ECC2E-0AA2-4C27-88AF-FA458E7E3AA8}" type="parTrans" cxnId="{85366145-9FAA-45DA-8002-5A71E6866578}">
      <dgm:prSet/>
      <dgm:spPr/>
      <dgm:t>
        <a:bodyPr/>
        <a:lstStyle/>
        <a:p>
          <a:endParaRPr lang="en-US"/>
        </a:p>
      </dgm:t>
    </dgm:pt>
    <dgm:pt modelId="{B88D50A9-A5DE-4374-A4F9-11C7A09CF2EF}" type="sibTrans" cxnId="{85366145-9FAA-45DA-8002-5A71E6866578}">
      <dgm:prSet/>
      <dgm:spPr/>
      <dgm:t>
        <a:bodyPr/>
        <a:lstStyle/>
        <a:p>
          <a:endParaRPr lang="en-US"/>
        </a:p>
      </dgm:t>
    </dgm:pt>
    <dgm:pt modelId="{3CF4191D-7B02-4659-91FD-289CFD8B6A5B}">
      <dgm:prSet/>
      <dgm:spPr/>
      <dgm:t>
        <a:bodyPr/>
        <a:lstStyle/>
        <a:p>
          <a:r>
            <a:rPr lang="en-US" dirty="0"/>
            <a:t>All changes need to be made by the </a:t>
          </a:r>
          <a:r>
            <a:rPr lang="en-US" b="1" u="sng" dirty="0"/>
            <a:t>end of April </a:t>
          </a:r>
          <a:r>
            <a:rPr lang="en-US" dirty="0"/>
            <a:t>so we can allot our teachers and classes for next school year. </a:t>
          </a:r>
        </a:p>
      </dgm:t>
    </dgm:pt>
    <dgm:pt modelId="{44C4DE33-0277-404E-AF4F-B1DD3418353B}" type="parTrans" cxnId="{5D659675-E60E-4A92-A162-A4C2C5982FDA}">
      <dgm:prSet/>
      <dgm:spPr/>
      <dgm:t>
        <a:bodyPr/>
        <a:lstStyle/>
        <a:p>
          <a:endParaRPr lang="en-US"/>
        </a:p>
      </dgm:t>
    </dgm:pt>
    <dgm:pt modelId="{94CD069A-F193-45C5-9F58-23CA3FA1267C}" type="sibTrans" cxnId="{5D659675-E60E-4A92-A162-A4C2C5982FDA}">
      <dgm:prSet/>
      <dgm:spPr/>
      <dgm:t>
        <a:bodyPr/>
        <a:lstStyle/>
        <a:p>
          <a:endParaRPr lang="en-US"/>
        </a:p>
      </dgm:t>
    </dgm:pt>
    <dgm:pt modelId="{92D14EDD-2AB5-4405-8555-4B11BE5A0373}" type="pres">
      <dgm:prSet presAssocID="{54561229-0471-4B38-B1D6-1B6040919A30}" presName="diagram" presStyleCnt="0">
        <dgm:presLayoutVars>
          <dgm:dir/>
          <dgm:resizeHandles val="exact"/>
        </dgm:presLayoutVars>
      </dgm:prSet>
      <dgm:spPr/>
    </dgm:pt>
    <dgm:pt modelId="{AF421FC5-17CE-4301-AF8D-DE2DADC0B2C7}" type="pres">
      <dgm:prSet presAssocID="{97D79573-930C-4C58-B8FC-93D9C6A65EB4}" presName="node" presStyleLbl="node1" presStyleIdx="0" presStyleCnt="6" custScaleY="121574">
        <dgm:presLayoutVars>
          <dgm:bulletEnabled val="1"/>
        </dgm:presLayoutVars>
      </dgm:prSet>
      <dgm:spPr/>
    </dgm:pt>
    <dgm:pt modelId="{DC8ADB75-6467-462D-9901-218D8E771884}" type="pres">
      <dgm:prSet presAssocID="{191E3989-8C79-44C2-B0B6-EF7606F1C7FF}" presName="sibTrans" presStyleCnt="0"/>
      <dgm:spPr/>
    </dgm:pt>
    <dgm:pt modelId="{89B34162-6315-4C5D-BD94-D68F3407508A}" type="pres">
      <dgm:prSet presAssocID="{B2F9A94E-3033-4928-9DCF-8CC7320F6CED}" presName="node" presStyleLbl="node1" presStyleIdx="1" presStyleCnt="6" custScaleY="122078">
        <dgm:presLayoutVars>
          <dgm:bulletEnabled val="1"/>
        </dgm:presLayoutVars>
      </dgm:prSet>
      <dgm:spPr/>
    </dgm:pt>
    <dgm:pt modelId="{17C07077-930F-4935-8E5A-9EA81190FEF4}" type="pres">
      <dgm:prSet presAssocID="{E53E7CEB-B135-4BD0-B410-1C54B19D1ADC}" presName="sibTrans" presStyleCnt="0"/>
      <dgm:spPr/>
    </dgm:pt>
    <dgm:pt modelId="{5FEE9BA3-5DD0-4A8A-AE63-F369862FDC86}" type="pres">
      <dgm:prSet presAssocID="{023F07A9-B728-4CAD-AFEC-95190ABB60AA}" presName="node" presStyleLbl="node1" presStyleIdx="2" presStyleCnt="6" custScaleY="122078">
        <dgm:presLayoutVars>
          <dgm:bulletEnabled val="1"/>
        </dgm:presLayoutVars>
      </dgm:prSet>
      <dgm:spPr/>
    </dgm:pt>
    <dgm:pt modelId="{EEF5DED7-E4EF-4064-98B2-DEE74313AAD5}" type="pres">
      <dgm:prSet presAssocID="{E6F1E868-AB47-45A4-9DEB-4E6AAA9CDAC4}" presName="sibTrans" presStyleCnt="0"/>
      <dgm:spPr/>
    </dgm:pt>
    <dgm:pt modelId="{137765C8-0658-480F-A4A0-B4360EC1546B}" type="pres">
      <dgm:prSet presAssocID="{143FA182-5AA3-46F0-97A3-345817A455DB}" presName="node" presStyleLbl="node1" presStyleIdx="3" presStyleCnt="6" custScaleY="125278">
        <dgm:presLayoutVars>
          <dgm:bulletEnabled val="1"/>
        </dgm:presLayoutVars>
      </dgm:prSet>
      <dgm:spPr/>
    </dgm:pt>
    <dgm:pt modelId="{5A4FDA05-26AB-4D2D-B82C-39CF28AE1F5C}" type="pres">
      <dgm:prSet presAssocID="{32BE7F60-2659-4A91-872A-D307E330AC1B}" presName="sibTrans" presStyleCnt="0"/>
      <dgm:spPr/>
    </dgm:pt>
    <dgm:pt modelId="{1F2EB378-B87A-4B1C-B035-3B40AC14B523}" type="pres">
      <dgm:prSet presAssocID="{F34333B6-5B57-48AB-825E-EDFA6BE5C646}" presName="node" presStyleLbl="node1" presStyleIdx="4" presStyleCnt="6" custScaleY="122887">
        <dgm:presLayoutVars>
          <dgm:bulletEnabled val="1"/>
        </dgm:presLayoutVars>
      </dgm:prSet>
      <dgm:spPr/>
    </dgm:pt>
    <dgm:pt modelId="{087214FE-576C-4FFF-B7EF-8AD86C868D51}" type="pres">
      <dgm:prSet presAssocID="{B88D50A9-A5DE-4374-A4F9-11C7A09CF2EF}" presName="sibTrans" presStyleCnt="0"/>
      <dgm:spPr/>
    </dgm:pt>
    <dgm:pt modelId="{D1D926C9-0D80-4AD8-AC42-7458821E4913}" type="pres">
      <dgm:prSet presAssocID="{3CF4191D-7B02-4659-91FD-289CFD8B6A5B}" presName="node" presStyleLbl="node1" presStyleIdx="5" presStyleCnt="6" custScaleY="119075">
        <dgm:presLayoutVars>
          <dgm:bulletEnabled val="1"/>
        </dgm:presLayoutVars>
      </dgm:prSet>
      <dgm:spPr/>
    </dgm:pt>
  </dgm:ptLst>
  <dgm:cxnLst>
    <dgm:cxn modelId="{6ECD1500-EB81-4D4F-B1A2-31172F5E65B5}" srcId="{54561229-0471-4B38-B1D6-1B6040919A30}" destId="{023F07A9-B728-4CAD-AFEC-95190ABB60AA}" srcOrd="2" destOrd="0" parTransId="{F1489623-32EE-4674-922B-77DE32AE0E2A}" sibTransId="{E6F1E868-AB47-45A4-9DEB-4E6AAA9CDAC4}"/>
    <dgm:cxn modelId="{5E2A5817-2788-4C41-9D13-1526A448D4EB}" type="presOf" srcId="{54561229-0471-4B38-B1D6-1B6040919A30}" destId="{92D14EDD-2AB5-4405-8555-4B11BE5A0373}" srcOrd="0" destOrd="0" presId="urn:microsoft.com/office/officeart/2005/8/layout/default"/>
    <dgm:cxn modelId="{18C5CB34-28C4-4A98-9EA1-AB66E845486B}" type="presOf" srcId="{F34333B6-5B57-48AB-825E-EDFA6BE5C646}" destId="{1F2EB378-B87A-4B1C-B035-3B40AC14B523}" srcOrd="0" destOrd="0" presId="urn:microsoft.com/office/officeart/2005/8/layout/default"/>
    <dgm:cxn modelId="{76963C39-87DE-43A4-A3E5-C35F66CE260B}" type="presOf" srcId="{143FA182-5AA3-46F0-97A3-345817A455DB}" destId="{137765C8-0658-480F-A4A0-B4360EC1546B}" srcOrd="0" destOrd="0" presId="urn:microsoft.com/office/officeart/2005/8/layout/default"/>
    <dgm:cxn modelId="{3718B03F-1852-4354-A58A-B35052DFEEA0}" type="presOf" srcId="{3CF4191D-7B02-4659-91FD-289CFD8B6A5B}" destId="{D1D926C9-0D80-4AD8-AC42-7458821E4913}" srcOrd="0" destOrd="0" presId="urn:microsoft.com/office/officeart/2005/8/layout/default"/>
    <dgm:cxn modelId="{85366145-9FAA-45DA-8002-5A71E6866578}" srcId="{54561229-0471-4B38-B1D6-1B6040919A30}" destId="{F34333B6-5B57-48AB-825E-EDFA6BE5C646}" srcOrd="4" destOrd="0" parTransId="{2F0ECC2E-0AA2-4C27-88AF-FA458E7E3AA8}" sibTransId="{B88D50A9-A5DE-4374-A4F9-11C7A09CF2EF}"/>
    <dgm:cxn modelId="{05E4CA6F-012B-4000-A423-959A6B1842F2}" srcId="{54561229-0471-4B38-B1D6-1B6040919A30}" destId="{143FA182-5AA3-46F0-97A3-345817A455DB}" srcOrd="3" destOrd="0" parTransId="{1F0BF19E-55D2-4236-A8A5-8C986A1AE69F}" sibTransId="{32BE7F60-2659-4A91-872A-D307E330AC1B}"/>
    <dgm:cxn modelId="{5D659675-E60E-4A92-A162-A4C2C5982FDA}" srcId="{54561229-0471-4B38-B1D6-1B6040919A30}" destId="{3CF4191D-7B02-4659-91FD-289CFD8B6A5B}" srcOrd="5" destOrd="0" parTransId="{44C4DE33-0277-404E-AF4F-B1DD3418353B}" sibTransId="{94CD069A-F193-45C5-9F58-23CA3FA1267C}"/>
    <dgm:cxn modelId="{6CECBE57-0702-41AA-9F97-8F24425082D1}" srcId="{54561229-0471-4B38-B1D6-1B6040919A30}" destId="{B2F9A94E-3033-4928-9DCF-8CC7320F6CED}" srcOrd="1" destOrd="0" parTransId="{16818742-1317-40AA-93EE-C92251D500D8}" sibTransId="{E53E7CEB-B135-4BD0-B410-1C54B19D1ADC}"/>
    <dgm:cxn modelId="{09278987-FFB0-485D-A294-FCEE97BF728C}" type="presOf" srcId="{97D79573-930C-4C58-B8FC-93D9C6A65EB4}" destId="{AF421FC5-17CE-4301-AF8D-DE2DADC0B2C7}" srcOrd="0" destOrd="0" presId="urn:microsoft.com/office/officeart/2005/8/layout/default"/>
    <dgm:cxn modelId="{7C892989-03DF-467A-87EB-B00AFB9830A9}" srcId="{54561229-0471-4B38-B1D6-1B6040919A30}" destId="{97D79573-930C-4C58-B8FC-93D9C6A65EB4}" srcOrd="0" destOrd="0" parTransId="{9F4D49D6-F330-4A18-9337-732F4600B633}" sibTransId="{191E3989-8C79-44C2-B0B6-EF7606F1C7FF}"/>
    <dgm:cxn modelId="{FDB443E1-8DE1-4784-869B-2F37C8921822}" type="presOf" srcId="{023F07A9-B728-4CAD-AFEC-95190ABB60AA}" destId="{5FEE9BA3-5DD0-4A8A-AE63-F369862FDC86}" srcOrd="0" destOrd="0" presId="urn:microsoft.com/office/officeart/2005/8/layout/default"/>
    <dgm:cxn modelId="{53AC9EE5-9876-47AF-95B3-7E4AF1D13B86}" type="presOf" srcId="{B2F9A94E-3033-4928-9DCF-8CC7320F6CED}" destId="{89B34162-6315-4C5D-BD94-D68F3407508A}" srcOrd="0" destOrd="0" presId="urn:microsoft.com/office/officeart/2005/8/layout/default"/>
    <dgm:cxn modelId="{03295386-60F4-44FE-A1A0-AB67F6C2E83B}" type="presParOf" srcId="{92D14EDD-2AB5-4405-8555-4B11BE5A0373}" destId="{AF421FC5-17CE-4301-AF8D-DE2DADC0B2C7}" srcOrd="0" destOrd="0" presId="urn:microsoft.com/office/officeart/2005/8/layout/default"/>
    <dgm:cxn modelId="{06DBBD4D-2D15-4451-B5A0-CA6A688466DF}" type="presParOf" srcId="{92D14EDD-2AB5-4405-8555-4B11BE5A0373}" destId="{DC8ADB75-6467-462D-9901-218D8E771884}" srcOrd="1" destOrd="0" presId="urn:microsoft.com/office/officeart/2005/8/layout/default"/>
    <dgm:cxn modelId="{D53524B2-B4C9-4B21-B008-E447ED9D4531}" type="presParOf" srcId="{92D14EDD-2AB5-4405-8555-4B11BE5A0373}" destId="{89B34162-6315-4C5D-BD94-D68F3407508A}" srcOrd="2" destOrd="0" presId="urn:microsoft.com/office/officeart/2005/8/layout/default"/>
    <dgm:cxn modelId="{8C13E72D-3A7C-4253-A54E-0F1F697CD2F1}" type="presParOf" srcId="{92D14EDD-2AB5-4405-8555-4B11BE5A0373}" destId="{17C07077-930F-4935-8E5A-9EA81190FEF4}" srcOrd="3" destOrd="0" presId="urn:microsoft.com/office/officeart/2005/8/layout/default"/>
    <dgm:cxn modelId="{D1D62759-A1B0-4E92-B482-AB36A3C356D3}" type="presParOf" srcId="{92D14EDD-2AB5-4405-8555-4B11BE5A0373}" destId="{5FEE9BA3-5DD0-4A8A-AE63-F369862FDC86}" srcOrd="4" destOrd="0" presId="urn:microsoft.com/office/officeart/2005/8/layout/default"/>
    <dgm:cxn modelId="{0EB7DF88-0057-41AE-8A8F-C9BB54A5C448}" type="presParOf" srcId="{92D14EDD-2AB5-4405-8555-4B11BE5A0373}" destId="{EEF5DED7-E4EF-4064-98B2-DEE74313AAD5}" srcOrd="5" destOrd="0" presId="urn:microsoft.com/office/officeart/2005/8/layout/default"/>
    <dgm:cxn modelId="{3D8C1149-2777-43F4-BED0-57796E6F24CD}" type="presParOf" srcId="{92D14EDD-2AB5-4405-8555-4B11BE5A0373}" destId="{137765C8-0658-480F-A4A0-B4360EC1546B}" srcOrd="6" destOrd="0" presId="urn:microsoft.com/office/officeart/2005/8/layout/default"/>
    <dgm:cxn modelId="{1D070948-551A-44AE-86E7-EB6F7A49B732}" type="presParOf" srcId="{92D14EDD-2AB5-4405-8555-4B11BE5A0373}" destId="{5A4FDA05-26AB-4D2D-B82C-39CF28AE1F5C}" srcOrd="7" destOrd="0" presId="urn:microsoft.com/office/officeart/2005/8/layout/default"/>
    <dgm:cxn modelId="{72FAFDC8-DBA4-489F-958A-4EA23A8C5C3A}" type="presParOf" srcId="{92D14EDD-2AB5-4405-8555-4B11BE5A0373}" destId="{1F2EB378-B87A-4B1C-B035-3B40AC14B523}" srcOrd="8" destOrd="0" presId="urn:microsoft.com/office/officeart/2005/8/layout/default"/>
    <dgm:cxn modelId="{3EA5BDF0-6DDF-4410-9C50-4DBBDAF23075}" type="presParOf" srcId="{92D14EDD-2AB5-4405-8555-4B11BE5A0373}" destId="{087214FE-576C-4FFF-B7EF-8AD86C868D51}" srcOrd="9" destOrd="0" presId="urn:microsoft.com/office/officeart/2005/8/layout/default"/>
    <dgm:cxn modelId="{25A8A585-3669-4E82-AD74-81A9246D3FEF}" type="presParOf" srcId="{92D14EDD-2AB5-4405-8555-4B11BE5A0373}" destId="{D1D926C9-0D80-4AD8-AC42-7458821E491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3D391C-9841-497D-881E-EA5BF97AB0D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D00E337-9CCC-474F-85D2-3D83A5239CF3}">
      <dgm:prSet/>
      <dgm:spPr/>
      <dgm:t>
        <a:bodyPr/>
        <a:lstStyle/>
        <a:p>
          <a:pPr rtl="0"/>
          <a:r>
            <a:rPr lang="en-US" dirty="0"/>
            <a:t>Students who take an </a:t>
          </a:r>
          <a:r>
            <a:rPr lang="en-US" b="1" u="sng" dirty="0"/>
            <a:t>Honors</a:t>
          </a:r>
          <a:r>
            <a:rPr lang="en-US" dirty="0"/>
            <a:t> course earn </a:t>
          </a:r>
          <a:r>
            <a:rPr lang="en-US" b="1" u="sng" dirty="0"/>
            <a:t>5</a:t>
          </a:r>
          <a:r>
            <a:rPr lang="en-US" dirty="0"/>
            <a:t> additional bonus points on their final grade when passed with a 70 or higher.</a:t>
          </a:r>
          <a:r>
            <a:rPr lang="en-US" dirty="0">
              <a:latin typeface="Gill Sans Nova"/>
            </a:rPr>
            <a:t> </a:t>
          </a:r>
          <a:endParaRPr lang="en-US" dirty="0"/>
        </a:p>
      </dgm:t>
    </dgm:pt>
    <dgm:pt modelId="{EA2CD2F6-5ABF-45A6-93CC-10F82A7A7BA7}" type="parTrans" cxnId="{6B04AF8A-5262-4AE9-ADA0-C91B5421E7CB}">
      <dgm:prSet/>
      <dgm:spPr/>
      <dgm:t>
        <a:bodyPr/>
        <a:lstStyle/>
        <a:p>
          <a:endParaRPr lang="en-US"/>
        </a:p>
      </dgm:t>
    </dgm:pt>
    <dgm:pt modelId="{017FFDBF-E31E-4A10-BF2E-7B54C0E0FBF7}" type="sibTrans" cxnId="{6B04AF8A-5262-4AE9-ADA0-C91B5421E7CB}">
      <dgm:prSet/>
      <dgm:spPr/>
      <dgm:t>
        <a:bodyPr/>
        <a:lstStyle/>
        <a:p>
          <a:endParaRPr lang="en-US"/>
        </a:p>
      </dgm:t>
    </dgm:pt>
    <dgm:pt modelId="{327FED3B-8609-4A02-9E2B-CE4779A5C1A3}">
      <dgm:prSet/>
      <dgm:spPr/>
      <dgm:t>
        <a:bodyPr/>
        <a:lstStyle/>
        <a:p>
          <a:r>
            <a:rPr lang="en-US" dirty="0"/>
            <a:t>Students who take an </a:t>
          </a:r>
          <a:r>
            <a:rPr lang="en-US" b="1" u="sng" dirty="0"/>
            <a:t>AP</a:t>
          </a:r>
          <a:r>
            <a:rPr lang="en-US" dirty="0"/>
            <a:t> course earn </a:t>
          </a:r>
          <a:r>
            <a:rPr lang="en-US" b="1" u="sng" dirty="0"/>
            <a:t>10</a:t>
          </a:r>
          <a:r>
            <a:rPr lang="en-US" dirty="0"/>
            <a:t> additional bonus points on their final grade when passed with a  70 or higher. </a:t>
          </a:r>
        </a:p>
      </dgm:t>
    </dgm:pt>
    <dgm:pt modelId="{C78D47BD-A3C6-46F7-9B20-DA9AC85EB553}" type="parTrans" cxnId="{014AE3B5-4C45-486F-8D3E-0C615DE68E28}">
      <dgm:prSet/>
      <dgm:spPr/>
      <dgm:t>
        <a:bodyPr/>
        <a:lstStyle/>
        <a:p>
          <a:endParaRPr lang="en-US"/>
        </a:p>
      </dgm:t>
    </dgm:pt>
    <dgm:pt modelId="{8AE3142B-3D74-4BD0-84A6-12DCA6DC8A63}" type="sibTrans" cxnId="{014AE3B5-4C45-486F-8D3E-0C615DE68E28}">
      <dgm:prSet/>
      <dgm:spPr/>
      <dgm:t>
        <a:bodyPr/>
        <a:lstStyle/>
        <a:p>
          <a:endParaRPr lang="en-US"/>
        </a:p>
      </dgm:t>
    </dgm:pt>
    <dgm:pt modelId="{9D1AE3E4-E4A4-4A71-84AE-7A212B0BC735}">
      <dgm:prSet/>
      <dgm:spPr/>
      <dgm:t>
        <a:bodyPr/>
        <a:lstStyle/>
        <a:p>
          <a:pPr rtl="0"/>
          <a:r>
            <a:rPr lang="en-US" dirty="0"/>
            <a:t>As a reminder – the HOPE program </a:t>
          </a:r>
          <a:r>
            <a:rPr lang="en-US" dirty="0">
              <a:latin typeface="Gill Sans Nova"/>
            </a:rPr>
            <a:t>removes </a:t>
          </a:r>
          <a:r>
            <a:rPr lang="en-US" dirty="0"/>
            <a:t>bonus points awarded.</a:t>
          </a:r>
          <a:r>
            <a:rPr lang="en-US" dirty="0">
              <a:latin typeface="Gill Sans Nova"/>
            </a:rPr>
            <a:t> </a:t>
          </a:r>
          <a:endParaRPr lang="en-US" dirty="0"/>
        </a:p>
      </dgm:t>
    </dgm:pt>
    <dgm:pt modelId="{81D5CDC3-1114-431A-84A5-901F4B4B6ED9}" type="parTrans" cxnId="{3CC63EFB-2186-4DC5-B1E0-F1E0FC7BD7A7}">
      <dgm:prSet/>
      <dgm:spPr/>
      <dgm:t>
        <a:bodyPr/>
        <a:lstStyle/>
        <a:p>
          <a:endParaRPr lang="en-US"/>
        </a:p>
      </dgm:t>
    </dgm:pt>
    <dgm:pt modelId="{F45ECDDD-F072-4E3D-9E9D-72B356F8F3CD}" type="sibTrans" cxnId="{3CC63EFB-2186-4DC5-B1E0-F1E0FC7BD7A7}">
      <dgm:prSet/>
      <dgm:spPr/>
      <dgm:t>
        <a:bodyPr/>
        <a:lstStyle/>
        <a:p>
          <a:endParaRPr lang="en-US"/>
        </a:p>
      </dgm:t>
    </dgm:pt>
    <dgm:pt modelId="{AAB219E4-8A9A-4608-A15B-7061625CEB27}">
      <dgm:prSet/>
      <dgm:spPr/>
      <dgm:t>
        <a:bodyPr/>
        <a:lstStyle/>
        <a:p>
          <a:r>
            <a:rPr lang="en-US" dirty="0"/>
            <a:t>If you want to take an Honors or AP course and your teacher did not recommend you for the course – please see a counselor to complete an Honors/AP waiver.</a:t>
          </a:r>
        </a:p>
      </dgm:t>
    </dgm:pt>
    <dgm:pt modelId="{10F66B89-DAA0-4540-9FCF-0BFFB2CC4F01}" type="parTrans" cxnId="{4BA0D5E0-287D-4EBA-B314-11F5832C3B47}">
      <dgm:prSet/>
      <dgm:spPr/>
      <dgm:t>
        <a:bodyPr/>
        <a:lstStyle/>
        <a:p>
          <a:endParaRPr lang="en-US"/>
        </a:p>
      </dgm:t>
    </dgm:pt>
    <dgm:pt modelId="{D0D9DE4F-B043-4A6C-A3F9-0A1BCF309AD8}" type="sibTrans" cxnId="{4BA0D5E0-287D-4EBA-B314-11F5832C3B47}">
      <dgm:prSet/>
      <dgm:spPr/>
      <dgm:t>
        <a:bodyPr/>
        <a:lstStyle/>
        <a:p>
          <a:endParaRPr lang="en-US"/>
        </a:p>
      </dgm:t>
    </dgm:pt>
    <dgm:pt modelId="{87F47CE3-476E-4C0F-AC41-702D1594C13C}">
      <dgm:prSet/>
      <dgm:spPr/>
      <dgm:t>
        <a:bodyPr/>
        <a:lstStyle/>
        <a:p>
          <a:pPr rtl="0"/>
          <a:r>
            <a:rPr lang="en-US" dirty="0"/>
            <a:t>If your teacher recommends Honors/AP and you do not want to take this level, you need to let your counselor know before the end of April for scheduling reasons.</a:t>
          </a:r>
          <a:r>
            <a:rPr lang="en-US" dirty="0">
              <a:latin typeface="Gill Sans Nova"/>
            </a:rPr>
            <a:t> </a:t>
          </a:r>
          <a:endParaRPr lang="en-US" dirty="0"/>
        </a:p>
      </dgm:t>
    </dgm:pt>
    <dgm:pt modelId="{6AE95F27-E067-4F5D-8CCD-EEA684185D38}" type="parTrans" cxnId="{CA526321-10D6-44B4-8313-99926EC5E8CC}">
      <dgm:prSet/>
      <dgm:spPr/>
      <dgm:t>
        <a:bodyPr/>
        <a:lstStyle/>
        <a:p>
          <a:endParaRPr lang="en-US"/>
        </a:p>
      </dgm:t>
    </dgm:pt>
    <dgm:pt modelId="{00CF2B8C-A34A-4D5F-90D7-5501E8C8305B}" type="sibTrans" cxnId="{CA526321-10D6-44B4-8313-99926EC5E8CC}">
      <dgm:prSet/>
      <dgm:spPr/>
      <dgm:t>
        <a:bodyPr/>
        <a:lstStyle/>
        <a:p>
          <a:endParaRPr lang="en-US"/>
        </a:p>
      </dgm:t>
    </dgm:pt>
    <dgm:pt modelId="{1F1E757A-2671-496B-99B7-764697693B1B}">
      <dgm:prSet/>
      <dgm:spPr/>
      <dgm:t>
        <a:bodyPr/>
        <a:lstStyle/>
        <a:p>
          <a:r>
            <a:rPr lang="en-US" b="1" dirty="0"/>
            <a:t>There is no guarantee you may drop your Honors or AP course if the on-level course is full come August. Please select your academics and electives wisely.</a:t>
          </a:r>
          <a:endParaRPr lang="en-US" dirty="0"/>
        </a:p>
      </dgm:t>
    </dgm:pt>
    <dgm:pt modelId="{F953634E-DD52-4F99-B7E6-275C1277F2DD}" type="parTrans" cxnId="{0E9D7FAE-7534-4F68-99D9-7898E82056E9}">
      <dgm:prSet/>
      <dgm:spPr/>
      <dgm:t>
        <a:bodyPr/>
        <a:lstStyle/>
        <a:p>
          <a:endParaRPr lang="en-US"/>
        </a:p>
      </dgm:t>
    </dgm:pt>
    <dgm:pt modelId="{B0012388-FDB7-4747-A348-EA6A8492B2E3}" type="sibTrans" cxnId="{0E9D7FAE-7534-4F68-99D9-7898E82056E9}">
      <dgm:prSet/>
      <dgm:spPr/>
      <dgm:t>
        <a:bodyPr/>
        <a:lstStyle/>
        <a:p>
          <a:endParaRPr lang="en-US"/>
        </a:p>
      </dgm:t>
    </dgm:pt>
    <dgm:pt modelId="{128C02A1-3085-41D4-8D1C-A1E545CC2FF2}" type="pres">
      <dgm:prSet presAssocID="{4E3D391C-9841-497D-881E-EA5BF97AB0D3}" presName="linear" presStyleCnt="0">
        <dgm:presLayoutVars>
          <dgm:animLvl val="lvl"/>
          <dgm:resizeHandles val="exact"/>
        </dgm:presLayoutVars>
      </dgm:prSet>
      <dgm:spPr/>
    </dgm:pt>
    <dgm:pt modelId="{95FCCC1A-A37B-447F-B7EA-96DBCAC0D982}" type="pres">
      <dgm:prSet presAssocID="{DD00E337-9CCC-474F-85D2-3D83A5239CF3}" presName="parentText" presStyleLbl="node1" presStyleIdx="0" presStyleCnt="6">
        <dgm:presLayoutVars>
          <dgm:chMax val="0"/>
          <dgm:bulletEnabled val="1"/>
        </dgm:presLayoutVars>
      </dgm:prSet>
      <dgm:spPr/>
    </dgm:pt>
    <dgm:pt modelId="{B0D5EA56-017D-43E8-99C8-C38C6D47BC6F}" type="pres">
      <dgm:prSet presAssocID="{017FFDBF-E31E-4A10-BF2E-7B54C0E0FBF7}" presName="spacer" presStyleCnt="0"/>
      <dgm:spPr/>
    </dgm:pt>
    <dgm:pt modelId="{69B3EC65-43EB-4E91-9AA7-9975E254C394}" type="pres">
      <dgm:prSet presAssocID="{327FED3B-8609-4A02-9E2B-CE4779A5C1A3}" presName="parentText" presStyleLbl="node1" presStyleIdx="1" presStyleCnt="6">
        <dgm:presLayoutVars>
          <dgm:chMax val="0"/>
          <dgm:bulletEnabled val="1"/>
        </dgm:presLayoutVars>
      </dgm:prSet>
      <dgm:spPr/>
    </dgm:pt>
    <dgm:pt modelId="{4DBA9CFD-5A3A-4B7F-B181-73B6447CED07}" type="pres">
      <dgm:prSet presAssocID="{8AE3142B-3D74-4BD0-84A6-12DCA6DC8A63}" presName="spacer" presStyleCnt="0"/>
      <dgm:spPr/>
    </dgm:pt>
    <dgm:pt modelId="{533B03D4-94A4-4911-A9A4-2FDFC73F8C9A}" type="pres">
      <dgm:prSet presAssocID="{9D1AE3E4-E4A4-4A71-84AE-7A212B0BC735}" presName="parentText" presStyleLbl="node1" presStyleIdx="2" presStyleCnt="6">
        <dgm:presLayoutVars>
          <dgm:chMax val="0"/>
          <dgm:bulletEnabled val="1"/>
        </dgm:presLayoutVars>
      </dgm:prSet>
      <dgm:spPr/>
    </dgm:pt>
    <dgm:pt modelId="{9F368782-3B3F-48CC-A82E-01B5AE392A58}" type="pres">
      <dgm:prSet presAssocID="{F45ECDDD-F072-4E3D-9E9D-72B356F8F3CD}" presName="spacer" presStyleCnt="0"/>
      <dgm:spPr/>
    </dgm:pt>
    <dgm:pt modelId="{5DA5A7AC-FD36-48FC-9E43-E1227BD32497}" type="pres">
      <dgm:prSet presAssocID="{AAB219E4-8A9A-4608-A15B-7061625CEB27}" presName="parentText" presStyleLbl="node1" presStyleIdx="3" presStyleCnt="6">
        <dgm:presLayoutVars>
          <dgm:chMax val="0"/>
          <dgm:bulletEnabled val="1"/>
        </dgm:presLayoutVars>
      </dgm:prSet>
      <dgm:spPr/>
    </dgm:pt>
    <dgm:pt modelId="{678A1FF6-6851-4F22-80BE-C20B97E06176}" type="pres">
      <dgm:prSet presAssocID="{D0D9DE4F-B043-4A6C-A3F9-0A1BCF309AD8}" presName="spacer" presStyleCnt="0"/>
      <dgm:spPr/>
    </dgm:pt>
    <dgm:pt modelId="{ED399BF3-4AFC-403A-927B-41D1AB7C7663}" type="pres">
      <dgm:prSet presAssocID="{87F47CE3-476E-4C0F-AC41-702D1594C13C}" presName="parentText" presStyleLbl="node1" presStyleIdx="4" presStyleCnt="6">
        <dgm:presLayoutVars>
          <dgm:chMax val="0"/>
          <dgm:bulletEnabled val="1"/>
        </dgm:presLayoutVars>
      </dgm:prSet>
      <dgm:spPr/>
    </dgm:pt>
    <dgm:pt modelId="{C3A2E7E3-F160-4F89-ABD9-F3A826C8471B}" type="pres">
      <dgm:prSet presAssocID="{00CF2B8C-A34A-4D5F-90D7-5501E8C8305B}" presName="spacer" presStyleCnt="0"/>
      <dgm:spPr/>
    </dgm:pt>
    <dgm:pt modelId="{BD047BD9-52CB-4C31-9359-2946B1AC38FA}" type="pres">
      <dgm:prSet presAssocID="{1F1E757A-2671-496B-99B7-764697693B1B}" presName="parentText" presStyleLbl="node1" presStyleIdx="5" presStyleCnt="6">
        <dgm:presLayoutVars>
          <dgm:chMax val="0"/>
          <dgm:bulletEnabled val="1"/>
        </dgm:presLayoutVars>
      </dgm:prSet>
      <dgm:spPr/>
    </dgm:pt>
  </dgm:ptLst>
  <dgm:cxnLst>
    <dgm:cxn modelId="{96080200-AE52-484B-8C63-9D0A188EF590}" type="presOf" srcId="{AAB219E4-8A9A-4608-A15B-7061625CEB27}" destId="{5DA5A7AC-FD36-48FC-9E43-E1227BD32497}" srcOrd="0" destOrd="0" presId="urn:microsoft.com/office/officeart/2005/8/layout/vList2"/>
    <dgm:cxn modelId="{9B05950B-F479-4B87-A513-EBED0B63210A}" type="presOf" srcId="{DD00E337-9CCC-474F-85D2-3D83A5239CF3}" destId="{95FCCC1A-A37B-447F-B7EA-96DBCAC0D982}" srcOrd="0" destOrd="0" presId="urn:microsoft.com/office/officeart/2005/8/layout/vList2"/>
    <dgm:cxn modelId="{CA526321-10D6-44B4-8313-99926EC5E8CC}" srcId="{4E3D391C-9841-497D-881E-EA5BF97AB0D3}" destId="{87F47CE3-476E-4C0F-AC41-702D1594C13C}" srcOrd="4" destOrd="0" parTransId="{6AE95F27-E067-4F5D-8CCD-EEA684185D38}" sibTransId="{00CF2B8C-A34A-4D5F-90D7-5501E8C8305B}"/>
    <dgm:cxn modelId="{8A0F1A2D-7903-46B3-AB2E-A2E433F9A842}" type="presOf" srcId="{87F47CE3-476E-4C0F-AC41-702D1594C13C}" destId="{ED399BF3-4AFC-403A-927B-41D1AB7C7663}" srcOrd="0" destOrd="0" presId="urn:microsoft.com/office/officeart/2005/8/layout/vList2"/>
    <dgm:cxn modelId="{2FE70345-D725-461C-A147-8F996751DDA3}" type="presOf" srcId="{327FED3B-8609-4A02-9E2B-CE4779A5C1A3}" destId="{69B3EC65-43EB-4E91-9AA7-9975E254C394}" srcOrd="0" destOrd="0" presId="urn:microsoft.com/office/officeart/2005/8/layout/vList2"/>
    <dgm:cxn modelId="{6B04AF8A-5262-4AE9-ADA0-C91B5421E7CB}" srcId="{4E3D391C-9841-497D-881E-EA5BF97AB0D3}" destId="{DD00E337-9CCC-474F-85D2-3D83A5239CF3}" srcOrd="0" destOrd="0" parTransId="{EA2CD2F6-5ABF-45A6-93CC-10F82A7A7BA7}" sibTransId="{017FFDBF-E31E-4A10-BF2E-7B54C0E0FBF7}"/>
    <dgm:cxn modelId="{0E9D7FAE-7534-4F68-99D9-7898E82056E9}" srcId="{4E3D391C-9841-497D-881E-EA5BF97AB0D3}" destId="{1F1E757A-2671-496B-99B7-764697693B1B}" srcOrd="5" destOrd="0" parTransId="{F953634E-DD52-4F99-B7E6-275C1277F2DD}" sibTransId="{B0012388-FDB7-4747-A348-EA6A8492B2E3}"/>
    <dgm:cxn modelId="{014AE3B5-4C45-486F-8D3E-0C615DE68E28}" srcId="{4E3D391C-9841-497D-881E-EA5BF97AB0D3}" destId="{327FED3B-8609-4A02-9E2B-CE4779A5C1A3}" srcOrd="1" destOrd="0" parTransId="{C78D47BD-A3C6-46F7-9B20-DA9AC85EB553}" sibTransId="{8AE3142B-3D74-4BD0-84A6-12DCA6DC8A63}"/>
    <dgm:cxn modelId="{6E4EFFD1-9457-44A5-93D5-45FF1A57E99D}" type="presOf" srcId="{9D1AE3E4-E4A4-4A71-84AE-7A212B0BC735}" destId="{533B03D4-94A4-4911-A9A4-2FDFC73F8C9A}" srcOrd="0" destOrd="0" presId="urn:microsoft.com/office/officeart/2005/8/layout/vList2"/>
    <dgm:cxn modelId="{9C989DE0-C5F4-4C8F-8B42-A126A7AB7246}" type="presOf" srcId="{1F1E757A-2671-496B-99B7-764697693B1B}" destId="{BD047BD9-52CB-4C31-9359-2946B1AC38FA}" srcOrd="0" destOrd="0" presId="urn:microsoft.com/office/officeart/2005/8/layout/vList2"/>
    <dgm:cxn modelId="{4BA0D5E0-287D-4EBA-B314-11F5832C3B47}" srcId="{4E3D391C-9841-497D-881E-EA5BF97AB0D3}" destId="{AAB219E4-8A9A-4608-A15B-7061625CEB27}" srcOrd="3" destOrd="0" parTransId="{10F66B89-DAA0-4540-9FCF-0BFFB2CC4F01}" sibTransId="{D0D9DE4F-B043-4A6C-A3F9-0A1BCF309AD8}"/>
    <dgm:cxn modelId="{0E11F0E6-5FA1-4A4E-8735-76DEE55A94AD}" type="presOf" srcId="{4E3D391C-9841-497D-881E-EA5BF97AB0D3}" destId="{128C02A1-3085-41D4-8D1C-A1E545CC2FF2}" srcOrd="0" destOrd="0" presId="urn:microsoft.com/office/officeart/2005/8/layout/vList2"/>
    <dgm:cxn modelId="{3CC63EFB-2186-4DC5-B1E0-F1E0FC7BD7A7}" srcId="{4E3D391C-9841-497D-881E-EA5BF97AB0D3}" destId="{9D1AE3E4-E4A4-4A71-84AE-7A212B0BC735}" srcOrd="2" destOrd="0" parTransId="{81D5CDC3-1114-431A-84A5-901F4B4B6ED9}" sibTransId="{F45ECDDD-F072-4E3D-9E9D-72B356F8F3CD}"/>
    <dgm:cxn modelId="{0841294B-0855-47FB-9A97-13A2116A1934}" type="presParOf" srcId="{128C02A1-3085-41D4-8D1C-A1E545CC2FF2}" destId="{95FCCC1A-A37B-447F-B7EA-96DBCAC0D982}" srcOrd="0" destOrd="0" presId="urn:microsoft.com/office/officeart/2005/8/layout/vList2"/>
    <dgm:cxn modelId="{635C9C77-3FC0-4083-B0E2-4679239F55E9}" type="presParOf" srcId="{128C02A1-3085-41D4-8D1C-A1E545CC2FF2}" destId="{B0D5EA56-017D-43E8-99C8-C38C6D47BC6F}" srcOrd="1" destOrd="0" presId="urn:microsoft.com/office/officeart/2005/8/layout/vList2"/>
    <dgm:cxn modelId="{95AE1A97-8ED4-4C60-B0E0-A273151B8391}" type="presParOf" srcId="{128C02A1-3085-41D4-8D1C-A1E545CC2FF2}" destId="{69B3EC65-43EB-4E91-9AA7-9975E254C394}" srcOrd="2" destOrd="0" presId="urn:microsoft.com/office/officeart/2005/8/layout/vList2"/>
    <dgm:cxn modelId="{63ABDB09-BF82-46A0-A7C9-B6A5285D0F0F}" type="presParOf" srcId="{128C02A1-3085-41D4-8D1C-A1E545CC2FF2}" destId="{4DBA9CFD-5A3A-4B7F-B181-73B6447CED07}" srcOrd="3" destOrd="0" presId="urn:microsoft.com/office/officeart/2005/8/layout/vList2"/>
    <dgm:cxn modelId="{3E39C16D-2F1D-4307-A27C-33DA30EF1B3D}" type="presParOf" srcId="{128C02A1-3085-41D4-8D1C-A1E545CC2FF2}" destId="{533B03D4-94A4-4911-A9A4-2FDFC73F8C9A}" srcOrd="4" destOrd="0" presId="urn:microsoft.com/office/officeart/2005/8/layout/vList2"/>
    <dgm:cxn modelId="{7272D47D-375B-46D4-9C31-74EBF18C008F}" type="presParOf" srcId="{128C02A1-3085-41D4-8D1C-A1E545CC2FF2}" destId="{9F368782-3B3F-48CC-A82E-01B5AE392A58}" srcOrd="5" destOrd="0" presId="urn:microsoft.com/office/officeart/2005/8/layout/vList2"/>
    <dgm:cxn modelId="{042117A1-997C-4854-A645-15637D99A76D}" type="presParOf" srcId="{128C02A1-3085-41D4-8D1C-A1E545CC2FF2}" destId="{5DA5A7AC-FD36-48FC-9E43-E1227BD32497}" srcOrd="6" destOrd="0" presId="urn:microsoft.com/office/officeart/2005/8/layout/vList2"/>
    <dgm:cxn modelId="{0FCAD73E-3935-4BD4-8689-91DC4A6F3DDA}" type="presParOf" srcId="{128C02A1-3085-41D4-8D1C-A1E545CC2FF2}" destId="{678A1FF6-6851-4F22-80BE-C20B97E06176}" srcOrd="7" destOrd="0" presId="urn:microsoft.com/office/officeart/2005/8/layout/vList2"/>
    <dgm:cxn modelId="{85CF7FE9-EA61-402A-91A4-C2D4766A723F}" type="presParOf" srcId="{128C02A1-3085-41D4-8D1C-A1E545CC2FF2}" destId="{ED399BF3-4AFC-403A-927B-41D1AB7C7663}" srcOrd="8" destOrd="0" presId="urn:microsoft.com/office/officeart/2005/8/layout/vList2"/>
    <dgm:cxn modelId="{B26C3959-F22F-4948-AF32-1BF2A91CB2B8}" type="presParOf" srcId="{128C02A1-3085-41D4-8D1C-A1E545CC2FF2}" destId="{C3A2E7E3-F160-4F89-ABD9-F3A826C8471B}" srcOrd="9" destOrd="0" presId="urn:microsoft.com/office/officeart/2005/8/layout/vList2"/>
    <dgm:cxn modelId="{CD3AFE9B-A10F-4778-9A54-B051944FF69D}" type="presParOf" srcId="{128C02A1-3085-41D4-8D1C-A1E545CC2FF2}" destId="{BD047BD9-52CB-4C31-9359-2946B1AC38F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4E4BE3-0F3D-46CB-8621-FB19FF0EE83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2B759C5-FC05-4861-8F21-9BC38BE20249}">
      <dgm:prSet custT="1"/>
      <dgm:spPr/>
      <dgm:t>
        <a:bodyPr/>
        <a:lstStyle/>
        <a:p>
          <a:r>
            <a:rPr lang="en-US" sz="1800" dirty="0"/>
            <a:t>As mentioned in a previous slide, students will review their courses to ensure the academics and electives that are entered in their academic planner are correct. </a:t>
          </a:r>
        </a:p>
      </dgm:t>
    </dgm:pt>
    <dgm:pt modelId="{883538B2-02E4-4680-8C66-F1F847FE612C}" type="parTrans" cxnId="{F1A4E42C-8145-4242-A584-39C4DABE38C1}">
      <dgm:prSet/>
      <dgm:spPr/>
      <dgm:t>
        <a:bodyPr/>
        <a:lstStyle/>
        <a:p>
          <a:endParaRPr lang="en-US"/>
        </a:p>
      </dgm:t>
    </dgm:pt>
    <dgm:pt modelId="{6A33F6A9-78BD-407D-B56E-E16BA7CF2CE6}" type="sibTrans" cxnId="{F1A4E42C-8145-4242-A584-39C4DABE38C1}">
      <dgm:prSet/>
      <dgm:spPr/>
      <dgm:t>
        <a:bodyPr/>
        <a:lstStyle/>
        <a:p>
          <a:endParaRPr lang="en-US"/>
        </a:p>
      </dgm:t>
    </dgm:pt>
    <dgm:pt modelId="{3E5F6897-E662-4008-8092-8841BF22B9D0}">
      <dgm:prSet/>
      <dgm:spPr/>
      <dgm:t>
        <a:bodyPr/>
        <a:lstStyle/>
        <a:p>
          <a:r>
            <a:rPr lang="en-US" dirty="0"/>
            <a:t>Counselors will email parents when all registration has been completed. During this time, students and parents must review this information. Counselors will also send out reminders to students through Canvas to check their academic planner. Be sure you are reviewing these messages. </a:t>
          </a:r>
        </a:p>
      </dgm:t>
    </dgm:pt>
    <dgm:pt modelId="{15A42B8E-7631-47ED-874E-47346BC7E49E}" type="parTrans" cxnId="{2EEE0579-C982-47C6-80C6-BD7713AF6594}">
      <dgm:prSet/>
      <dgm:spPr/>
      <dgm:t>
        <a:bodyPr/>
        <a:lstStyle/>
        <a:p>
          <a:endParaRPr lang="en-US"/>
        </a:p>
      </dgm:t>
    </dgm:pt>
    <dgm:pt modelId="{5331BF69-E1B4-4BEB-A07E-7C867AAF5538}" type="sibTrans" cxnId="{2EEE0579-C982-47C6-80C6-BD7713AF6594}">
      <dgm:prSet/>
      <dgm:spPr/>
      <dgm:t>
        <a:bodyPr/>
        <a:lstStyle/>
        <a:p>
          <a:endParaRPr lang="en-US"/>
        </a:p>
      </dgm:t>
    </dgm:pt>
    <dgm:pt modelId="{ED01ABED-D07C-4B21-B4B1-750DEA4AD5DD}">
      <dgm:prSet custT="1"/>
      <dgm:spPr/>
      <dgm:t>
        <a:bodyPr/>
        <a:lstStyle/>
        <a:p>
          <a:r>
            <a:rPr lang="en-US" sz="1700" dirty="0"/>
            <a:t>Students will not be able to make a change to the academic planner through Infinite Campus.  </a:t>
          </a:r>
          <a:r>
            <a:rPr lang="en-US" sz="1700" b="1" u="sng" dirty="0"/>
            <a:t>You will need to email your assigned high school counselor and request a change be made. </a:t>
          </a:r>
          <a:endParaRPr lang="en-US" sz="1700" dirty="0"/>
        </a:p>
      </dgm:t>
    </dgm:pt>
    <dgm:pt modelId="{6E601B60-1385-499E-BAF4-BA15974084D5}" type="parTrans" cxnId="{078C1EDB-5F4A-4A8A-8721-218A0E6AC97B}">
      <dgm:prSet/>
      <dgm:spPr/>
      <dgm:t>
        <a:bodyPr/>
        <a:lstStyle/>
        <a:p>
          <a:endParaRPr lang="en-US"/>
        </a:p>
      </dgm:t>
    </dgm:pt>
    <dgm:pt modelId="{B68EEB32-D221-401C-9F05-576743213702}" type="sibTrans" cxnId="{078C1EDB-5F4A-4A8A-8721-218A0E6AC97B}">
      <dgm:prSet/>
      <dgm:spPr/>
      <dgm:t>
        <a:bodyPr/>
        <a:lstStyle/>
        <a:p>
          <a:endParaRPr lang="en-US"/>
        </a:p>
      </dgm:t>
    </dgm:pt>
    <dgm:pt modelId="{E1658625-E608-4C5E-B2ED-4FD5DD8A71AF}">
      <dgm:prSet custT="1"/>
      <dgm:spPr/>
      <dgm:t>
        <a:bodyPr/>
        <a:lstStyle/>
        <a:p>
          <a:r>
            <a:rPr lang="en-US" sz="2000" dirty="0"/>
            <a:t>Again, all changes must be completed come end of April 2024</a:t>
          </a:r>
          <a:r>
            <a:rPr lang="en-US" sz="1500" dirty="0"/>
            <a:t>.</a:t>
          </a:r>
        </a:p>
      </dgm:t>
    </dgm:pt>
    <dgm:pt modelId="{5EA17479-CBB7-4278-8B1A-A6A16CC616D9}" type="parTrans" cxnId="{759A92E9-E10D-4747-8CFE-4825F1DA1C3B}">
      <dgm:prSet/>
      <dgm:spPr/>
      <dgm:t>
        <a:bodyPr/>
        <a:lstStyle/>
        <a:p>
          <a:endParaRPr lang="en-US"/>
        </a:p>
      </dgm:t>
    </dgm:pt>
    <dgm:pt modelId="{035349B1-3E19-47BE-BCB2-FB395947DE14}" type="sibTrans" cxnId="{759A92E9-E10D-4747-8CFE-4825F1DA1C3B}">
      <dgm:prSet/>
      <dgm:spPr/>
      <dgm:t>
        <a:bodyPr/>
        <a:lstStyle/>
        <a:p>
          <a:endParaRPr lang="en-US"/>
        </a:p>
      </dgm:t>
    </dgm:pt>
    <dgm:pt modelId="{03A5502D-8CF4-4414-B2B0-FAB66B38FC9A}">
      <dgm:prSet custT="1"/>
      <dgm:spPr/>
      <dgm:t>
        <a:bodyPr/>
        <a:lstStyle/>
        <a:p>
          <a:r>
            <a:rPr lang="en-US" sz="2000" dirty="0"/>
            <a:t>Helpful Hint: Add a reminder to your calendar and set a notification to check your academic planner by April 10</a:t>
          </a:r>
          <a:r>
            <a:rPr lang="en-US" sz="2000" baseline="30000" dirty="0"/>
            <a:t>th</a:t>
          </a:r>
          <a:r>
            <a:rPr lang="en-US" sz="1500" dirty="0"/>
            <a:t>. </a:t>
          </a:r>
        </a:p>
      </dgm:t>
    </dgm:pt>
    <dgm:pt modelId="{D28E5982-5E8B-4CA9-8469-5D017C9939F8}" type="parTrans" cxnId="{4E76787E-434F-4DFC-9D86-FA40B8796476}">
      <dgm:prSet/>
      <dgm:spPr/>
      <dgm:t>
        <a:bodyPr/>
        <a:lstStyle/>
        <a:p>
          <a:endParaRPr lang="en-US"/>
        </a:p>
      </dgm:t>
    </dgm:pt>
    <dgm:pt modelId="{604932A1-78FE-40F7-A3F3-9E614C877344}" type="sibTrans" cxnId="{4E76787E-434F-4DFC-9D86-FA40B8796476}">
      <dgm:prSet/>
      <dgm:spPr/>
      <dgm:t>
        <a:bodyPr/>
        <a:lstStyle/>
        <a:p>
          <a:endParaRPr lang="en-US"/>
        </a:p>
      </dgm:t>
    </dgm:pt>
    <dgm:pt modelId="{A78F624F-4AC5-4858-A54C-FF6E9737ADFD}" type="pres">
      <dgm:prSet presAssocID="{BB4E4BE3-0F3D-46CB-8621-FB19FF0EE835}" presName="root" presStyleCnt="0">
        <dgm:presLayoutVars>
          <dgm:dir/>
          <dgm:resizeHandles val="exact"/>
        </dgm:presLayoutVars>
      </dgm:prSet>
      <dgm:spPr/>
    </dgm:pt>
    <dgm:pt modelId="{67E709A7-CD56-496B-B0C9-157E799D0190}" type="pres">
      <dgm:prSet presAssocID="{D2B759C5-FC05-4861-8F21-9BC38BE20249}" presName="compNode" presStyleCnt="0"/>
      <dgm:spPr/>
    </dgm:pt>
    <dgm:pt modelId="{3F36C291-1B1E-47F2-AC66-A034BA4851E7}" type="pres">
      <dgm:prSet presAssocID="{D2B759C5-FC05-4861-8F21-9BC38BE20249}" presName="bgRect" presStyleLbl="bgShp" presStyleIdx="0" presStyleCnt="5"/>
      <dgm:spPr/>
    </dgm:pt>
    <dgm:pt modelId="{7A2C8496-7538-461D-BB9B-78311DC11BE2}" type="pres">
      <dgm:prSet presAssocID="{D2B759C5-FC05-4861-8F21-9BC38BE2024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F5BA44DD-CB7B-4335-8765-CCB5A98F3399}" type="pres">
      <dgm:prSet presAssocID="{D2B759C5-FC05-4861-8F21-9BC38BE20249}" presName="spaceRect" presStyleCnt="0"/>
      <dgm:spPr/>
    </dgm:pt>
    <dgm:pt modelId="{1C7E0D37-51F0-4047-80AF-A9D050BBB2C8}" type="pres">
      <dgm:prSet presAssocID="{D2B759C5-FC05-4861-8F21-9BC38BE20249}" presName="parTx" presStyleLbl="revTx" presStyleIdx="0" presStyleCnt="5">
        <dgm:presLayoutVars>
          <dgm:chMax val="0"/>
          <dgm:chPref val="0"/>
        </dgm:presLayoutVars>
      </dgm:prSet>
      <dgm:spPr/>
    </dgm:pt>
    <dgm:pt modelId="{4E1211A4-6A4F-4A77-8EFD-E7A0E9248469}" type="pres">
      <dgm:prSet presAssocID="{6A33F6A9-78BD-407D-B56E-E16BA7CF2CE6}" presName="sibTrans" presStyleCnt="0"/>
      <dgm:spPr/>
    </dgm:pt>
    <dgm:pt modelId="{8DFB674E-6630-448F-A7FF-EE0CEC591513}" type="pres">
      <dgm:prSet presAssocID="{3E5F6897-E662-4008-8092-8841BF22B9D0}" presName="compNode" presStyleCnt="0"/>
      <dgm:spPr/>
    </dgm:pt>
    <dgm:pt modelId="{4CEFC6E2-06F0-4D3B-A410-AD9047D3BDAF}" type="pres">
      <dgm:prSet presAssocID="{3E5F6897-E662-4008-8092-8841BF22B9D0}" presName="bgRect" presStyleLbl="bgShp" presStyleIdx="1" presStyleCnt="5"/>
      <dgm:spPr/>
    </dgm:pt>
    <dgm:pt modelId="{28D61CD1-0047-4C2F-9496-171849A8E5BE}" type="pres">
      <dgm:prSet presAssocID="{3E5F6897-E662-4008-8092-8841BF22B9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E3A03622-CEA8-4CD7-A001-7ADEB8925F37}" type="pres">
      <dgm:prSet presAssocID="{3E5F6897-E662-4008-8092-8841BF22B9D0}" presName="spaceRect" presStyleCnt="0"/>
      <dgm:spPr/>
    </dgm:pt>
    <dgm:pt modelId="{F4FADCA7-700A-4F9B-B890-3309AC578512}" type="pres">
      <dgm:prSet presAssocID="{3E5F6897-E662-4008-8092-8841BF22B9D0}" presName="parTx" presStyleLbl="revTx" presStyleIdx="1" presStyleCnt="5">
        <dgm:presLayoutVars>
          <dgm:chMax val="0"/>
          <dgm:chPref val="0"/>
        </dgm:presLayoutVars>
      </dgm:prSet>
      <dgm:spPr/>
    </dgm:pt>
    <dgm:pt modelId="{CFE6D823-9EAA-4412-B12F-6848AF422329}" type="pres">
      <dgm:prSet presAssocID="{5331BF69-E1B4-4BEB-A07E-7C867AAF5538}" presName="sibTrans" presStyleCnt="0"/>
      <dgm:spPr/>
    </dgm:pt>
    <dgm:pt modelId="{E047B398-C3CF-470A-8D9E-2881D4662EC2}" type="pres">
      <dgm:prSet presAssocID="{ED01ABED-D07C-4B21-B4B1-750DEA4AD5DD}" presName="compNode" presStyleCnt="0"/>
      <dgm:spPr/>
    </dgm:pt>
    <dgm:pt modelId="{1B928D41-7931-4840-BCA8-185EE39D97BF}" type="pres">
      <dgm:prSet presAssocID="{ED01ABED-D07C-4B21-B4B1-750DEA4AD5DD}" presName="bgRect" presStyleLbl="bgShp" presStyleIdx="2" presStyleCnt="5"/>
      <dgm:spPr/>
    </dgm:pt>
    <dgm:pt modelId="{A98FABB1-0C0B-4F29-BA15-E3685FEDCB3A}" type="pres">
      <dgm:prSet presAssocID="{ED01ABED-D07C-4B21-B4B1-750DEA4AD5D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EB58289E-D537-4376-AE23-78E76616C95D}" type="pres">
      <dgm:prSet presAssocID="{ED01ABED-D07C-4B21-B4B1-750DEA4AD5DD}" presName="spaceRect" presStyleCnt="0"/>
      <dgm:spPr/>
    </dgm:pt>
    <dgm:pt modelId="{F8C4D56A-72B5-48E8-AD84-A6F0678DDCC7}" type="pres">
      <dgm:prSet presAssocID="{ED01ABED-D07C-4B21-B4B1-750DEA4AD5DD}" presName="parTx" presStyleLbl="revTx" presStyleIdx="2" presStyleCnt="5">
        <dgm:presLayoutVars>
          <dgm:chMax val="0"/>
          <dgm:chPref val="0"/>
        </dgm:presLayoutVars>
      </dgm:prSet>
      <dgm:spPr/>
    </dgm:pt>
    <dgm:pt modelId="{DCA1DCC6-D4FF-4A19-B52B-07DE5578CF30}" type="pres">
      <dgm:prSet presAssocID="{B68EEB32-D221-401C-9F05-576743213702}" presName="sibTrans" presStyleCnt="0"/>
      <dgm:spPr/>
    </dgm:pt>
    <dgm:pt modelId="{E93D02D8-5240-4DBD-86C7-7E7F83E36694}" type="pres">
      <dgm:prSet presAssocID="{E1658625-E608-4C5E-B2ED-4FD5DD8A71AF}" presName="compNode" presStyleCnt="0"/>
      <dgm:spPr/>
    </dgm:pt>
    <dgm:pt modelId="{B8D03BA4-3C1A-44F1-AE8A-21BC61853415}" type="pres">
      <dgm:prSet presAssocID="{E1658625-E608-4C5E-B2ED-4FD5DD8A71AF}" presName="bgRect" presStyleLbl="bgShp" presStyleIdx="3" presStyleCnt="5"/>
      <dgm:spPr/>
    </dgm:pt>
    <dgm:pt modelId="{6C85058C-9E19-48BD-BC80-27B280C797DD}" type="pres">
      <dgm:prSet presAssocID="{E1658625-E608-4C5E-B2ED-4FD5DD8A71A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fresh"/>
        </a:ext>
      </dgm:extLst>
    </dgm:pt>
    <dgm:pt modelId="{84584A61-9D43-491A-B764-D5BC2FC74F91}" type="pres">
      <dgm:prSet presAssocID="{E1658625-E608-4C5E-B2ED-4FD5DD8A71AF}" presName="spaceRect" presStyleCnt="0"/>
      <dgm:spPr/>
    </dgm:pt>
    <dgm:pt modelId="{1B719A32-7A96-415A-B201-851C2C2DC123}" type="pres">
      <dgm:prSet presAssocID="{E1658625-E608-4C5E-B2ED-4FD5DD8A71AF}" presName="parTx" presStyleLbl="revTx" presStyleIdx="3" presStyleCnt="5">
        <dgm:presLayoutVars>
          <dgm:chMax val="0"/>
          <dgm:chPref val="0"/>
        </dgm:presLayoutVars>
      </dgm:prSet>
      <dgm:spPr/>
    </dgm:pt>
    <dgm:pt modelId="{C9A6BAA8-4ADB-4612-9327-2C8CCA8BD593}" type="pres">
      <dgm:prSet presAssocID="{035349B1-3E19-47BE-BCB2-FB395947DE14}" presName="sibTrans" presStyleCnt="0"/>
      <dgm:spPr/>
    </dgm:pt>
    <dgm:pt modelId="{7491F34F-3C9A-485D-88C1-0DFDCEAF295E}" type="pres">
      <dgm:prSet presAssocID="{03A5502D-8CF4-4414-B2B0-FAB66B38FC9A}" presName="compNode" presStyleCnt="0"/>
      <dgm:spPr/>
    </dgm:pt>
    <dgm:pt modelId="{A25DCECB-691C-456E-851E-0FC2C125C313}" type="pres">
      <dgm:prSet presAssocID="{03A5502D-8CF4-4414-B2B0-FAB66B38FC9A}" presName="bgRect" presStyleLbl="bgShp" presStyleIdx="4" presStyleCnt="5"/>
      <dgm:spPr/>
    </dgm:pt>
    <dgm:pt modelId="{C2F2C085-A77D-4367-9888-019E432CFFB5}" type="pres">
      <dgm:prSet presAssocID="{03A5502D-8CF4-4414-B2B0-FAB66B38FC9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ily Calendar"/>
        </a:ext>
      </dgm:extLst>
    </dgm:pt>
    <dgm:pt modelId="{7C91AC87-BD64-45C5-8A04-B958078F76E0}" type="pres">
      <dgm:prSet presAssocID="{03A5502D-8CF4-4414-B2B0-FAB66B38FC9A}" presName="spaceRect" presStyleCnt="0"/>
      <dgm:spPr/>
    </dgm:pt>
    <dgm:pt modelId="{4615AC4F-C206-4035-BBE8-4EC67AD4C6B8}" type="pres">
      <dgm:prSet presAssocID="{03A5502D-8CF4-4414-B2B0-FAB66B38FC9A}" presName="parTx" presStyleLbl="revTx" presStyleIdx="4" presStyleCnt="5">
        <dgm:presLayoutVars>
          <dgm:chMax val="0"/>
          <dgm:chPref val="0"/>
        </dgm:presLayoutVars>
      </dgm:prSet>
      <dgm:spPr/>
    </dgm:pt>
  </dgm:ptLst>
  <dgm:cxnLst>
    <dgm:cxn modelId="{F1A4E42C-8145-4242-A584-39C4DABE38C1}" srcId="{BB4E4BE3-0F3D-46CB-8621-FB19FF0EE835}" destId="{D2B759C5-FC05-4861-8F21-9BC38BE20249}" srcOrd="0" destOrd="0" parTransId="{883538B2-02E4-4680-8C66-F1F847FE612C}" sibTransId="{6A33F6A9-78BD-407D-B56E-E16BA7CF2CE6}"/>
    <dgm:cxn modelId="{2EEE0579-C982-47C6-80C6-BD7713AF6594}" srcId="{BB4E4BE3-0F3D-46CB-8621-FB19FF0EE835}" destId="{3E5F6897-E662-4008-8092-8841BF22B9D0}" srcOrd="1" destOrd="0" parTransId="{15A42B8E-7631-47ED-874E-47346BC7E49E}" sibTransId="{5331BF69-E1B4-4BEB-A07E-7C867AAF5538}"/>
    <dgm:cxn modelId="{4E76787E-434F-4DFC-9D86-FA40B8796476}" srcId="{BB4E4BE3-0F3D-46CB-8621-FB19FF0EE835}" destId="{03A5502D-8CF4-4414-B2B0-FAB66B38FC9A}" srcOrd="4" destOrd="0" parTransId="{D28E5982-5E8B-4CA9-8469-5D017C9939F8}" sibTransId="{604932A1-78FE-40F7-A3F3-9E614C877344}"/>
    <dgm:cxn modelId="{45C4779E-C37D-42AE-B326-4C5491DEC828}" type="presOf" srcId="{ED01ABED-D07C-4B21-B4B1-750DEA4AD5DD}" destId="{F8C4D56A-72B5-48E8-AD84-A6F0678DDCC7}" srcOrd="0" destOrd="0" presId="urn:microsoft.com/office/officeart/2018/2/layout/IconVerticalSolidList"/>
    <dgm:cxn modelId="{29E8EABE-AB53-49EC-9E2C-C4A460AED558}" type="presOf" srcId="{E1658625-E608-4C5E-B2ED-4FD5DD8A71AF}" destId="{1B719A32-7A96-415A-B201-851C2C2DC123}" srcOrd="0" destOrd="0" presId="urn:microsoft.com/office/officeart/2018/2/layout/IconVerticalSolidList"/>
    <dgm:cxn modelId="{E2424EC7-B528-40DA-BCB2-CEC400329071}" type="presOf" srcId="{3E5F6897-E662-4008-8092-8841BF22B9D0}" destId="{F4FADCA7-700A-4F9B-B890-3309AC578512}" srcOrd="0" destOrd="0" presId="urn:microsoft.com/office/officeart/2018/2/layout/IconVerticalSolidList"/>
    <dgm:cxn modelId="{078C1EDB-5F4A-4A8A-8721-218A0E6AC97B}" srcId="{BB4E4BE3-0F3D-46CB-8621-FB19FF0EE835}" destId="{ED01ABED-D07C-4B21-B4B1-750DEA4AD5DD}" srcOrd="2" destOrd="0" parTransId="{6E601B60-1385-499E-BAF4-BA15974084D5}" sibTransId="{B68EEB32-D221-401C-9F05-576743213702}"/>
    <dgm:cxn modelId="{032681E5-EF94-490C-9E2F-D548873BD240}" type="presOf" srcId="{BB4E4BE3-0F3D-46CB-8621-FB19FF0EE835}" destId="{A78F624F-4AC5-4858-A54C-FF6E9737ADFD}" srcOrd="0" destOrd="0" presId="urn:microsoft.com/office/officeart/2018/2/layout/IconVerticalSolidList"/>
    <dgm:cxn modelId="{759A92E9-E10D-4747-8CFE-4825F1DA1C3B}" srcId="{BB4E4BE3-0F3D-46CB-8621-FB19FF0EE835}" destId="{E1658625-E608-4C5E-B2ED-4FD5DD8A71AF}" srcOrd="3" destOrd="0" parTransId="{5EA17479-CBB7-4278-8B1A-A6A16CC616D9}" sibTransId="{035349B1-3E19-47BE-BCB2-FB395947DE14}"/>
    <dgm:cxn modelId="{4F7486EE-707F-4727-A2C2-C3DEE142E5C0}" type="presOf" srcId="{D2B759C5-FC05-4861-8F21-9BC38BE20249}" destId="{1C7E0D37-51F0-4047-80AF-A9D050BBB2C8}" srcOrd="0" destOrd="0" presId="urn:microsoft.com/office/officeart/2018/2/layout/IconVerticalSolidList"/>
    <dgm:cxn modelId="{29CF5BFD-05BA-4D80-AA64-0B3373A27E3B}" type="presOf" srcId="{03A5502D-8CF4-4414-B2B0-FAB66B38FC9A}" destId="{4615AC4F-C206-4035-BBE8-4EC67AD4C6B8}" srcOrd="0" destOrd="0" presId="urn:microsoft.com/office/officeart/2018/2/layout/IconVerticalSolidList"/>
    <dgm:cxn modelId="{A12C3A6D-0EFA-486A-AE8D-88DAE9E0EEA9}" type="presParOf" srcId="{A78F624F-4AC5-4858-A54C-FF6E9737ADFD}" destId="{67E709A7-CD56-496B-B0C9-157E799D0190}" srcOrd="0" destOrd="0" presId="urn:microsoft.com/office/officeart/2018/2/layout/IconVerticalSolidList"/>
    <dgm:cxn modelId="{A67E011D-C8D3-42A6-AFCC-46688947D763}" type="presParOf" srcId="{67E709A7-CD56-496B-B0C9-157E799D0190}" destId="{3F36C291-1B1E-47F2-AC66-A034BA4851E7}" srcOrd="0" destOrd="0" presId="urn:microsoft.com/office/officeart/2018/2/layout/IconVerticalSolidList"/>
    <dgm:cxn modelId="{A00899EE-BD88-4C9E-B72E-54B2B22ABFA1}" type="presParOf" srcId="{67E709A7-CD56-496B-B0C9-157E799D0190}" destId="{7A2C8496-7538-461D-BB9B-78311DC11BE2}" srcOrd="1" destOrd="0" presId="urn:microsoft.com/office/officeart/2018/2/layout/IconVerticalSolidList"/>
    <dgm:cxn modelId="{359EE399-2AEE-45DE-BB16-C39A4DDBA0AD}" type="presParOf" srcId="{67E709A7-CD56-496B-B0C9-157E799D0190}" destId="{F5BA44DD-CB7B-4335-8765-CCB5A98F3399}" srcOrd="2" destOrd="0" presId="urn:microsoft.com/office/officeart/2018/2/layout/IconVerticalSolidList"/>
    <dgm:cxn modelId="{40E3C667-27DD-45CC-A925-5E2804562EAC}" type="presParOf" srcId="{67E709A7-CD56-496B-B0C9-157E799D0190}" destId="{1C7E0D37-51F0-4047-80AF-A9D050BBB2C8}" srcOrd="3" destOrd="0" presId="urn:microsoft.com/office/officeart/2018/2/layout/IconVerticalSolidList"/>
    <dgm:cxn modelId="{6A21A8DD-902A-4B3B-805F-F96E949EEE08}" type="presParOf" srcId="{A78F624F-4AC5-4858-A54C-FF6E9737ADFD}" destId="{4E1211A4-6A4F-4A77-8EFD-E7A0E9248469}" srcOrd="1" destOrd="0" presId="urn:microsoft.com/office/officeart/2018/2/layout/IconVerticalSolidList"/>
    <dgm:cxn modelId="{DB439D21-5C3D-4146-B4BF-6FD0FD4A59D5}" type="presParOf" srcId="{A78F624F-4AC5-4858-A54C-FF6E9737ADFD}" destId="{8DFB674E-6630-448F-A7FF-EE0CEC591513}" srcOrd="2" destOrd="0" presId="urn:microsoft.com/office/officeart/2018/2/layout/IconVerticalSolidList"/>
    <dgm:cxn modelId="{D63D915F-4379-4695-8636-E4EB3556E8ED}" type="presParOf" srcId="{8DFB674E-6630-448F-A7FF-EE0CEC591513}" destId="{4CEFC6E2-06F0-4D3B-A410-AD9047D3BDAF}" srcOrd="0" destOrd="0" presId="urn:microsoft.com/office/officeart/2018/2/layout/IconVerticalSolidList"/>
    <dgm:cxn modelId="{7F01366D-4815-4489-8E87-7D62EBF0B1D5}" type="presParOf" srcId="{8DFB674E-6630-448F-A7FF-EE0CEC591513}" destId="{28D61CD1-0047-4C2F-9496-171849A8E5BE}" srcOrd="1" destOrd="0" presId="urn:microsoft.com/office/officeart/2018/2/layout/IconVerticalSolidList"/>
    <dgm:cxn modelId="{1D886482-0BF1-443B-B7B8-89C6B7015CBA}" type="presParOf" srcId="{8DFB674E-6630-448F-A7FF-EE0CEC591513}" destId="{E3A03622-CEA8-4CD7-A001-7ADEB8925F37}" srcOrd="2" destOrd="0" presId="urn:microsoft.com/office/officeart/2018/2/layout/IconVerticalSolidList"/>
    <dgm:cxn modelId="{C026302C-3FCC-4DC6-8A5F-27D8990E7CFA}" type="presParOf" srcId="{8DFB674E-6630-448F-A7FF-EE0CEC591513}" destId="{F4FADCA7-700A-4F9B-B890-3309AC578512}" srcOrd="3" destOrd="0" presId="urn:microsoft.com/office/officeart/2018/2/layout/IconVerticalSolidList"/>
    <dgm:cxn modelId="{E1CB16CC-B624-461C-BBE0-E0FFEDA8B6BD}" type="presParOf" srcId="{A78F624F-4AC5-4858-A54C-FF6E9737ADFD}" destId="{CFE6D823-9EAA-4412-B12F-6848AF422329}" srcOrd="3" destOrd="0" presId="urn:microsoft.com/office/officeart/2018/2/layout/IconVerticalSolidList"/>
    <dgm:cxn modelId="{FF81F3E0-0F1C-460F-8693-586412A6E1B2}" type="presParOf" srcId="{A78F624F-4AC5-4858-A54C-FF6E9737ADFD}" destId="{E047B398-C3CF-470A-8D9E-2881D4662EC2}" srcOrd="4" destOrd="0" presId="urn:microsoft.com/office/officeart/2018/2/layout/IconVerticalSolidList"/>
    <dgm:cxn modelId="{76F49DB0-C3FC-4531-8C9C-C023B5A0F27F}" type="presParOf" srcId="{E047B398-C3CF-470A-8D9E-2881D4662EC2}" destId="{1B928D41-7931-4840-BCA8-185EE39D97BF}" srcOrd="0" destOrd="0" presId="urn:microsoft.com/office/officeart/2018/2/layout/IconVerticalSolidList"/>
    <dgm:cxn modelId="{D1AE312E-D0A7-4164-A9B7-C90F37ED973A}" type="presParOf" srcId="{E047B398-C3CF-470A-8D9E-2881D4662EC2}" destId="{A98FABB1-0C0B-4F29-BA15-E3685FEDCB3A}" srcOrd="1" destOrd="0" presId="urn:microsoft.com/office/officeart/2018/2/layout/IconVerticalSolidList"/>
    <dgm:cxn modelId="{A076DA25-591C-4854-AAE4-0556582DAB5B}" type="presParOf" srcId="{E047B398-C3CF-470A-8D9E-2881D4662EC2}" destId="{EB58289E-D537-4376-AE23-78E76616C95D}" srcOrd="2" destOrd="0" presId="urn:microsoft.com/office/officeart/2018/2/layout/IconVerticalSolidList"/>
    <dgm:cxn modelId="{1363DA5B-ED52-448E-BEAF-2ED066D60F60}" type="presParOf" srcId="{E047B398-C3CF-470A-8D9E-2881D4662EC2}" destId="{F8C4D56A-72B5-48E8-AD84-A6F0678DDCC7}" srcOrd="3" destOrd="0" presId="urn:microsoft.com/office/officeart/2018/2/layout/IconVerticalSolidList"/>
    <dgm:cxn modelId="{13CE3DA2-DC0D-455E-A0EA-A77E9C763643}" type="presParOf" srcId="{A78F624F-4AC5-4858-A54C-FF6E9737ADFD}" destId="{DCA1DCC6-D4FF-4A19-B52B-07DE5578CF30}" srcOrd="5" destOrd="0" presId="urn:microsoft.com/office/officeart/2018/2/layout/IconVerticalSolidList"/>
    <dgm:cxn modelId="{6E478B0E-E05D-445E-A152-6D945791970B}" type="presParOf" srcId="{A78F624F-4AC5-4858-A54C-FF6E9737ADFD}" destId="{E93D02D8-5240-4DBD-86C7-7E7F83E36694}" srcOrd="6" destOrd="0" presId="urn:microsoft.com/office/officeart/2018/2/layout/IconVerticalSolidList"/>
    <dgm:cxn modelId="{009C6418-F285-4F3E-876B-E3FD36393E86}" type="presParOf" srcId="{E93D02D8-5240-4DBD-86C7-7E7F83E36694}" destId="{B8D03BA4-3C1A-44F1-AE8A-21BC61853415}" srcOrd="0" destOrd="0" presId="urn:microsoft.com/office/officeart/2018/2/layout/IconVerticalSolidList"/>
    <dgm:cxn modelId="{A7A8A758-4DA1-4DA3-87E0-804679508C9A}" type="presParOf" srcId="{E93D02D8-5240-4DBD-86C7-7E7F83E36694}" destId="{6C85058C-9E19-48BD-BC80-27B280C797DD}" srcOrd="1" destOrd="0" presId="urn:microsoft.com/office/officeart/2018/2/layout/IconVerticalSolidList"/>
    <dgm:cxn modelId="{1549E65A-5B7B-4A78-B623-4CF7B328AECE}" type="presParOf" srcId="{E93D02D8-5240-4DBD-86C7-7E7F83E36694}" destId="{84584A61-9D43-491A-B764-D5BC2FC74F91}" srcOrd="2" destOrd="0" presId="urn:microsoft.com/office/officeart/2018/2/layout/IconVerticalSolidList"/>
    <dgm:cxn modelId="{9039DF0B-59D9-411B-9FBE-5EC316BAB556}" type="presParOf" srcId="{E93D02D8-5240-4DBD-86C7-7E7F83E36694}" destId="{1B719A32-7A96-415A-B201-851C2C2DC123}" srcOrd="3" destOrd="0" presId="urn:microsoft.com/office/officeart/2018/2/layout/IconVerticalSolidList"/>
    <dgm:cxn modelId="{60FFE642-C3FC-43AB-8B93-BB3B9782CB17}" type="presParOf" srcId="{A78F624F-4AC5-4858-A54C-FF6E9737ADFD}" destId="{C9A6BAA8-4ADB-4612-9327-2C8CCA8BD593}" srcOrd="7" destOrd="0" presId="urn:microsoft.com/office/officeart/2018/2/layout/IconVerticalSolidList"/>
    <dgm:cxn modelId="{0CD4CCCC-03F4-4C5D-A2CE-3FDB85E7936B}" type="presParOf" srcId="{A78F624F-4AC5-4858-A54C-FF6E9737ADFD}" destId="{7491F34F-3C9A-485D-88C1-0DFDCEAF295E}" srcOrd="8" destOrd="0" presId="urn:microsoft.com/office/officeart/2018/2/layout/IconVerticalSolidList"/>
    <dgm:cxn modelId="{5B0082AE-914C-42C6-835A-24B6E1FF934B}" type="presParOf" srcId="{7491F34F-3C9A-485D-88C1-0DFDCEAF295E}" destId="{A25DCECB-691C-456E-851E-0FC2C125C313}" srcOrd="0" destOrd="0" presId="urn:microsoft.com/office/officeart/2018/2/layout/IconVerticalSolidList"/>
    <dgm:cxn modelId="{490AE381-761F-4D9E-9922-38793E96686C}" type="presParOf" srcId="{7491F34F-3C9A-485D-88C1-0DFDCEAF295E}" destId="{C2F2C085-A77D-4367-9888-019E432CFFB5}" srcOrd="1" destOrd="0" presId="urn:microsoft.com/office/officeart/2018/2/layout/IconVerticalSolidList"/>
    <dgm:cxn modelId="{E553A00D-3811-4D02-99F0-EBB7346EF40A}" type="presParOf" srcId="{7491F34F-3C9A-485D-88C1-0DFDCEAF295E}" destId="{7C91AC87-BD64-45C5-8A04-B958078F76E0}" srcOrd="2" destOrd="0" presId="urn:microsoft.com/office/officeart/2018/2/layout/IconVerticalSolidList"/>
    <dgm:cxn modelId="{12883C15-50C4-412E-AECB-F3AC93A2513B}" type="presParOf" srcId="{7491F34F-3C9A-485D-88C1-0DFDCEAF295E}" destId="{4615AC4F-C206-4035-BBE8-4EC67AD4C6B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2548E4-F975-4E73-A482-A6E4E30DD08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D8049E-8558-465F-866C-91669DE4CDB7}">
      <dgm:prSet/>
      <dgm:spPr/>
      <dgm:t>
        <a:bodyPr/>
        <a:lstStyle/>
        <a:p>
          <a:pPr>
            <a:lnSpc>
              <a:spcPct val="100000"/>
            </a:lnSpc>
          </a:pPr>
          <a:r>
            <a:rPr lang="en-US" dirty="0"/>
            <a:t>Is there a course not offered at NPHS that you would like to take?</a:t>
          </a:r>
        </a:p>
      </dgm:t>
    </dgm:pt>
    <dgm:pt modelId="{A1D64FA2-A1BD-4161-B76A-64EE99F6478B}" type="parTrans" cxnId="{295EDE07-5CA2-4062-9B9E-E4C94D89D94C}">
      <dgm:prSet/>
      <dgm:spPr/>
      <dgm:t>
        <a:bodyPr/>
        <a:lstStyle/>
        <a:p>
          <a:endParaRPr lang="en-US"/>
        </a:p>
      </dgm:t>
    </dgm:pt>
    <dgm:pt modelId="{661C1F4D-5B4E-4144-86B3-9CB07574D6FD}" type="sibTrans" cxnId="{295EDE07-5CA2-4062-9B9E-E4C94D89D94C}">
      <dgm:prSet/>
      <dgm:spPr/>
      <dgm:t>
        <a:bodyPr/>
        <a:lstStyle/>
        <a:p>
          <a:endParaRPr lang="en-US"/>
        </a:p>
      </dgm:t>
    </dgm:pt>
    <dgm:pt modelId="{F36FEAE6-E08F-4522-A828-F1FFDCE96B94}">
      <dgm:prSet/>
      <dgm:spPr/>
      <dgm:t>
        <a:bodyPr/>
        <a:lstStyle/>
        <a:p>
          <a:pPr>
            <a:lnSpc>
              <a:spcPct val="100000"/>
            </a:lnSpc>
          </a:pPr>
          <a:r>
            <a:rPr lang="en-US"/>
            <a:t>Did you fail a class and want to recover it online instead of in a class?</a:t>
          </a:r>
        </a:p>
      </dgm:t>
    </dgm:pt>
    <dgm:pt modelId="{921FD709-3493-4EF3-8C54-9B986220C5FA}" type="parTrans" cxnId="{49B6C3F7-CDAE-4805-AE8E-58393701E21F}">
      <dgm:prSet/>
      <dgm:spPr/>
      <dgm:t>
        <a:bodyPr/>
        <a:lstStyle/>
        <a:p>
          <a:endParaRPr lang="en-US"/>
        </a:p>
      </dgm:t>
    </dgm:pt>
    <dgm:pt modelId="{0618C7A3-72CD-47D4-839A-1F2D1A286ED2}" type="sibTrans" cxnId="{49B6C3F7-CDAE-4805-AE8E-58393701E21F}">
      <dgm:prSet/>
      <dgm:spPr/>
      <dgm:t>
        <a:bodyPr/>
        <a:lstStyle/>
        <a:p>
          <a:endParaRPr lang="en-US"/>
        </a:p>
      </dgm:t>
    </dgm:pt>
    <dgm:pt modelId="{2596B4D6-3AE1-4937-8AE1-F267AF0414B9}">
      <dgm:prSet/>
      <dgm:spPr/>
      <dgm:t>
        <a:bodyPr/>
        <a:lstStyle/>
        <a:p>
          <a:pPr>
            <a:lnSpc>
              <a:spcPct val="100000"/>
            </a:lnSpc>
          </a:pPr>
          <a:r>
            <a:rPr lang="en-US" dirty="0"/>
            <a:t>Would you prefer to take an online class during the school day in a lab setting?</a:t>
          </a:r>
        </a:p>
      </dgm:t>
    </dgm:pt>
    <dgm:pt modelId="{33301B8B-6C35-47A6-B27C-CB46880FD6A6}" type="parTrans" cxnId="{0567CFAE-8484-4529-A32D-C8E44B0E5A22}">
      <dgm:prSet/>
      <dgm:spPr/>
      <dgm:t>
        <a:bodyPr/>
        <a:lstStyle/>
        <a:p>
          <a:endParaRPr lang="en-US"/>
        </a:p>
      </dgm:t>
    </dgm:pt>
    <dgm:pt modelId="{521CD8C8-3C9B-4DC4-BF67-FC9D284609F5}" type="sibTrans" cxnId="{0567CFAE-8484-4529-A32D-C8E44B0E5A22}">
      <dgm:prSet/>
      <dgm:spPr/>
      <dgm:t>
        <a:bodyPr/>
        <a:lstStyle/>
        <a:p>
          <a:endParaRPr lang="en-US"/>
        </a:p>
      </dgm:t>
    </dgm:pt>
    <dgm:pt modelId="{6855C29C-D1D2-47BB-A466-17A02819FC0B}">
      <dgm:prSet/>
      <dgm:spPr/>
      <dgm:t>
        <a:bodyPr/>
        <a:lstStyle/>
        <a:p>
          <a:pPr>
            <a:lnSpc>
              <a:spcPct val="100000"/>
            </a:lnSpc>
          </a:pPr>
          <a:r>
            <a:rPr lang="en-US" dirty="0"/>
            <a:t>These opportunities are available for you. Talk to your counselor about how to do this.</a:t>
          </a:r>
        </a:p>
        <a:p>
          <a:pPr>
            <a:lnSpc>
              <a:spcPct val="100000"/>
            </a:lnSpc>
          </a:pPr>
          <a:endParaRPr lang="en-US" dirty="0"/>
        </a:p>
      </dgm:t>
    </dgm:pt>
    <dgm:pt modelId="{E89922CA-8122-4AD7-84E1-BC185E948504}" type="parTrans" cxnId="{F066F04B-0C28-49C2-950F-48C3398432A3}">
      <dgm:prSet/>
      <dgm:spPr/>
      <dgm:t>
        <a:bodyPr/>
        <a:lstStyle/>
        <a:p>
          <a:endParaRPr lang="en-US"/>
        </a:p>
      </dgm:t>
    </dgm:pt>
    <dgm:pt modelId="{1A2C0D10-F154-40E2-AB15-D918D20D1671}" type="sibTrans" cxnId="{F066F04B-0C28-49C2-950F-48C3398432A3}">
      <dgm:prSet/>
      <dgm:spPr/>
      <dgm:t>
        <a:bodyPr/>
        <a:lstStyle/>
        <a:p>
          <a:endParaRPr lang="en-US"/>
        </a:p>
      </dgm:t>
    </dgm:pt>
    <dgm:pt modelId="{5A934D26-9ADC-415E-9ED7-4DD21EFF42F5}" type="pres">
      <dgm:prSet presAssocID="{AE2548E4-F975-4E73-A482-A6E4E30DD087}" presName="root" presStyleCnt="0">
        <dgm:presLayoutVars>
          <dgm:dir/>
          <dgm:resizeHandles val="exact"/>
        </dgm:presLayoutVars>
      </dgm:prSet>
      <dgm:spPr/>
    </dgm:pt>
    <dgm:pt modelId="{463A1DE1-CC0C-4D6B-B2B9-BEABA722B733}" type="pres">
      <dgm:prSet presAssocID="{E0D8049E-8558-465F-866C-91669DE4CDB7}" presName="compNode" presStyleCnt="0"/>
      <dgm:spPr/>
    </dgm:pt>
    <dgm:pt modelId="{7378C9CF-F5B2-4418-81A0-86C757B058E5}" type="pres">
      <dgm:prSet presAssocID="{E0D8049E-8558-465F-866C-91669DE4CDB7}" presName="bgRect" presStyleLbl="bgShp" presStyleIdx="0" presStyleCnt="4"/>
      <dgm:spPr/>
    </dgm:pt>
    <dgm:pt modelId="{02A50134-0F8D-4519-8F86-5AB3EBA92276}" type="pres">
      <dgm:prSet presAssocID="{E0D8049E-8558-465F-866C-91669DE4CDB7}" presName="iconRect" presStyleLbl="node1" presStyleIdx="0" presStyleCnt="4" custLinFactNeighborX="536" custLinFactNeighborY="964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2BA3B08D-0E23-4F84-B8CB-03ED18A88D31}" type="pres">
      <dgm:prSet presAssocID="{E0D8049E-8558-465F-866C-91669DE4CDB7}" presName="spaceRect" presStyleCnt="0"/>
      <dgm:spPr/>
    </dgm:pt>
    <dgm:pt modelId="{42E255FA-6588-4117-8EA4-590F1597F6C3}" type="pres">
      <dgm:prSet presAssocID="{E0D8049E-8558-465F-866C-91669DE4CDB7}" presName="parTx" presStyleLbl="revTx" presStyleIdx="0" presStyleCnt="4">
        <dgm:presLayoutVars>
          <dgm:chMax val="0"/>
          <dgm:chPref val="0"/>
        </dgm:presLayoutVars>
      </dgm:prSet>
      <dgm:spPr/>
    </dgm:pt>
    <dgm:pt modelId="{C9DAA0CF-1900-4765-A5BA-5CC61F8CA32C}" type="pres">
      <dgm:prSet presAssocID="{661C1F4D-5B4E-4144-86B3-9CB07574D6FD}" presName="sibTrans" presStyleCnt="0"/>
      <dgm:spPr/>
    </dgm:pt>
    <dgm:pt modelId="{22ABAD4D-28D0-41EB-AE11-59D465271D09}" type="pres">
      <dgm:prSet presAssocID="{F36FEAE6-E08F-4522-A828-F1FFDCE96B94}" presName="compNode" presStyleCnt="0"/>
      <dgm:spPr/>
    </dgm:pt>
    <dgm:pt modelId="{F51E26A5-6ECD-4E0A-8C49-92C2F2CD37F8}" type="pres">
      <dgm:prSet presAssocID="{F36FEAE6-E08F-4522-A828-F1FFDCE96B94}" presName="bgRect" presStyleLbl="bgShp" presStyleIdx="1" presStyleCnt="4"/>
      <dgm:spPr/>
    </dgm:pt>
    <dgm:pt modelId="{12E8427C-0351-4112-B8F1-78D71DA306F4}" type="pres">
      <dgm:prSet presAssocID="{F36FEAE6-E08F-4522-A828-F1FFDCE96B9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Book"/>
        </a:ext>
      </dgm:extLst>
    </dgm:pt>
    <dgm:pt modelId="{DD04CA74-F31C-411D-952D-D5EE59D3B1DC}" type="pres">
      <dgm:prSet presAssocID="{F36FEAE6-E08F-4522-A828-F1FFDCE96B94}" presName="spaceRect" presStyleCnt="0"/>
      <dgm:spPr/>
    </dgm:pt>
    <dgm:pt modelId="{979BB3A8-86E3-4E1D-B1EB-0E4668DE00E7}" type="pres">
      <dgm:prSet presAssocID="{F36FEAE6-E08F-4522-A828-F1FFDCE96B94}" presName="parTx" presStyleLbl="revTx" presStyleIdx="1" presStyleCnt="4">
        <dgm:presLayoutVars>
          <dgm:chMax val="0"/>
          <dgm:chPref val="0"/>
        </dgm:presLayoutVars>
      </dgm:prSet>
      <dgm:spPr/>
    </dgm:pt>
    <dgm:pt modelId="{0D0F75E9-D066-4E75-8334-242BAB8E8452}" type="pres">
      <dgm:prSet presAssocID="{0618C7A3-72CD-47D4-839A-1F2D1A286ED2}" presName="sibTrans" presStyleCnt="0"/>
      <dgm:spPr/>
    </dgm:pt>
    <dgm:pt modelId="{039684C0-C19C-4092-97C7-CBFBF27AD8B5}" type="pres">
      <dgm:prSet presAssocID="{2596B4D6-3AE1-4937-8AE1-F267AF0414B9}" presName="compNode" presStyleCnt="0"/>
      <dgm:spPr/>
    </dgm:pt>
    <dgm:pt modelId="{FBFD56C3-0C4B-4DE8-9529-548CE3D6631B}" type="pres">
      <dgm:prSet presAssocID="{2596B4D6-3AE1-4937-8AE1-F267AF0414B9}" presName="bgRect" presStyleLbl="bgShp" presStyleIdx="2" presStyleCnt="4"/>
      <dgm:spPr/>
    </dgm:pt>
    <dgm:pt modelId="{527BF4F5-A23B-41C5-B946-CAC3FDF40D17}" type="pres">
      <dgm:prSet presAssocID="{2596B4D6-3AE1-4937-8AE1-F267AF0414B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0C527F23-A413-430A-8373-607357CC36AE}" type="pres">
      <dgm:prSet presAssocID="{2596B4D6-3AE1-4937-8AE1-F267AF0414B9}" presName="spaceRect" presStyleCnt="0"/>
      <dgm:spPr/>
    </dgm:pt>
    <dgm:pt modelId="{CD296E17-030E-4D11-90C5-A4B30EEDCD7D}" type="pres">
      <dgm:prSet presAssocID="{2596B4D6-3AE1-4937-8AE1-F267AF0414B9}" presName="parTx" presStyleLbl="revTx" presStyleIdx="2" presStyleCnt="4">
        <dgm:presLayoutVars>
          <dgm:chMax val="0"/>
          <dgm:chPref val="0"/>
        </dgm:presLayoutVars>
      </dgm:prSet>
      <dgm:spPr/>
    </dgm:pt>
    <dgm:pt modelId="{66D4747F-B8FB-4C6E-85AC-D776C6D0B82C}" type="pres">
      <dgm:prSet presAssocID="{521CD8C8-3C9B-4DC4-BF67-FC9D284609F5}" presName="sibTrans" presStyleCnt="0"/>
      <dgm:spPr/>
    </dgm:pt>
    <dgm:pt modelId="{EDAE2D44-3D99-4893-8EB8-94CE8A8BBAFD}" type="pres">
      <dgm:prSet presAssocID="{6855C29C-D1D2-47BB-A466-17A02819FC0B}" presName="compNode" presStyleCnt="0"/>
      <dgm:spPr/>
    </dgm:pt>
    <dgm:pt modelId="{E3063107-3428-48E3-B159-BBE165E07C0C}" type="pres">
      <dgm:prSet presAssocID="{6855C29C-D1D2-47BB-A466-17A02819FC0B}" presName="bgRect" presStyleLbl="bgShp" presStyleIdx="3" presStyleCnt="4"/>
      <dgm:spPr/>
    </dgm:pt>
    <dgm:pt modelId="{ADE5F696-5695-4070-B95F-5D6D1BD7EFB4}" type="pres">
      <dgm:prSet presAssocID="{6855C29C-D1D2-47BB-A466-17A02819FC0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nections"/>
        </a:ext>
      </dgm:extLst>
    </dgm:pt>
    <dgm:pt modelId="{4466D323-8D6A-4005-9EA3-A4D907092C13}" type="pres">
      <dgm:prSet presAssocID="{6855C29C-D1D2-47BB-A466-17A02819FC0B}" presName="spaceRect" presStyleCnt="0"/>
      <dgm:spPr/>
    </dgm:pt>
    <dgm:pt modelId="{35BF4802-46E3-4E4E-80AE-D03EDA1DAE7B}" type="pres">
      <dgm:prSet presAssocID="{6855C29C-D1D2-47BB-A466-17A02819FC0B}" presName="parTx" presStyleLbl="revTx" presStyleIdx="3" presStyleCnt="4">
        <dgm:presLayoutVars>
          <dgm:chMax val="0"/>
          <dgm:chPref val="0"/>
        </dgm:presLayoutVars>
      </dgm:prSet>
      <dgm:spPr/>
    </dgm:pt>
  </dgm:ptLst>
  <dgm:cxnLst>
    <dgm:cxn modelId="{295EDE07-5CA2-4062-9B9E-E4C94D89D94C}" srcId="{AE2548E4-F975-4E73-A482-A6E4E30DD087}" destId="{E0D8049E-8558-465F-866C-91669DE4CDB7}" srcOrd="0" destOrd="0" parTransId="{A1D64FA2-A1BD-4161-B76A-64EE99F6478B}" sibTransId="{661C1F4D-5B4E-4144-86B3-9CB07574D6FD}"/>
    <dgm:cxn modelId="{7364AC16-D488-4049-A88C-25E62A9116E5}" type="presOf" srcId="{AE2548E4-F975-4E73-A482-A6E4E30DD087}" destId="{5A934D26-9ADC-415E-9ED7-4DD21EFF42F5}" srcOrd="0" destOrd="0" presId="urn:microsoft.com/office/officeart/2018/2/layout/IconVerticalSolidList"/>
    <dgm:cxn modelId="{8232F916-8A2E-4BD2-8BE0-4BFD636DBDCB}" type="presOf" srcId="{F36FEAE6-E08F-4522-A828-F1FFDCE96B94}" destId="{979BB3A8-86E3-4E1D-B1EB-0E4668DE00E7}" srcOrd="0" destOrd="0" presId="urn:microsoft.com/office/officeart/2018/2/layout/IconVerticalSolidList"/>
    <dgm:cxn modelId="{18184226-06FF-4433-97A1-AA7C7A7844D3}" type="presOf" srcId="{2596B4D6-3AE1-4937-8AE1-F267AF0414B9}" destId="{CD296E17-030E-4D11-90C5-A4B30EEDCD7D}" srcOrd="0" destOrd="0" presId="urn:microsoft.com/office/officeart/2018/2/layout/IconVerticalSolidList"/>
    <dgm:cxn modelId="{F066F04B-0C28-49C2-950F-48C3398432A3}" srcId="{AE2548E4-F975-4E73-A482-A6E4E30DD087}" destId="{6855C29C-D1D2-47BB-A466-17A02819FC0B}" srcOrd="3" destOrd="0" parTransId="{E89922CA-8122-4AD7-84E1-BC185E948504}" sibTransId="{1A2C0D10-F154-40E2-AB15-D918D20D1671}"/>
    <dgm:cxn modelId="{35100F9C-3F04-4A38-86B8-7A8B8FA26491}" type="presOf" srcId="{E0D8049E-8558-465F-866C-91669DE4CDB7}" destId="{42E255FA-6588-4117-8EA4-590F1597F6C3}" srcOrd="0" destOrd="0" presId="urn:microsoft.com/office/officeart/2018/2/layout/IconVerticalSolidList"/>
    <dgm:cxn modelId="{0567CFAE-8484-4529-A32D-C8E44B0E5A22}" srcId="{AE2548E4-F975-4E73-A482-A6E4E30DD087}" destId="{2596B4D6-3AE1-4937-8AE1-F267AF0414B9}" srcOrd="2" destOrd="0" parTransId="{33301B8B-6C35-47A6-B27C-CB46880FD6A6}" sibTransId="{521CD8C8-3C9B-4DC4-BF67-FC9D284609F5}"/>
    <dgm:cxn modelId="{50245AED-D952-4DD5-B270-04B01C4DCBD2}" type="presOf" srcId="{6855C29C-D1D2-47BB-A466-17A02819FC0B}" destId="{35BF4802-46E3-4E4E-80AE-D03EDA1DAE7B}" srcOrd="0" destOrd="0" presId="urn:microsoft.com/office/officeart/2018/2/layout/IconVerticalSolidList"/>
    <dgm:cxn modelId="{49B6C3F7-CDAE-4805-AE8E-58393701E21F}" srcId="{AE2548E4-F975-4E73-A482-A6E4E30DD087}" destId="{F36FEAE6-E08F-4522-A828-F1FFDCE96B94}" srcOrd="1" destOrd="0" parTransId="{921FD709-3493-4EF3-8C54-9B986220C5FA}" sibTransId="{0618C7A3-72CD-47D4-839A-1F2D1A286ED2}"/>
    <dgm:cxn modelId="{06B83EA6-0D43-4E15-B7E1-905DFDDB9AA5}" type="presParOf" srcId="{5A934D26-9ADC-415E-9ED7-4DD21EFF42F5}" destId="{463A1DE1-CC0C-4D6B-B2B9-BEABA722B733}" srcOrd="0" destOrd="0" presId="urn:microsoft.com/office/officeart/2018/2/layout/IconVerticalSolidList"/>
    <dgm:cxn modelId="{C6783CD2-C972-4F7E-AED0-E57C76C7FC8E}" type="presParOf" srcId="{463A1DE1-CC0C-4D6B-B2B9-BEABA722B733}" destId="{7378C9CF-F5B2-4418-81A0-86C757B058E5}" srcOrd="0" destOrd="0" presId="urn:microsoft.com/office/officeart/2018/2/layout/IconVerticalSolidList"/>
    <dgm:cxn modelId="{AF6E62F5-A14A-4CE0-B31B-86C90057E9A7}" type="presParOf" srcId="{463A1DE1-CC0C-4D6B-B2B9-BEABA722B733}" destId="{02A50134-0F8D-4519-8F86-5AB3EBA92276}" srcOrd="1" destOrd="0" presId="urn:microsoft.com/office/officeart/2018/2/layout/IconVerticalSolidList"/>
    <dgm:cxn modelId="{4A27E880-699E-4F33-8809-DD82D475A1FB}" type="presParOf" srcId="{463A1DE1-CC0C-4D6B-B2B9-BEABA722B733}" destId="{2BA3B08D-0E23-4F84-B8CB-03ED18A88D31}" srcOrd="2" destOrd="0" presId="urn:microsoft.com/office/officeart/2018/2/layout/IconVerticalSolidList"/>
    <dgm:cxn modelId="{46485F3D-793E-42E4-BB68-32BB3C98E164}" type="presParOf" srcId="{463A1DE1-CC0C-4D6B-B2B9-BEABA722B733}" destId="{42E255FA-6588-4117-8EA4-590F1597F6C3}" srcOrd="3" destOrd="0" presId="urn:microsoft.com/office/officeart/2018/2/layout/IconVerticalSolidList"/>
    <dgm:cxn modelId="{08093E67-B1C2-493B-94CF-1F8219383F13}" type="presParOf" srcId="{5A934D26-9ADC-415E-9ED7-4DD21EFF42F5}" destId="{C9DAA0CF-1900-4765-A5BA-5CC61F8CA32C}" srcOrd="1" destOrd="0" presId="urn:microsoft.com/office/officeart/2018/2/layout/IconVerticalSolidList"/>
    <dgm:cxn modelId="{02CF6522-D8D8-44A9-9DE3-E49E9257DEB8}" type="presParOf" srcId="{5A934D26-9ADC-415E-9ED7-4DD21EFF42F5}" destId="{22ABAD4D-28D0-41EB-AE11-59D465271D09}" srcOrd="2" destOrd="0" presId="urn:microsoft.com/office/officeart/2018/2/layout/IconVerticalSolidList"/>
    <dgm:cxn modelId="{4008981D-19F1-450A-BC85-919FF92EF4D8}" type="presParOf" srcId="{22ABAD4D-28D0-41EB-AE11-59D465271D09}" destId="{F51E26A5-6ECD-4E0A-8C49-92C2F2CD37F8}" srcOrd="0" destOrd="0" presId="urn:microsoft.com/office/officeart/2018/2/layout/IconVerticalSolidList"/>
    <dgm:cxn modelId="{E1FE1B04-3C50-4BAE-8CE5-CAF20FC3AA74}" type="presParOf" srcId="{22ABAD4D-28D0-41EB-AE11-59D465271D09}" destId="{12E8427C-0351-4112-B8F1-78D71DA306F4}" srcOrd="1" destOrd="0" presId="urn:microsoft.com/office/officeart/2018/2/layout/IconVerticalSolidList"/>
    <dgm:cxn modelId="{05C0E268-7632-4F62-88D8-833AD453B7DA}" type="presParOf" srcId="{22ABAD4D-28D0-41EB-AE11-59D465271D09}" destId="{DD04CA74-F31C-411D-952D-D5EE59D3B1DC}" srcOrd="2" destOrd="0" presId="urn:microsoft.com/office/officeart/2018/2/layout/IconVerticalSolidList"/>
    <dgm:cxn modelId="{D0674479-19C9-4BAD-B6FA-5EEC0C32699D}" type="presParOf" srcId="{22ABAD4D-28D0-41EB-AE11-59D465271D09}" destId="{979BB3A8-86E3-4E1D-B1EB-0E4668DE00E7}" srcOrd="3" destOrd="0" presId="urn:microsoft.com/office/officeart/2018/2/layout/IconVerticalSolidList"/>
    <dgm:cxn modelId="{4571B59B-0551-450A-81C8-8628F25A1BE8}" type="presParOf" srcId="{5A934D26-9ADC-415E-9ED7-4DD21EFF42F5}" destId="{0D0F75E9-D066-4E75-8334-242BAB8E8452}" srcOrd="3" destOrd="0" presId="urn:microsoft.com/office/officeart/2018/2/layout/IconVerticalSolidList"/>
    <dgm:cxn modelId="{A3102823-F023-4D9F-A03A-81F7E24F7E37}" type="presParOf" srcId="{5A934D26-9ADC-415E-9ED7-4DD21EFF42F5}" destId="{039684C0-C19C-4092-97C7-CBFBF27AD8B5}" srcOrd="4" destOrd="0" presId="urn:microsoft.com/office/officeart/2018/2/layout/IconVerticalSolidList"/>
    <dgm:cxn modelId="{2CD9C6D6-E7D3-401C-AE02-B1D2DFB4C090}" type="presParOf" srcId="{039684C0-C19C-4092-97C7-CBFBF27AD8B5}" destId="{FBFD56C3-0C4B-4DE8-9529-548CE3D6631B}" srcOrd="0" destOrd="0" presId="urn:microsoft.com/office/officeart/2018/2/layout/IconVerticalSolidList"/>
    <dgm:cxn modelId="{52A567F5-2BFC-4659-A0C2-D5223AA981C6}" type="presParOf" srcId="{039684C0-C19C-4092-97C7-CBFBF27AD8B5}" destId="{527BF4F5-A23B-41C5-B946-CAC3FDF40D17}" srcOrd="1" destOrd="0" presId="urn:microsoft.com/office/officeart/2018/2/layout/IconVerticalSolidList"/>
    <dgm:cxn modelId="{4FB0C470-F5FC-44DD-A505-D157FB51CDAD}" type="presParOf" srcId="{039684C0-C19C-4092-97C7-CBFBF27AD8B5}" destId="{0C527F23-A413-430A-8373-607357CC36AE}" srcOrd="2" destOrd="0" presId="urn:microsoft.com/office/officeart/2018/2/layout/IconVerticalSolidList"/>
    <dgm:cxn modelId="{1E6D7473-AE6C-42F2-A340-52E5757FF13E}" type="presParOf" srcId="{039684C0-C19C-4092-97C7-CBFBF27AD8B5}" destId="{CD296E17-030E-4D11-90C5-A4B30EEDCD7D}" srcOrd="3" destOrd="0" presId="urn:microsoft.com/office/officeart/2018/2/layout/IconVerticalSolidList"/>
    <dgm:cxn modelId="{F83E1E9D-0C46-467A-8A10-81B38ED34E3E}" type="presParOf" srcId="{5A934D26-9ADC-415E-9ED7-4DD21EFF42F5}" destId="{66D4747F-B8FB-4C6E-85AC-D776C6D0B82C}" srcOrd="5" destOrd="0" presId="urn:microsoft.com/office/officeart/2018/2/layout/IconVerticalSolidList"/>
    <dgm:cxn modelId="{25F14BFE-018F-479D-87F5-6991C00D342D}" type="presParOf" srcId="{5A934D26-9ADC-415E-9ED7-4DD21EFF42F5}" destId="{EDAE2D44-3D99-4893-8EB8-94CE8A8BBAFD}" srcOrd="6" destOrd="0" presId="urn:microsoft.com/office/officeart/2018/2/layout/IconVerticalSolidList"/>
    <dgm:cxn modelId="{36071A5E-5118-4D68-8FFF-155B1C99F528}" type="presParOf" srcId="{EDAE2D44-3D99-4893-8EB8-94CE8A8BBAFD}" destId="{E3063107-3428-48E3-B159-BBE165E07C0C}" srcOrd="0" destOrd="0" presId="urn:microsoft.com/office/officeart/2018/2/layout/IconVerticalSolidList"/>
    <dgm:cxn modelId="{14D7D1FB-3334-4364-8EC8-EC1B1D6CD59B}" type="presParOf" srcId="{EDAE2D44-3D99-4893-8EB8-94CE8A8BBAFD}" destId="{ADE5F696-5695-4070-B95F-5D6D1BD7EFB4}" srcOrd="1" destOrd="0" presId="urn:microsoft.com/office/officeart/2018/2/layout/IconVerticalSolidList"/>
    <dgm:cxn modelId="{A964408C-4D89-49C5-A198-4DF1C546F970}" type="presParOf" srcId="{EDAE2D44-3D99-4893-8EB8-94CE8A8BBAFD}" destId="{4466D323-8D6A-4005-9EA3-A4D907092C13}" srcOrd="2" destOrd="0" presId="urn:microsoft.com/office/officeart/2018/2/layout/IconVerticalSolidList"/>
    <dgm:cxn modelId="{AFE77E6C-ECB1-4599-AAEB-F92CA4F4646C}" type="presParOf" srcId="{EDAE2D44-3D99-4893-8EB8-94CE8A8BBAFD}" destId="{35BF4802-46E3-4E4E-80AE-D03EDA1DAE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7C48AE-A15E-42D6-B1F6-25FA782D2E9F}"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C16CF322-CE78-4C3B-9CE6-459A6E061468}">
      <dgm:prSet custT="1"/>
      <dgm:spPr/>
      <dgm:t>
        <a:bodyPr/>
        <a:lstStyle/>
        <a:p>
          <a:r>
            <a:rPr lang="en-US" sz="1800" b="1" dirty="0"/>
            <a:t>Health and Personal Fitness </a:t>
          </a:r>
          <a:r>
            <a:rPr lang="en-US" sz="1800" dirty="0"/>
            <a:t>are not electives. Every student must take Health and Personal Fitness to meet graduation requirements. </a:t>
          </a:r>
        </a:p>
      </dgm:t>
    </dgm:pt>
    <dgm:pt modelId="{6E35FE46-99DA-4CAC-A433-C85625D415C3}" type="parTrans" cxnId="{975ADECB-D8BA-4F5D-802D-F6EB6A1CD042}">
      <dgm:prSet/>
      <dgm:spPr/>
      <dgm:t>
        <a:bodyPr/>
        <a:lstStyle/>
        <a:p>
          <a:endParaRPr lang="en-US"/>
        </a:p>
      </dgm:t>
    </dgm:pt>
    <dgm:pt modelId="{8B5A6C55-4FF5-42C7-9457-3B9B7DB862C9}" type="sibTrans" cxnId="{975ADECB-D8BA-4F5D-802D-F6EB6A1CD042}">
      <dgm:prSet/>
      <dgm:spPr/>
      <dgm:t>
        <a:bodyPr/>
        <a:lstStyle/>
        <a:p>
          <a:endParaRPr lang="en-US"/>
        </a:p>
      </dgm:t>
    </dgm:pt>
    <dgm:pt modelId="{EE23D8DA-0E97-4FE2-BD54-825B39AE787E}">
      <dgm:prSet custT="1"/>
      <dgm:spPr/>
      <dgm:t>
        <a:bodyPr/>
        <a:lstStyle/>
        <a:p>
          <a:r>
            <a:rPr lang="en-US" sz="1700" dirty="0"/>
            <a:t>The only exception to this rule is for JROTC students. You must successfully complete 3 semesters, earning 3 credits, in JROTC to exempt the Health and Personal Fitness Requirement</a:t>
          </a:r>
          <a:r>
            <a:rPr lang="en-US" sz="1600" dirty="0"/>
            <a:t>.</a:t>
          </a:r>
        </a:p>
      </dgm:t>
    </dgm:pt>
    <dgm:pt modelId="{BCFB70EE-A4A1-4B68-82E6-D4E4B5FBA33A}" type="parTrans" cxnId="{D8AE7735-F549-4AE4-949C-602892FDE001}">
      <dgm:prSet/>
      <dgm:spPr/>
      <dgm:t>
        <a:bodyPr/>
        <a:lstStyle/>
        <a:p>
          <a:endParaRPr lang="en-US"/>
        </a:p>
      </dgm:t>
    </dgm:pt>
    <dgm:pt modelId="{BA4883EA-F7A6-4564-BA8E-C90BF065490E}" type="sibTrans" cxnId="{D8AE7735-F549-4AE4-949C-602892FDE001}">
      <dgm:prSet/>
      <dgm:spPr/>
      <dgm:t>
        <a:bodyPr/>
        <a:lstStyle/>
        <a:p>
          <a:endParaRPr lang="en-US"/>
        </a:p>
      </dgm:t>
    </dgm:pt>
    <dgm:pt modelId="{35AC6B3C-57DF-495A-A60A-E0E64D6631F6}">
      <dgm:prSet custT="1"/>
      <dgm:spPr/>
      <dgm:t>
        <a:bodyPr/>
        <a:lstStyle/>
        <a:p>
          <a:r>
            <a:rPr lang="en-US" sz="1800" dirty="0"/>
            <a:t>If you have not had Health, Personal Fitness or JROTC, please contact your counselor</a:t>
          </a:r>
          <a:r>
            <a:rPr lang="en-US" sz="1600" dirty="0"/>
            <a:t>.</a:t>
          </a:r>
        </a:p>
      </dgm:t>
    </dgm:pt>
    <dgm:pt modelId="{A68D4E70-207E-4BB1-89CC-288E24609362}" type="parTrans" cxnId="{584D3BC4-8D0C-4178-B94F-7A71B4C3892B}">
      <dgm:prSet/>
      <dgm:spPr/>
      <dgm:t>
        <a:bodyPr/>
        <a:lstStyle/>
        <a:p>
          <a:endParaRPr lang="en-US"/>
        </a:p>
      </dgm:t>
    </dgm:pt>
    <dgm:pt modelId="{DE03EB49-EE78-46C9-9D5F-253AC0042426}" type="sibTrans" cxnId="{584D3BC4-8D0C-4178-B94F-7A71B4C3892B}">
      <dgm:prSet/>
      <dgm:spPr/>
      <dgm:t>
        <a:bodyPr/>
        <a:lstStyle/>
        <a:p>
          <a:endParaRPr lang="en-US"/>
        </a:p>
      </dgm:t>
    </dgm:pt>
    <dgm:pt modelId="{E41934A8-699E-4681-BC6E-517AB3004122}">
      <dgm:prSet custT="1"/>
      <dgm:spPr/>
      <dgm:t>
        <a:bodyPr/>
        <a:lstStyle/>
        <a:p>
          <a:r>
            <a:rPr lang="en-US" sz="1700" b="1" dirty="0"/>
            <a:t>World Language </a:t>
          </a:r>
          <a:r>
            <a:rPr lang="en-US" sz="1700" dirty="0"/>
            <a:t>– You do not have to take a world language to graduate. However, you </a:t>
          </a:r>
          <a:r>
            <a:rPr lang="en-US" sz="1700" i="1" dirty="0"/>
            <a:t>do</a:t>
          </a:r>
          <a:r>
            <a:rPr lang="en-US" sz="1700" dirty="0"/>
            <a:t> need 2 years in the same language to enter most four-year colleges. </a:t>
          </a:r>
        </a:p>
      </dgm:t>
    </dgm:pt>
    <dgm:pt modelId="{0B1D8CCE-5E57-4E2C-9E20-6A4865DBA4CF}" type="parTrans" cxnId="{D9EFD6DA-8BBC-4087-A4C3-C54F25F3EFAF}">
      <dgm:prSet/>
      <dgm:spPr/>
      <dgm:t>
        <a:bodyPr/>
        <a:lstStyle/>
        <a:p>
          <a:endParaRPr lang="en-US"/>
        </a:p>
      </dgm:t>
    </dgm:pt>
    <dgm:pt modelId="{B95ACA97-9EC1-4AFF-B119-84AAC35DA621}" type="sibTrans" cxnId="{D9EFD6DA-8BBC-4087-A4C3-C54F25F3EFAF}">
      <dgm:prSet/>
      <dgm:spPr/>
      <dgm:t>
        <a:bodyPr/>
        <a:lstStyle/>
        <a:p>
          <a:endParaRPr lang="en-US"/>
        </a:p>
      </dgm:t>
    </dgm:pt>
    <dgm:pt modelId="{131728E8-DC98-4E62-9FD6-3E7FB6849D70}">
      <dgm:prSet custT="1"/>
      <dgm:spPr/>
      <dgm:t>
        <a:bodyPr/>
        <a:lstStyle/>
        <a:p>
          <a:r>
            <a:rPr lang="en-US" sz="1800" dirty="0"/>
            <a:t>Example: Spanish 1 &amp; 2 or French 1 &amp; 2. Not Spanish I and French I</a:t>
          </a:r>
          <a:r>
            <a:rPr lang="en-US" sz="1600" dirty="0"/>
            <a:t>.</a:t>
          </a:r>
        </a:p>
      </dgm:t>
    </dgm:pt>
    <dgm:pt modelId="{3344F136-73E6-4C21-BFCA-05AAE67B02F4}" type="parTrans" cxnId="{44AE3D35-8401-4EAA-82F2-C9B1EFDA52A3}">
      <dgm:prSet/>
      <dgm:spPr/>
      <dgm:t>
        <a:bodyPr/>
        <a:lstStyle/>
        <a:p>
          <a:endParaRPr lang="en-US"/>
        </a:p>
      </dgm:t>
    </dgm:pt>
    <dgm:pt modelId="{27738BD5-7272-449A-B3FC-CFCD72E3E659}" type="sibTrans" cxnId="{44AE3D35-8401-4EAA-82F2-C9B1EFDA52A3}">
      <dgm:prSet/>
      <dgm:spPr/>
      <dgm:t>
        <a:bodyPr/>
        <a:lstStyle/>
        <a:p>
          <a:endParaRPr lang="en-US"/>
        </a:p>
      </dgm:t>
    </dgm:pt>
    <dgm:pt modelId="{A977B600-0EC6-4BD8-804A-82788B7DF669}" type="pres">
      <dgm:prSet presAssocID="{547C48AE-A15E-42D6-B1F6-25FA782D2E9F}" presName="diagram" presStyleCnt="0">
        <dgm:presLayoutVars>
          <dgm:dir/>
          <dgm:resizeHandles val="exact"/>
        </dgm:presLayoutVars>
      </dgm:prSet>
      <dgm:spPr/>
    </dgm:pt>
    <dgm:pt modelId="{17F4E1A0-F3F0-405B-A7ED-FC772FE8EB22}" type="pres">
      <dgm:prSet presAssocID="{C16CF322-CE78-4C3B-9CE6-459A6E061468}" presName="node" presStyleLbl="node1" presStyleIdx="0" presStyleCnt="5" custScaleY="119599">
        <dgm:presLayoutVars>
          <dgm:bulletEnabled val="1"/>
        </dgm:presLayoutVars>
      </dgm:prSet>
      <dgm:spPr/>
    </dgm:pt>
    <dgm:pt modelId="{D485086D-7A35-425A-B6EB-1C56A1881E11}" type="pres">
      <dgm:prSet presAssocID="{8B5A6C55-4FF5-42C7-9457-3B9B7DB862C9}" presName="sibTrans" presStyleCnt="0"/>
      <dgm:spPr/>
    </dgm:pt>
    <dgm:pt modelId="{5B88F8CA-DDE3-474B-822A-2A18D90D6FBE}" type="pres">
      <dgm:prSet presAssocID="{EE23D8DA-0E97-4FE2-BD54-825B39AE787E}" presName="node" presStyleLbl="node1" presStyleIdx="1" presStyleCnt="5" custScaleY="120604">
        <dgm:presLayoutVars>
          <dgm:bulletEnabled val="1"/>
        </dgm:presLayoutVars>
      </dgm:prSet>
      <dgm:spPr/>
    </dgm:pt>
    <dgm:pt modelId="{718CEDB9-CF0C-4C2F-92CA-74CF3A7C587D}" type="pres">
      <dgm:prSet presAssocID="{BA4883EA-F7A6-4564-BA8E-C90BF065490E}" presName="sibTrans" presStyleCnt="0"/>
      <dgm:spPr/>
    </dgm:pt>
    <dgm:pt modelId="{A7C5026F-C3BE-470A-8BA0-3102E35AB158}" type="pres">
      <dgm:prSet presAssocID="{35AC6B3C-57DF-495A-A60A-E0E64D6631F6}" presName="node" presStyleLbl="node1" presStyleIdx="2" presStyleCnt="5" custScaleY="115470">
        <dgm:presLayoutVars>
          <dgm:bulletEnabled val="1"/>
        </dgm:presLayoutVars>
      </dgm:prSet>
      <dgm:spPr/>
    </dgm:pt>
    <dgm:pt modelId="{4809B134-65CD-4F78-9AF6-1E6204BD06A7}" type="pres">
      <dgm:prSet presAssocID="{DE03EB49-EE78-46C9-9D5F-253AC0042426}" presName="sibTrans" presStyleCnt="0"/>
      <dgm:spPr/>
    </dgm:pt>
    <dgm:pt modelId="{6EC95E61-1179-4E19-86BE-516528882250}" type="pres">
      <dgm:prSet presAssocID="{E41934A8-699E-4681-BC6E-517AB3004122}" presName="node" presStyleLbl="node1" presStyleIdx="3" presStyleCnt="5" custScaleY="127306">
        <dgm:presLayoutVars>
          <dgm:bulletEnabled val="1"/>
        </dgm:presLayoutVars>
      </dgm:prSet>
      <dgm:spPr/>
    </dgm:pt>
    <dgm:pt modelId="{AE021626-B67D-4656-85BD-38E978AAEB02}" type="pres">
      <dgm:prSet presAssocID="{B95ACA97-9EC1-4AFF-B119-84AAC35DA621}" presName="sibTrans" presStyleCnt="0"/>
      <dgm:spPr/>
    </dgm:pt>
    <dgm:pt modelId="{8CFCF074-515D-4BA3-AF78-311D579E4D6E}" type="pres">
      <dgm:prSet presAssocID="{131728E8-DC98-4E62-9FD6-3E7FB6849D70}" presName="node" presStyleLbl="node1" presStyleIdx="4" presStyleCnt="5" custScaleY="134365">
        <dgm:presLayoutVars>
          <dgm:bulletEnabled val="1"/>
        </dgm:presLayoutVars>
      </dgm:prSet>
      <dgm:spPr/>
    </dgm:pt>
  </dgm:ptLst>
  <dgm:cxnLst>
    <dgm:cxn modelId="{72DD1627-C97A-43C0-8D6F-A0BA8A309907}" type="presOf" srcId="{131728E8-DC98-4E62-9FD6-3E7FB6849D70}" destId="{8CFCF074-515D-4BA3-AF78-311D579E4D6E}" srcOrd="0" destOrd="0" presId="urn:microsoft.com/office/officeart/2005/8/layout/default"/>
    <dgm:cxn modelId="{44AE3D35-8401-4EAA-82F2-C9B1EFDA52A3}" srcId="{547C48AE-A15E-42D6-B1F6-25FA782D2E9F}" destId="{131728E8-DC98-4E62-9FD6-3E7FB6849D70}" srcOrd="4" destOrd="0" parTransId="{3344F136-73E6-4C21-BFCA-05AAE67B02F4}" sibTransId="{27738BD5-7272-449A-B3FC-CFCD72E3E659}"/>
    <dgm:cxn modelId="{D8AE7735-F549-4AE4-949C-602892FDE001}" srcId="{547C48AE-A15E-42D6-B1F6-25FA782D2E9F}" destId="{EE23D8DA-0E97-4FE2-BD54-825B39AE787E}" srcOrd="1" destOrd="0" parTransId="{BCFB70EE-A4A1-4B68-82E6-D4E4B5FBA33A}" sibTransId="{BA4883EA-F7A6-4564-BA8E-C90BF065490E}"/>
    <dgm:cxn modelId="{A36E2E39-B7F1-4821-98FE-8530E01D097D}" type="presOf" srcId="{EE23D8DA-0E97-4FE2-BD54-825B39AE787E}" destId="{5B88F8CA-DDE3-474B-822A-2A18D90D6FBE}" srcOrd="0" destOrd="0" presId="urn:microsoft.com/office/officeart/2005/8/layout/default"/>
    <dgm:cxn modelId="{1044C244-CD1B-42E7-8CF0-3C7DA1E90826}" type="presOf" srcId="{C16CF322-CE78-4C3B-9CE6-459A6E061468}" destId="{17F4E1A0-F3F0-405B-A7ED-FC772FE8EB22}" srcOrd="0" destOrd="0" presId="urn:microsoft.com/office/officeart/2005/8/layout/default"/>
    <dgm:cxn modelId="{230E6EA4-090F-4042-A801-311993283481}" type="presOf" srcId="{E41934A8-699E-4681-BC6E-517AB3004122}" destId="{6EC95E61-1179-4E19-86BE-516528882250}" srcOrd="0" destOrd="0" presId="urn:microsoft.com/office/officeart/2005/8/layout/default"/>
    <dgm:cxn modelId="{584D3BC4-8D0C-4178-B94F-7A71B4C3892B}" srcId="{547C48AE-A15E-42D6-B1F6-25FA782D2E9F}" destId="{35AC6B3C-57DF-495A-A60A-E0E64D6631F6}" srcOrd="2" destOrd="0" parTransId="{A68D4E70-207E-4BB1-89CC-288E24609362}" sibTransId="{DE03EB49-EE78-46C9-9D5F-253AC0042426}"/>
    <dgm:cxn modelId="{975ADECB-D8BA-4F5D-802D-F6EB6A1CD042}" srcId="{547C48AE-A15E-42D6-B1F6-25FA782D2E9F}" destId="{C16CF322-CE78-4C3B-9CE6-459A6E061468}" srcOrd="0" destOrd="0" parTransId="{6E35FE46-99DA-4CAC-A433-C85625D415C3}" sibTransId="{8B5A6C55-4FF5-42C7-9457-3B9B7DB862C9}"/>
    <dgm:cxn modelId="{78077FD9-EFB4-4E95-8676-16DCC63E3B52}" type="presOf" srcId="{35AC6B3C-57DF-495A-A60A-E0E64D6631F6}" destId="{A7C5026F-C3BE-470A-8BA0-3102E35AB158}" srcOrd="0" destOrd="0" presId="urn:microsoft.com/office/officeart/2005/8/layout/default"/>
    <dgm:cxn modelId="{47CE63DA-AB52-4FB5-B6C8-AF08278E3852}" type="presOf" srcId="{547C48AE-A15E-42D6-B1F6-25FA782D2E9F}" destId="{A977B600-0EC6-4BD8-804A-82788B7DF669}" srcOrd="0" destOrd="0" presId="urn:microsoft.com/office/officeart/2005/8/layout/default"/>
    <dgm:cxn modelId="{D9EFD6DA-8BBC-4087-A4C3-C54F25F3EFAF}" srcId="{547C48AE-A15E-42D6-B1F6-25FA782D2E9F}" destId="{E41934A8-699E-4681-BC6E-517AB3004122}" srcOrd="3" destOrd="0" parTransId="{0B1D8CCE-5E57-4E2C-9E20-6A4865DBA4CF}" sibTransId="{B95ACA97-9EC1-4AFF-B119-84AAC35DA621}"/>
    <dgm:cxn modelId="{0A3F0ACB-D795-41C7-BB70-D314B20FC8F7}" type="presParOf" srcId="{A977B600-0EC6-4BD8-804A-82788B7DF669}" destId="{17F4E1A0-F3F0-405B-A7ED-FC772FE8EB22}" srcOrd="0" destOrd="0" presId="urn:microsoft.com/office/officeart/2005/8/layout/default"/>
    <dgm:cxn modelId="{AFA66C38-755F-4BB9-BE96-7A4B2FE539FA}" type="presParOf" srcId="{A977B600-0EC6-4BD8-804A-82788B7DF669}" destId="{D485086D-7A35-425A-B6EB-1C56A1881E11}" srcOrd="1" destOrd="0" presId="urn:microsoft.com/office/officeart/2005/8/layout/default"/>
    <dgm:cxn modelId="{1F8BA073-21A1-4ACC-A5E4-6347760DF552}" type="presParOf" srcId="{A977B600-0EC6-4BD8-804A-82788B7DF669}" destId="{5B88F8CA-DDE3-474B-822A-2A18D90D6FBE}" srcOrd="2" destOrd="0" presId="urn:microsoft.com/office/officeart/2005/8/layout/default"/>
    <dgm:cxn modelId="{4ACEC74E-EEB0-44EF-8873-D7590943F640}" type="presParOf" srcId="{A977B600-0EC6-4BD8-804A-82788B7DF669}" destId="{718CEDB9-CF0C-4C2F-92CA-74CF3A7C587D}" srcOrd="3" destOrd="0" presId="urn:microsoft.com/office/officeart/2005/8/layout/default"/>
    <dgm:cxn modelId="{F70A74BF-6CEB-4E87-AA23-6375A9A55E08}" type="presParOf" srcId="{A977B600-0EC6-4BD8-804A-82788B7DF669}" destId="{A7C5026F-C3BE-470A-8BA0-3102E35AB158}" srcOrd="4" destOrd="0" presId="urn:microsoft.com/office/officeart/2005/8/layout/default"/>
    <dgm:cxn modelId="{E491D4FF-024F-493F-A548-0F53FAB140E5}" type="presParOf" srcId="{A977B600-0EC6-4BD8-804A-82788B7DF669}" destId="{4809B134-65CD-4F78-9AF6-1E6204BD06A7}" srcOrd="5" destOrd="0" presId="urn:microsoft.com/office/officeart/2005/8/layout/default"/>
    <dgm:cxn modelId="{608F51DC-2E5B-4EB3-B0AA-694E32866066}" type="presParOf" srcId="{A977B600-0EC6-4BD8-804A-82788B7DF669}" destId="{6EC95E61-1179-4E19-86BE-516528882250}" srcOrd="6" destOrd="0" presId="urn:microsoft.com/office/officeart/2005/8/layout/default"/>
    <dgm:cxn modelId="{A80416DF-0C9B-4F79-A9DE-C61DF9973A49}" type="presParOf" srcId="{A977B600-0EC6-4BD8-804A-82788B7DF669}" destId="{AE021626-B67D-4656-85BD-38E978AAEB02}" srcOrd="7" destOrd="0" presId="urn:microsoft.com/office/officeart/2005/8/layout/default"/>
    <dgm:cxn modelId="{7159D584-0236-4F4C-8792-F85EBAED42EB}" type="presParOf" srcId="{A977B600-0EC6-4BD8-804A-82788B7DF669}" destId="{8CFCF074-515D-4BA3-AF78-311D579E4D6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B2197-3D9D-47A2-A6B8-862C68D048CB}">
      <dsp:nvSpPr>
        <dsp:cNvPr id="0" name=""/>
        <dsp:cNvSpPr/>
      </dsp:nvSpPr>
      <dsp:spPr>
        <a:xfrm>
          <a:off x="449337" y="603"/>
          <a:ext cx="947882" cy="94788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E5BEA-01F3-4899-A0D9-FC1349BA8549}">
      <dsp:nvSpPr>
        <dsp:cNvPr id="0" name=""/>
        <dsp:cNvSpPr/>
      </dsp:nvSpPr>
      <dsp:spPr>
        <a:xfrm>
          <a:off x="651345" y="202611"/>
          <a:ext cx="543867" cy="5438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C38F16-DA88-40E4-8166-9733F2A9CC73}">
      <dsp:nvSpPr>
        <dsp:cNvPr id="0" name=""/>
        <dsp:cNvSpPr/>
      </dsp:nvSpPr>
      <dsp:spPr>
        <a:xfrm>
          <a:off x="146326" y="1243728"/>
          <a:ext cx="1553906" cy="62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Graduation Requirements</a:t>
          </a:r>
        </a:p>
      </dsp:txBody>
      <dsp:txXfrm>
        <a:off x="146326" y="1243728"/>
        <a:ext cx="1553906" cy="621562"/>
      </dsp:txXfrm>
    </dsp:sp>
    <dsp:sp modelId="{4B1342DA-42CF-4240-BC40-384AFED97774}">
      <dsp:nvSpPr>
        <dsp:cNvPr id="0" name=""/>
        <dsp:cNvSpPr/>
      </dsp:nvSpPr>
      <dsp:spPr>
        <a:xfrm>
          <a:off x="2275177" y="603"/>
          <a:ext cx="947882" cy="94788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B3CC9-0C38-47A3-A848-9A83892E0500}">
      <dsp:nvSpPr>
        <dsp:cNvPr id="0" name=""/>
        <dsp:cNvSpPr/>
      </dsp:nvSpPr>
      <dsp:spPr>
        <a:xfrm>
          <a:off x="2477185" y="202611"/>
          <a:ext cx="543867" cy="5438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DB0459-1207-4C0E-B7D5-7A3FE4D857F6}">
      <dsp:nvSpPr>
        <dsp:cNvPr id="0" name=""/>
        <dsp:cNvSpPr/>
      </dsp:nvSpPr>
      <dsp:spPr>
        <a:xfrm>
          <a:off x="1972165" y="1243728"/>
          <a:ext cx="1553906" cy="62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Understanding Academic Recommendations for Next School Year</a:t>
          </a:r>
        </a:p>
      </dsp:txBody>
      <dsp:txXfrm>
        <a:off x="1972165" y="1243728"/>
        <a:ext cx="1553906" cy="621562"/>
      </dsp:txXfrm>
    </dsp:sp>
    <dsp:sp modelId="{CE5596F5-AD46-4619-9E0F-7DA8C2771173}">
      <dsp:nvSpPr>
        <dsp:cNvPr id="0" name=""/>
        <dsp:cNvSpPr/>
      </dsp:nvSpPr>
      <dsp:spPr>
        <a:xfrm>
          <a:off x="4101017" y="603"/>
          <a:ext cx="947882" cy="94788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578E1C-23B9-4651-AF34-D438D8EA3261}">
      <dsp:nvSpPr>
        <dsp:cNvPr id="0" name=""/>
        <dsp:cNvSpPr/>
      </dsp:nvSpPr>
      <dsp:spPr>
        <a:xfrm>
          <a:off x="4303025" y="202611"/>
          <a:ext cx="543867" cy="5438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0115C4-4FDF-4096-8231-57C8326BE539}">
      <dsp:nvSpPr>
        <dsp:cNvPr id="0" name=""/>
        <dsp:cNvSpPr/>
      </dsp:nvSpPr>
      <dsp:spPr>
        <a:xfrm>
          <a:off x="3798005" y="1243728"/>
          <a:ext cx="1553906" cy="62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Special Programs</a:t>
          </a:r>
        </a:p>
      </dsp:txBody>
      <dsp:txXfrm>
        <a:off x="3798005" y="1243728"/>
        <a:ext cx="1553906" cy="621562"/>
      </dsp:txXfrm>
    </dsp:sp>
    <dsp:sp modelId="{6A1FFAE2-A197-4362-8F25-3E9FD9140E1F}">
      <dsp:nvSpPr>
        <dsp:cNvPr id="0" name=""/>
        <dsp:cNvSpPr/>
      </dsp:nvSpPr>
      <dsp:spPr>
        <a:xfrm>
          <a:off x="5926857" y="603"/>
          <a:ext cx="947882" cy="947882"/>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E1CD8-EA41-4915-93B8-06533008D848}">
      <dsp:nvSpPr>
        <dsp:cNvPr id="0" name=""/>
        <dsp:cNvSpPr/>
      </dsp:nvSpPr>
      <dsp:spPr>
        <a:xfrm>
          <a:off x="6128865" y="202611"/>
          <a:ext cx="543867" cy="5438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A975D4-6DC7-4093-BF98-6BB154904305}">
      <dsp:nvSpPr>
        <dsp:cNvPr id="0" name=""/>
        <dsp:cNvSpPr/>
      </dsp:nvSpPr>
      <dsp:spPr>
        <a:xfrm>
          <a:off x="5623845" y="1243728"/>
          <a:ext cx="1553906" cy="62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Elective Registration</a:t>
          </a:r>
        </a:p>
      </dsp:txBody>
      <dsp:txXfrm>
        <a:off x="5623845" y="1243728"/>
        <a:ext cx="1553906" cy="621562"/>
      </dsp:txXfrm>
    </dsp:sp>
    <dsp:sp modelId="{FBBB9A77-D70E-44D3-9FEC-B6A810F04D39}">
      <dsp:nvSpPr>
        <dsp:cNvPr id="0" name=""/>
        <dsp:cNvSpPr/>
      </dsp:nvSpPr>
      <dsp:spPr>
        <a:xfrm>
          <a:off x="2275177" y="2253767"/>
          <a:ext cx="947882" cy="947882"/>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A752D-DB85-4C75-AF48-478C71FA67EB}">
      <dsp:nvSpPr>
        <dsp:cNvPr id="0" name=""/>
        <dsp:cNvSpPr/>
      </dsp:nvSpPr>
      <dsp:spPr>
        <a:xfrm>
          <a:off x="2477185" y="2455775"/>
          <a:ext cx="543867" cy="5438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236B88-FB8E-4C50-A9CC-B701B2E21CBB}">
      <dsp:nvSpPr>
        <dsp:cNvPr id="0" name=""/>
        <dsp:cNvSpPr/>
      </dsp:nvSpPr>
      <dsp:spPr>
        <a:xfrm>
          <a:off x="1972165" y="3496892"/>
          <a:ext cx="1553906" cy="62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Bridge Bill</a:t>
          </a:r>
        </a:p>
      </dsp:txBody>
      <dsp:txXfrm>
        <a:off x="1972165" y="3496892"/>
        <a:ext cx="1553906" cy="621562"/>
      </dsp:txXfrm>
    </dsp:sp>
    <dsp:sp modelId="{95460B4C-4EB3-4102-B548-35CF6A769B38}">
      <dsp:nvSpPr>
        <dsp:cNvPr id="0" name=""/>
        <dsp:cNvSpPr/>
      </dsp:nvSpPr>
      <dsp:spPr>
        <a:xfrm>
          <a:off x="4101017" y="2253767"/>
          <a:ext cx="947882" cy="94788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6624D9-F6A1-429F-B7E9-258BB416EBEE}">
      <dsp:nvSpPr>
        <dsp:cNvPr id="0" name=""/>
        <dsp:cNvSpPr/>
      </dsp:nvSpPr>
      <dsp:spPr>
        <a:xfrm>
          <a:off x="4303025" y="2455775"/>
          <a:ext cx="543867" cy="5438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E60B1-6115-4978-BDBE-D5C4AB187C3C}">
      <dsp:nvSpPr>
        <dsp:cNvPr id="0" name=""/>
        <dsp:cNvSpPr/>
      </dsp:nvSpPr>
      <dsp:spPr>
        <a:xfrm>
          <a:off x="3798005" y="3496892"/>
          <a:ext cx="1553906" cy="62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Mental health Resources</a:t>
          </a:r>
        </a:p>
      </dsp:txBody>
      <dsp:txXfrm>
        <a:off x="3798005" y="3496892"/>
        <a:ext cx="1553906" cy="621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21FC5-17CE-4301-AF8D-DE2DADC0B2C7}">
      <dsp:nvSpPr>
        <dsp:cNvPr id="0" name=""/>
        <dsp:cNvSpPr/>
      </dsp:nvSpPr>
      <dsp:spPr>
        <a:xfrm>
          <a:off x="0" y="5037"/>
          <a:ext cx="3330971" cy="2429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Each semester, your teachers make course selections for you based on how you performed in their classes that semester. </a:t>
          </a:r>
        </a:p>
      </dsp:txBody>
      <dsp:txXfrm>
        <a:off x="0" y="5037"/>
        <a:ext cx="3330971" cy="2429757"/>
      </dsp:txXfrm>
    </dsp:sp>
    <dsp:sp modelId="{89B34162-6315-4C5D-BD94-D68F3407508A}">
      <dsp:nvSpPr>
        <dsp:cNvPr id="0" name=""/>
        <dsp:cNvSpPr/>
      </dsp:nvSpPr>
      <dsp:spPr>
        <a:xfrm>
          <a:off x="3664069" y="1"/>
          <a:ext cx="3330971" cy="24398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For fall semester, this was done at the end of the semester. For this semester, teachers have already made these selections. </a:t>
          </a:r>
        </a:p>
      </dsp:txBody>
      <dsp:txXfrm>
        <a:off x="3664069" y="1"/>
        <a:ext cx="3330971" cy="2439830"/>
      </dsp:txXfrm>
    </dsp:sp>
    <dsp:sp modelId="{5FEE9BA3-5DD0-4A8A-AE63-F369862FDC86}">
      <dsp:nvSpPr>
        <dsp:cNvPr id="0" name=""/>
        <dsp:cNvSpPr/>
      </dsp:nvSpPr>
      <dsp:spPr>
        <a:xfrm>
          <a:off x="7328138" y="1"/>
          <a:ext cx="3330971" cy="24398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Many times, teachers will have discussions with the students about their recommended placement. </a:t>
          </a:r>
        </a:p>
      </dsp:txBody>
      <dsp:txXfrm>
        <a:off x="7328138" y="1"/>
        <a:ext cx="3330971" cy="2439830"/>
      </dsp:txXfrm>
    </dsp:sp>
    <dsp:sp modelId="{137765C8-0658-480F-A4A0-B4360EC1546B}">
      <dsp:nvSpPr>
        <dsp:cNvPr id="0" name=""/>
        <dsp:cNvSpPr/>
      </dsp:nvSpPr>
      <dsp:spPr>
        <a:xfrm>
          <a:off x="0" y="2772928"/>
          <a:ext cx="3330971" cy="25037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Please take an active role in your education by asking questions. </a:t>
          </a:r>
          <a:r>
            <a:rPr lang="en-US" sz="1800" kern="1200" dirty="0"/>
            <a:t>You and your parents/guardians will be able to view your recommended courses in your Academic Planner on Infinite Campus in April. </a:t>
          </a:r>
          <a:r>
            <a:rPr lang="en-US" sz="1800" b="1" kern="1200" dirty="0"/>
            <a:t>Your academics should not be a surprise in August when you get your schedule.</a:t>
          </a:r>
          <a:endParaRPr lang="en-US" sz="1800" kern="1200" dirty="0"/>
        </a:p>
      </dsp:txBody>
      <dsp:txXfrm>
        <a:off x="0" y="2772928"/>
        <a:ext cx="3330971" cy="2503784"/>
      </dsp:txXfrm>
    </dsp:sp>
    <dsp:sp modelId="{1F2EB378-B87A-4B1C-B035-3B40AC14B523}">
      <dsp:nvSpPr>
        <dsp:cNvPr id="0" name=""/>
        <dsp:cNvSpPr/>
      </dsp:nvSpPr>
      <dsp:spPr>
        <a:xfrm>
          <a:off x="3664069" y="2796821"/>
          <a:ext cx="3330971" cy="24559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 April, you may request changes by communicating with your Counselor. </a:t>
          </a:r>
        </a:p>
      </dsp:txBody>
      <dsp:txXfrm>
        <a:off x="3664069" y="2796821"/>
        <a:ext cx="3330971" cy="2455998"/>
      </dsp:txXfrm>
    </dsp:sp>
    <dsp:sp modelId="{D1D926C9-0D80-4AD8-AC42-7458821E4913}">
      <dsp:nvSpPr>
        <dsp:cNvPr id="0" name=""/>
        <dsp:cNvSpPr/>
      </dsp:nvSpPr>
      <dsp:spPr>
        <a:xfrm>
          <a:off x="7328138" y="2834914"/>
          <a:ext cx="3330971" cy="2379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All changes need to be made by the </a:t>
          </a:r>
          <a:r>
            <a:rPr lang="en-US" sz="2600" b="1" u="sng" kern="1200" dirty="0"/>
            <a:t>end of April </a:t>
          </a:r>
          <a:r>
            <a:rPr lang="en-US" sz="2600" kern="1200" dirty="0"/>
            <a:t>so we can allot our teachers and classes for next school year. </a:t>
          </a:r>
        </a:p>
      </dsp:txBody>
      <dsp:txXfrm>
        <a:off x="7328138" y="2834914"/>
        <a:ext cx="3330971" cy="2379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CCC1A-A37B-447F-B7EA-96DBCAC0D982}">
      <dsp:nvSpPr>
        <dsp:cNvPr id="0" name=""/>
        <dsp:cNvSpPr/>
      </dsp:nvSpPr>
      <dsp:spPr>
        <a:xfrm>
          <a:off x="0" y="104910"/>
          <a:ext cx="11582400" cy="859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Students who take an </a:t>
          </a:r>
          <a:r>
            <a:rPr lang="en-US" sz="2100" b="1" u="sng" kern="1200" dirty="0"/>
            <a:t>Honors</a:t>
          </a:r>
          <a:r>
            <a:rPr lang="en-US" sz="2100" kern="1200" dirty="0"/>
            <a:t> course earn </a:t>
          </a:r>
          <a:r>
            <a:rPr lang="en-US" sz="2100" b="1" u="sng" kern="1200" dirty="0"/>
            <a:t>5</a:t>
          </a:r>
          <a:r>
            <a:rPr lang="en-US" sz="2100" kern="1200" dirty="0"/>
            <a:t> additional bonus points on their final grade when passed with a 70 or higher.</a:t>
          </a:r>
          <a:r>
            <a:rPr lang="en-US" sz="2100" kern="1200" dirty="0">
              <a:latin typeface="Gill Sans Nova"/>
            </a:rPr>
            <a:t> </a:t>
          </a:r>
          <a:endParaRPr lang="en-US" sz="2100" kern="1200" dirty="0"/>
        </a:p>
      </dsp:txBody>
      <dsp:txXfrm>
        <a:off x="41979" y="146889"/>
        <a:ext cx="11498442" cy="775992"/>
      </dsp:txXfrm>
    </dsp:sp>
    <dsp:sp modelId="{69B3EC65-43EB-4E91-9AA7-9975E254C394}">
      <dsp:nvSpPr>
        <dsp:cNvPr id="0" name=""/>
        <dsp:cNvSpPr/>
      </dsp:nvSpPr>
      <dsp:spPr>
        <a:xfrm>
          <a:off x="0" y="1025340"/>
          <a:ext cx="11582400" cy="859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Students who take an </a:t>
          </a:r>
          <a:r>
            <a:rPr lang="en-US" sz="2100" b="1" u="sng" kern="1200" dirty="0"/>
            <a:t>AP</a:t>
          </a:r>
          <a:r>
            <a:rPr lang="en-US" sz="2100" kern="1200" dirty="0"/>
            <a:t> course earn </a:t>
          </a:r>
          <a:r>
            <a:rPr lang="en-US" sz="2100" b="1" u="sng" kern="1200" dirty="0"/>
            <a:t>10</a:t>
          </a:r>
          <a:r>
            <a:rPr lang="en-US" sz="2100" kern="1200" dirty="0"/>
            <a:t> additional bonus points on their final grade when passed with a  70 or higher. </a:t>
          </a:r>
        </a:p>
      </dsp:txBody>
      <dsp:txXfrm>
        <a:off x="41979" y="1067319"/>
        <a:ext cx="11498442" cy="775992"/>
      </dsp:txXfrm>
    </dsp:sp>
    <dsp:sp modelId="{533B03D4-94A4-4911-A9A4-2FDFC73F8C9A}">
      <dsp:nvSpPr>
        <dsp:cNvPr id="0" name=""/>
        <dsp:cNvSpPr/>
      </dsp:nvSpPr>
      <dsp:spPr>
        <a:xfrm>
          <a:off x="0" y="1945770"/>
          <a:ext cx="11582400" cy="859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As a reminder – the HOPE program </a:t>
          </a:r>
          <a:r>
            <a:rPr lang="en-US" sz="2100" kern="1200" dirty="0">
              <a:latin typeface="Gill Sans Nova"/>
            </a:rPr>
            <a:t>removes </a:t>
          </a:r>
          <a:r>
            <a:rPr lang="en-US" sz="2100" kern="1200" dirty="0"/>
            <a:t>bonus points awarded.</a:t>
          </a:r>
          <a:r>
            <a:rPr lang="en-US" sz="2100" kern="1200" dirty="0">
              <a:latin typeface="Gill Sans Nova"/>
            </a:rPr>
            <a:t> </a:t>
          </a:r>
          <a:endParaRPr lang="en-US" sz="2100" kern="1200" dirty="0"/>
        </a:p>
      </dsp:txBody>
      <dsp:txXfrm>
        <a:off x="41979" y="1987749"/>
        <a:ext cx="11498442" cy="775992"/>
      </dsp:txXfrm>
    </dsp:sp>
    <dsp:sp modelId="{5DA5A7AC-FD36-48FC-9E43-E1227BD32497}">
      <dsp:nvSpPr>
        <dsp:cNvPr id="0" name=""/>
        <dsp:cNvSpPr/>
      </dsp:nvSpPr>
      <dsp:spPr>
        <a:xfrm>
          <a:off x="0" y="2866200"/>
          <a:ext cx="11582400" cy="859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If you want to take an Honors or AP course and your teacher did not recommend you for the course – please see a counselor to complete an Honors/AP waiver.</a:t>
          </a:r>
        </a:p>
      </dsp:txBody>
      <dsp:txXfrm>
        <a:off x="41979" y="2908179"/>
        <a:ext cx="11498442" cy="775992"/>
      </dsp:txXfrm>
    </dsp:sp>
    <dsp:sp modelId="{ED399BF3-4AFC-403A-927B-41D1AB7C7663}">
      <dsp:nvSpPr>
        <dsp:cNvPr id="0" name=""/>
        <dsp:cNvSpPr/>
      </dsp:nvSpPr>
      <dsp:spPr>
        <a:xfrm>
          <a:off x="0" y="3786631"/>
          <a:ext cx="11582400" cy="859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If your teacher recommends Honors/AP and you do not want to take this level, you need to let your counselor know before the end of April for scheduling reasons.</a:t>
          </a:r>
          <a:r>
            <a:rPr lang="en-US" sz="2100" kern="1200" dirty="0">
              <a:latin typeface="Gill Sans Nova"/>
            </a:rPr>
            <a:t> </a:t>
          </a:r>
          <a:endParaRPr lang="en-US" sz="2100" kern="1200" dirty="0"/>
        </a:p>
      </dsp:txBody>
      <dsp:txXfrm>
        <a:off x="41979" y="3828610"/>
        <a:ext cx="11498442" cy="775992"/>
      </dsp:txXfrm>
    </dsp:sp>
    <dsp:sp modelId="{BD047BD9-52CB-4C31-9359-2946B1AC38FA}">
      <dsp:nvSpPr>
        <dsp:cNvPr id="0" name=""/>
        <dsp:cNvSpPr/>
      </dsp:nvSpPr>
      <dsp:spPr>
        <a:xfrm>
          <a:off x="0" y="4707061"/>
          <a:ext cx="11582400" cy="859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There is no guarantee you may drop your Honors or AP course if the on-level course is full come August. Please select your academics and electives wisely.</a:t>
          </a:r>
          <a:endParaRPr lang="en-US" sz="2100" kern="1200" dirty="0"/>
        </a:p>
      </dsp:txBody>
      <dsp:txXfrm>
        <a:off x="41979" y="4749040"/>
        <a:ext cx="11498442" cy="775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6C291-1B1E-47F2-AC66-A034BA4851E7}">
      <dsp:nvSpPr>
        <dsp:cNvPr id="0" name=""/>
        <dsp:cNvSpPr/>
      </dsp:nvSpPr>
      <dsp:spPr>
        <a:xfrm>
          <a:off x="0" y="5242"/>
          <a:ext cx="7586198" cy="111671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2C8496-7538-461D-BB9B-78311DC11BE2}">
      <dsp:nvSpPr>
        <dsp:cNvPr id="0" name=""/>
        <dsp:cNvSpPr/>
      </dsp:nvSpPr>
      <dsp:spPr>
        <a:xfrm>
          <a:off x="337805" y="256503"/>
          <a:ext cx="614192" cy="6141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7E0D37-51F0-4047-80AF-A9D050BBB2C8}">
      <dsp:nvSpPr>
        <dsp:cNvPr id="0" name=""/>
        <dsp:cNvSpPr/>
      </dsp:nvSpPr>
      <dsp:spPr>
        <a:xfrm>
          <a:off x="1289803" y="5242"/>
          <a:ext cx="6296394" cy="1116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86" tIns="118186" rIns="118186" bIns="118186" numCol="1" spcCol="1270" anchor="ctr" anchorCtr="0">
          <a:noAutofit/>
        </a:bodyPr>
        <a:lstStyle/>
        <a:p>
          <a:pPr marL="0" lvl="0" indent="0" algn="l" defTabSz="800100">
            <a:lnSpc>
              <a:spcPct val="90000"/>
            </a:lnSpc>
            <a:spcBef>
              <a:spcPct val="0"/>
            </a:spcBef>
            <a:spcAft>
              <a:spcPct val="35000"/>
            </a:spcAft>
            <a:buNone/>
          </a:pPr>
          <a:r>
            <a:rPr lang="en-US" sz="1800" kern="1200" dirty="0"/>
            <a:t>As mentioned in a previous slide, students will review their courses to ensure the academics and electives that are entered in their academic planner are correct. </a:t>
          </a:r>
        </a:p>
      </dsp:txBody>
      <dsp:txXfrm>
        <a:off x="1289803" y="5242"/>
        <a:ext cx="6296394" cy="1116713"/>
      </dsp:txXfrm>
    </dsp:sp>
    <dsp:sp modelId="{4CEFC6E2-06F0-4D3B-A410-AD9047D3BDAF}">
      <dsp:nvSpPr>
        <dsp:cNvPr id="0" name=""/>
        <dsp:cNvSpPr/>
      </dsp:nvSpPr>
      <dsp:spPr>
        <a:xfrm>
          <a:off x="0" y="1401134"/>
          <a:ext cx="7586198" cy="111671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D61CD1-0047-4C2F-9496-171849A8E5BE}">
      <dsp:nvSpPr>
        <dsp:cNvPr id="0" name=""/>
        <dsp:cNvSpPr/>
      </dsp:nvSpPr>
      <dsp:spPr>
        <a:xfrm>
          <a:off x="337805" y="1652395"/>
          <a:ext cx="614192" cy="6141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FADCA7-700A-4F9B-B890-3309AC578512}">
      <dsp:nvSpPr>
        <dsp:cNvPr id="0" name=""/>
        <dsp:cNvSpPr/>
      </dsp:nvSpPr>
      <dsp:spPr>
        <a:xfrm>
          <a:off x="1289803" y="1401134"/>
          <a:ext cx="6296394" cy="1116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86" tIns="118186" rIns="118186" bIns="118186" numCol="1" spcCol="1270" anchor="ctr" anchorCtr="0">
          <a:noAutofit/>
        </a:bodyPr>
        <a:lstStyle/>
        <a:p>
          <a:pPr marL="0" lvl="0" indent="0" algn="l" defTabSz="666750">
            <a:lnSpc>
              <a:spcPct val="90000"/>
            </a:lnSpc>
            <a:spcBef>
              <a:spcPct val="0"/>
            </a:spcBef>
            <a:spcAft>
              <a:spcPct val="35000"/>
            </a:spcAft>
            <a:buNone/>
          </a:pPr>
          <a:r>
            <a:rPr lang="en-US" sz="1500" kern="1200" dirty="0"/>
            <a:t>Counselors will email parents when all registration has been completed. During this time, students and parents must review this information. Counselors will also send out reminders to students through Canvas to check their academic planner. Be sure you are reviewing these messages. </a:t>
          </a:r>
        </a:p>
      </dsp:txBody>
      <dsp:txXfrm>
        <a:off x="1289803" y="1401134"/>
        <a:ext cx="6296394" cy="1116713"/>
      </dsp:txXfrm>
    </dsp:sp>
    <dsp:sp modelId="{1B928D41-7931-4840-BCA8-185EE39D97BF}">
      <dsp:nvSpPr>
        <dsp:cNvPr id="0" name=""/>
        <dsp:cNvSpPr/>
      </dsp:nvSpPr>
      <dsp:spPr>
        <a:xfrm>
          <a:off x="0" y="2797026"/>
          <a:ext cx="7586198" cy="111671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8FABB1-0C0B-4F29-BA15-E3685FEDCB3A}">
      <dsp:nvSpPr>
        <dsp:cNvPr id="0" name=""/>
        <dsp:cNvSpPr/>
      </dsp:nvSpPr>
      <dsp:spPr>
        <a:xfrm>
          <a:off x="337805" y="3048286"/>
          <a:ext cx="614192" cy="6141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4D56A-72B5-48E8-AD84-A6F0678DDCC7}">
      <dsp:nvSpPr>
        <dsp:cNvPr id="0" name=""/>
        <dsp:cNvSpPr/>
      </dsp:nvSpPr>
      <dsp:spPr>
        <a:xfrm>
          <a:off x="1289803" y="2797026"/>
          <a:ext cx="6296394" cy="1116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86" tIns="118186" rIns="118186" bIns="118186" numCol="1" spcCol="1270" anchor="ctr" anchorCtr="0">
          <a:noAutofit/>
        </a:bodyPr>
        <a:lstStyle/>
        <a:p>
          <a:pPr marL="0" lvl="0" indent="0" algn="l" defTabSz="755650">
            <a:lnSpc>
              <a:spcPct val="90000"/>
            </a:lnSpc>
            <a:spcBef>
              <a:spcPct val="0"/>
            </a:spcBef>
            <a:spcAft>
              <a:spcPct val="35000"/>
            </a:spcAft>
            <a:buNone/>
          </a:pPr>
          <a:r>
            <a:rPr lang="en-US" sz="1700" kern="1200" dirty="0"/>
            <a:t>Students will not be able to make a change to the academic planner through Infinite Campus.  </a:t>
          </a:r>
          <a:r>
            <a:rPr lang="en-US" sz="1700" b="1" u="sng" kern="1200" dirty="0"/>
            <a:t>You will need to email your assigned high school counselor and request a change be made. </a:t>
          </a:r>
          <a:endParaRPr lang="en-US" sz="1700" kern="1200" dirty="0"/>
        </a:p>
      </dsp:txBody>
      <dsp:txXfrm>
        <a:off x="1289803" y="2797026"/>
        <a:ext cx="6296394" cy="1116713"/>
      </dsp:txXfrm>
    </dsp:sp>
    <dsp:sp modelId="{B8D03BA4-3C1A-44F1-AE8A-21BC61853415}">
      <dsp:nvSpPr>
        <dsp:cNvPr id="0" name=""/>
        <dsp:cNvSpPr/>
      </dsp:nvSpPr>
      <dsp:spPr>
        <a:xfrm>
          <a:off x="0" y="4192918"/>
          <a:ext cx="7586198" cy="111671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85058C-9E19-48BD-BC80-27B280C797DD}">
      <dsp:nvSpPr>
        <dsp:cNvPr id="0" name=""/>
        <dsp:cNvSpPr/>
      </dsp:nvSpPr>
      <dsp:spPr>
        <a:xfrm>
          <a:off x="337805" y="4444178"/>
          <a:ext cx="614192" cy="6141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719A32-7A96-415A-B201-851C2C2DC123}">
      <dsp:nvSpPr>
        <dsp:cNvPr id="0" name=""/>
        <dsp:cNvSpPr/>
      </dsp:nvSpPr>
      <dsp:spPr>
        <a:xfrm>
          <a:off x="1289803" y="4192918"/>
          <a:ext cx="6296394" cy="1116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86" tIns="118186" rIns="118186" bIns="118186" numCol="1" spcCol="1270" anchor="ctr" anchorCtr="0">
          <a:noAutofit/>
        </a:bodyPr>
        <a:lstStyle/>
        <a:p>
          <a:pPr marL="0" lvl="0" indent="0" algn="l" defTabSz="889000">
            <a:lnSpc>
              <a:spcPct val="90000"/>
            </a:lnSpc>
            <a:spcBef>
              <a:spcPct val="0"/>
            </a:spcBef>
            <a:spcAft>
              <a:spcPct val="35000"/>
            </a:spcAft>
            <a:buNone/>
          </a:pPr>
          <a:r>
            <a:rPr lang="en-US" sz="2000" kern="1200" dirty="0"/>
            <a:t>Again, all changes must be completed come end of April 2024</a:t>
          </a:r>
          <a:r>
            <a:rPr lang="en-US" sz="1500" kern="1200" dirty="0"/>
            <a:t>.</a:t>
          </a:r>
        </a:p>
      </dsp:txBody>
      <dsp:txXfrm>
        <a:off x="1289803" y="4192918"/>
        <a:ext cx="6296394" cy="1116713"/>
      </dsp:txXfrm>
    </dsp:sp>
    <dsp:sp modelId="{A25DCECB-691C-456E-851E-0FC2C125C313}">
      <dsp:nvSpPr>
        <dsp:cNvPr id="0" name=""/>
        <dsp:cNvSpPr/>
      </dsp:nvSpPr>
      <dsp:spPr>
        <a:xfrm>
          <a:off x="0" y="5588809"/>
          <a:ext cx="7586198" cy="111671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F2C085-A77D-4367-9888-019E432CFFB5}">
      <dsp:nvSpPr>
        <dsp:cNvPr id="0" name=""/>
        <dsp:cNvSpPr/>
      </dsp:nvSpPr>
      <dsp:spPr>
        <a:xfrm>
          <a:off x="337805" y="5840070"/>
          <a:ext cx="614192" cy="6141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15AC4F-C206-4035-BBE8-4EC67AD4C6B8}">
      <dsp:nvSpPr>
        <dsp:cNvPr id="0" name=""/>
        <dsp:cNvSpPr/>
      </dsp:nvSpPr>
      <dsp:spPr>
        <a:xfrm>
          <a:off x="1289803" y="5588809"/>
          <a:ext cx="6296394" cy="1116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86" tIns="118186" rIns="118186" bIns="118186" numCol="1" spcCol="1270" anchor="ctr" anchorCtr="0">
          <a:noAutofit/>
        </a:bodyPr>
        <a:lstStyle/>
        <a:p>
          <a:pPr marL="0" lvl="0" indent="0" algn="l" defTabSz="889000">
            <a:lnSpc>
              <a:spcPct val="90000"/>
            </a:lnSpc>
            <a:spcBef>
              <a:spcPct val="0"/>
            </a:spcBef>
            <a:spcAft>
              <a:spcPct val="35000"/>
            </a:spcAft>
            <a:buNone/>
          </a:pPr>
          <a:r>
            <a:rPr lang="en-US" sz="2000" kern="1200" dirty="0"/>
            <a:t>Helpful Hint: Add a reminder to your calendar and set a notification to check your academic planner by April 10</a:t>
          </a:r>
          <a:r>
            <a:rPr lang="en-US" sz="2000" kern="1200" baseline="30000" dirty="0"/>
            <a:t>th</a:t>
          </a:r>
          <a:r>
            <a:rPr lang="en-US" sz="1500" kern="1200" dirty="0"/>
            <a:t>. </a:t>
          </a:r>
        </a:p>
      </dsp:txBody>
      <dsp:txXfrm>
        <a:off x="1289803" y="5588809"/>
        <a:ext cx="6296394" cy="11167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8C9CF-F5B2-4418-81A0-86C757B058E5}">
      <dsp:nvSpPr>
        <dsp:cNvPr id="0" name=""/>
        <dsp:cNvSpPr/>
      </dsp:nvSpPr>
      <dsp:spPr>
        <a:xfrm>
          <a:off x="0" y="3739"/>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50134-0F8D-4519-8F86-5AB3EBA92276}">
      <dsp:nvSpPr>
        <dsp:cNvPr id="0" name=""/>
        <dsp:cNvSpPr/>
      </dsp:nvSpPr>
      <dsp:spPr>
        <a:xfrm>
          <a:off x="250200" y="231511"/>
          <a:ext cx="450955" cy="450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E255FA-6588-4117-8EA4-590F1597F6C3}">
      <dsp:nvSpPr>
        <dsp:cNvPr id="0" name=""/>
        <dsp:cNvSpPr/>
      </dsp:nvSpPr>
      <dsp:spPr>
        <a:xfrm>
          <a:off x="946522" y="3739"/>
          <a:ext cx="4536564"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dirty="0"/>
            <a:t>Is there a course not offered at NPHS that you would like to take?</a:t>
          </a:r>
        </a:p>
      </dsp:txBody>
      <dsp:txXfrm>
        <a:off x="946522" y="3739"/>
        <a:ext cx="4536564" cy="870313"/>
      </dsp:txXfrm>
    </dsp:sp>
    <dsp:sp modelId="{F51E26A5-6ECD-4E0A-8C49-92C2F2CD37F8}">
      <dsp:nvSpPr>
        <dsp:cNvPr id="0" name=""/>
        <dsp:cNvSpPr/>
      </dsp:nvSpPr>
      <dsp:spPr>
        <a:xfrm>
          <a:off x="0" y="1091631"/>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8427C-0351-4112-B8F1-78D71DA306F4}">
      <dsp:nvSpPr>
        <dsp:cNvPr id="0" name=""/>
        <dsp:cNvSpPr/>
      </dsp:nvSpPr>
      <dsp:spPr>
        <a:xfrm>
          <a:off x="247783" y="1275933"/>
          <a:ext cx="450955" cy="450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9BB3A8-86E3-4E1D-B1EB-0E4668DE00E7}">
      <dsp:nvSpPr>
        <dsp:cNvPr id="0" name=""/>
        <dsp:cNvSpPr/>
      </dsp:nvSpPr>
      <dsp:spPr>
        <a:xfrm>
          <a:off x="946522" y="1091631"/>
          <a:ext cx="4536564"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a:t>Did you fail a class and want to recover it online instead of in a class?</a:t>
          </a:r>
        </a:p>
      </dsp:txBody>
      <dsp:txXfrm>
        <a:off x="946522" y="1091631"/>
        <a:ext cx="4536564" cy="870313"/>
      </dsp:txXfrm>
    </dsp:sp>
    <dsp:sp modelId="{FBFD56C3-0C4B-4DE8-9529-548CE3D6631B}">
      <dsp:nvSpPr>
        <dsp:cNvPr id="0" name=""/>
        <dsp:cNvSpPr/>
      </dsp:nvSpPr>
      <dsp:spPr>
        <a:xfrm>
          <a:off x="0" y="2179524"/>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BF4F5-A23B-41C5-B946-CAC3FDF40D17}">
      <dsp:nvSpPr>
        <dsp:cNvPr id="0" name=""/>
        <dsp:cNvSpPr/>
      </dsp:nvSpPr>
      <dsp:spPr>
        <a:xfrm>
          <a:off x="247783" y="2363826"/>
          <a:ext cx="450955" cy="450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96E17-030E-4D11-90C5-A4B30EEDCD7D}">
      <dsp:nvSpPr>
        <dsp:cNvPr id="0" name=""/>
        <dsp:cNvSpPr/>
      </dsp:nvSpPr>
      <dsp:spPr>
        <a:xfrm>
          <a:off x="946522" y="2179524"/>
          <a:ext cx="4536564"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dirty="0"/>
            <a:t>Would you prefer to take an online class during the school day in a lab setting?</a:t>
          </a:r>
        </a:p>
      </dsp:txBody>
      <dsp:txXfrm>
        <a:off x="946522" y="2179524"/>
        <a:ext cx="4536564" cy="870313"/>
      </dsp:txXfrm>
    </dsp:sp>
    <dsp:sp modelId="{E3063107-3428-48E3-B159-BBE165E07C0C}">
      <dsp:nvSpPr>
        <dsp:cNvPr id="0" name=""/>
        <dsp:cNvSpPr/>
      </dsp:nvSpPr>
      <dsp:spPr>
        <a:xfrm>
          <a:off x="0" y="3267416"/>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5F696-5695-4070-B95F-5D6D1BD7EFB4}">
      <dsp:nvSpPr>
        <dsp:cNvPr id="0" name=""/>
        <dsp:cNvSpPr/>
      </dsp:nvSpPr>
      <dsp:spPr>
        <a:xfrm>
          <a:off x="248025" y="3451718"/>
          <a:ext cx="450955" cy="4505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F4802-46E3-4E4E-80AE-D03EDA1DAE7B}">
      <dsp:nvSpPr>
        <dsp:cNvPr id="0" name=""/>
        <dsp:cNvSpPr/>
      </dsp:nvSpPr>
      <dsp:spPr>
        <a:xfrm>
          <a:off x="947007" y="3267416"/>
          <a:ext cx="4505560"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dirty="0"/>
            <a:t>These opportunities are available for you. Talk to your counselor about how to do this.</a:t>
          </a:r>
        </a:p>
        <a:p>
          <a:pPr marL="0" lvl="0" indent="0" algn="l" defTabSz="622300">
            <a:lnSpc>
              <a:spcPct val="100000"/>
            </a:lnSpc>
            <a:spcBef>
              <a:spcPct val="0"/>
            </a:spcBef>
            <a:spcAft>
              <a:spcPct val="35000"/>
            </a:spcAft>
            <a:buNone/>
          </a:pPr>
          <a:endParaRPr lang="en-US" sz="1400" kern="1200" dirty="0"/>
        </a:p>
      </dsp:txBody>
      <dsp:txXfrm>
        <a:off x="947007" y="3267416"/>
        <a:ext cx="4505560" cy="8703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4E1A0-F3F0-405B-A7ED-FC772FE8EB22}">
      <dsp:nvSpPr>
        <dsp:cNvPr id="0" name=""/>
        <dsp:cNvSpPr/>
      </dsp:nvSpPr>
      <dsp:spPr>
        <a:xfrm>
          <a:off x="192542" y="11635"/>
          <a:ext cx="2960345" cy="212432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Health and Personal Fitness </a:t>
          </a:r>
          <a:r>
            <a:rPr lang="en-US" sz="1800" kern="1200" dirty="0"/>
            <a:t>are not electives. Every student must take Health and Personal Fitness to meet graduation requirements. </a:t>
          </a:r>
        </a:p>
      </dsp:txBody>
      <dsp:txXfrm>
        <a:off x="192542" y="11635"/>
        <a:ext cx="2960345" cy="2124326"/>
      </dsp:txXfrm>
    </dsp:sp>
    <dsp:sp modelId="{5B88F8CA-DDE3-474B-822A-2A18D90D6FBE}">
      <dsp:nvSpPr>
        <dsp:cNvPr id="0" name=""/>
        <dsp:cNvSpPr/>
      </dsp:nvSpPr>
      <dsp:spPr>
        <a:xfrm>
          <a:off x="3448922" y="2710"/>
          <a:ext cx="2960345" cy="2142177"/>
        </a:xfrm>
        <a:prstGeom prst="rect">
          <a:avLst/>
        </a:prstGeom>
        <a:solidFill>
          <a:schemeClr val="accent2">
            <a:hueOff val="749212"/>
            <a:satOff val="-44"/>
            <a:lumOff val="58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The only exception to this rule is for JROTC students. You must successfully complete 3 semesters, earning 3 credits, in JROTC to exempt the Health and Personal Fitness Requirement</a:t>
          </a:r>
          <a:r>
            <a:rPr lang="en-US" sz="1600" kern="1200" dirty="0"/>
            <a:t>.</a:t>
          </a:r>
        </a:p>
      </dsp:txBody>
      <dsp:txXfrm>
        <a:off x="3448922" y="2710"/>
        <a:ext cx="2960345" cy="2142177"/>
      </dsp:txXfrm>
    </dsp:sp>
    <dsp:sp modelId="{A7C5026F-C3BE-470A-8BA0-3102E35AB158}">
      <dsp:nvSpPr>
        <dsp:cNvPr id="0" name=""/>
        <dsp:cNvSpPr/>
      </dsp:nvSpPr>
      <dsp:spPr>
        <a:xfrm>
          <a:off x="6705302" y="48305"/>
          <a:ext cx="2960345" cy="2050986"/>
        </a:xfrm>
        <a:prstGeom prst="rect">
          <a:avLst/>
        </a:prstGeom>
        <a:solidFill>
          <a:schemeClr val="accent2">
            <a:hueOff val="1498423"/>
            <a:satOff val="-87"/>
            <a:lumOff val="11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If you have not had Health, Personal Fitness or JROTC, please contact your counselor</a:t>
          </a:r>
          <a:r>
            <a:rPr lang="en-US" sz="1600" kern="1200" dirty="0"/>
            <a:t>.</a:t>
          </a:r>
        </a:p>
      </dsp:txBody>
      <dsp:txXfrm>
        <a:off x="6705302" y="48305"/>
        <a:ext cx="2960345" cy="2050986"/>
      </dsp:txXfrm>
    </dsp:sp>
    <dsp:sp modelId="{6EC95E61-1179-4E19-86BE-516528882250}">
      <dsp:nvSpPr>
        <dsp:cNvPr id="0" name=""/>
        <dsp:cNvSpPr/>
      </dsp:nvSpPr>
      <dsp:spPr>
        <a:xfrm>
          <a:off x="1820732" y="2503613"/>
          <a:ext cx="2960345" cy="2261218"/>
        </a:xfrm>
        <a:prstGeom prst="rect">
          <a:avLst/>
        </a:prstGeom>
        <a:solidFill>
          <a:schemeClr val="accent2">
            <a:hueOff val="2247635"/>
            <a:satOff val="-131"/>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World Language </a:t>
          </a:r>
          <a:r>
            <a:rPr lang="en-US" sz="1700" kern="1200" dirty="0"/>
            <a:t>– You do not have to take a world language to graduate. However, you </a:t>
          </a:r>
          <a:r>
            <a:rPr lang="en-US" sz="1700" i="1" kern="1200" dirty="0"/>
            <a:t>do</a:t>
          </a:r>
          <a:r>
            <a:rPr lang="en-US" sz="1700" kern="1200" dirty="0"/>
            <a:t> need 2 years in the same language to enter most four-year colleges. </a:t>
          </a:r>
        </a:p>
      </dsp:txBody>
      <dsp:txXfrm>
        <a:off x="1820732" y="2503613"/>
        <a:ext cx="2960345" cy="2261218"/>
      </dsp:txXfrm>
    </dsp:sp>
    <dsp:sp modelId="{8CFCF074-515D-4BA3-AF78-311D579E4D6E}">
      <dsp:nvSpPr>
        <dsp:cNvPr id="0" name=""/>
        <dsp:cNvSpPr/>
      </dsp:nvSpPr>
      <dsp:spPr>
        <a:xfrm>
          <a:off x="5077112" y="2440921"/>
          <a:ext cx="2960345" cy="2386600"/>
        </a:xfrm>
        <a:prstGeom prst="rect">
          <a:avLst/>
        </a:prstGeom>
        <a:solidFill>
          <a:schemeClr val="accent2">
            <a:hueOff val="2996847"/>
            <a:satOff val="-175"/>
            <a:lumOff val="2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Example: Spanish 1 &amp; 2 or French 1 &amp; 2. Not Spanish I and French I</a:t>
          </a:r>
          <a:r>
            <a:rPr lang="en-US" sz="1600" kern="1200" dirty="0"/>
            <a:t>.</a:t>
          </a:r>
        </a:p>
      </dsp:txBody>
      <dsp:txXfrm>
        <a:off x="5077112" y="2440921"/>
        <a:ext cx="2960345" cy="23866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DA1A4-0FD2-416E-B48B-94F3574A8C28}"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F1A13-06FC-4CD0-85E6-D0A91D35680B}" type="slidenum">
              <a:rPr lang="en-US" smtClean="0"/>
              <a:t>‹#›</a:t>
            </a:fld>
            <a:endParaRPr lang="en-US"/>
          </a:p>
        </p:txBody>
      </p:sp>
    </p:spTree>
    <p:extLst>
      <p:ext uri="{BB962C8B-B14F-4D97-AF65-F5344CB8AC3E}">
        <p14:creationId xmlns:p14="http://schemas.microsoft.com/office/powerpoint/2010/main" val="118041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2F1A13-06FC-4CD0-85E6-D0A91D35680B}" type="slidenum">
              <a:rPr lang="en-US" smtClean="0"/>
              <a:t>2</a:t>
            </a:fld>
            <a:endParaRPr lang="en-US"/>
          </a:p>
        </p:txBody>
      </p:sp>
    </p:spTree>
    <p:extLst>
      <p:ext uri="{BB962C8B-B14F-4D97-AF65-F5344CB8AC3E}">
        <p14:creationId xmlns:p14="http://schemas.microsoft.com/office/powerpoint/2010/main" val="277655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9F0C4-2BAA-4CD6-9D47-9F1896AD8543}" type="slidenum">
              <a:rPr lang="en-US" smtClean="0"/>
              <a:t>14</a:t>
            </a:fld>
            <a:endParaRPr lang="en-US"/>
          </a:p>
        </p:txBody>
      </p:sp>
    </p:spTree>
    <p:extLst>
      <p:ext uri="{BB962C8B-B14F-4D97-AF65-F5344CB8AC3E}">
        <p14:creationId xmlns:p14="http://schemas.microsoft.com/office/powerpoint/2010/main" val="57520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9F0C4-2BAA-4CD6-9D47-9F1896AD8543}" type="slidenum">
              <a:rPr lang="en-US" smtClean="0"/>
              <a:t>15</a:t>
            </a:fld>
            <a:endParaRPr lang="en-US"/>
          </a:p>
        </p:txBody>
      </p:sp>
    </p:spTree>
    <p:extLst>
      <p:ext uri="{BB962C8B-B14F-4D97-AF65-F5344CB8AC3E}">
        <p14:creationId xmlns:p14="http://schemas.microsoft.com/office/powerpoint/2010/main" val="231097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9F0C4-2BAA-4CD6-9D47-9F1896AD8543}" type="slidenum">
              <a:rPr lang="en-US" smtClean="0"/>
              <a:t>16</a:t>
            </a:fld>
            <a:endParaRPr lang="en-US"/>
          </a:p>
        </p:txBody>
      </p:sp>
    </p:spTree>
    <p:extLst>
      <p:ext uri="{BB962C8B-B14F-4D97-AF65-F5344CB8AC3E}">
        <p14:creationId xmlns:p14="http://schemas.microsoft.com/office/powerpoint/2010/main" val="3134437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9F0C4-2BAA-4CD6-9D47-9F1896AD8543}" type="slidenum">
              <a:rPr lang="en-US" smtClean="0"/>
              <a:t>17</a:t>
            </a:fld>
            <a:endParaRPr lang="en-US"/>
          </a:p>
        </p:txBody>
      </p:sp>
    </p:spTree>
    <p:extLst>
      <p:ext uri="{BB962C8B-B14F-4D97-AF65-F5344CB8AC3E}">
        <p14:creationId xmlns:p14="http://schemas.microsoft.com/office/powerpoint/2010/main" val="41241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3B70C-BA8B-4605-BF0D-7ADCF3245D3E}" type="slidenum">
              <a:rPr lang="en-US" smtClean="0"/>
              <a:t>18</a:t>
            </a:fld>
            <a:endParaRPr lang="en-US"/>
          </a:p>
        </p:txBody>
      </p:sp>
    </p:spTree>
    <p:extLst>
      <p:ext uri="{BB962C8B-B14F-4D97-AF65-F5344CB8AC3E}">
        <p14:creationId xmlns:p14="http://schemas.microsoft.com/office/powerpoint/2010/main" val="85793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3B70C-BA8B-4605-BF0D-7ADCF3245D3E}" type="slidenum">
              <a:rPr lang="en-US" smtClean="0"/>
              <a:t>19</a:t>
            </a:fld>
            <a:endParaRPr lang="en-US"/>
          </a:p>
        </p:txBody>
      </p:sp>
    </p:spTree>
    <p:extLst>
      <p:ext uri="{BB962C8B-B14F-4D97-AF65-F5344CB8AC3E}">
        <p14:creationId xmlns:p14="http://schemas.microsoft.com/office/powerpoint/2010/main" val="55401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3B70C-BA8B-4605-BF0D-7ADCF3245D3E}" type="slidenum">
              <a:rPr lang="en-US" smtClean="0"/>
              <a:t>20</a:t>
            </a:fld>
            <a:endParaRPr lang="en-US"/>
          </a:p>
        </p:txBody>
      </p:sp>
    </p:spTree>
    <p:extLst>
      <p:ext uri="{BB962C8B-B14F-4D97-AF65-F5344CB8AC3E}">
        <p14:creationId xmlns:p14="http://schemas.microsoft.com/office/powerpoint/2010/main" val="370532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1/31/2024</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69799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1/31/2024</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72595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1/31/2024</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82038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1/31/2024</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01255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1/31/2024</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93076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1/31/2024</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9262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1/31/2024</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62804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1/31/2024</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46420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1/31/2024</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61693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1/31/2024</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06584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1/31/2024</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0801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1/31/2024</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32251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gafutures.org/media/4wsjm2ej/rigor-list-september-2023-print-ready-10032023.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33.svg"/><Relationship Id="rId4" Type="http://schemas.openxmlformats.org/officeDocument/2006/relationships/diagramLayout" Target="../diagrams/layout5.xml"/><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svg"/><Relationship Id="rId9" Type="http://schemas.openxmlformats.org/officeDocument/2006/relationships/image" Target="../media/image47.sv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nphs.weebly.com/" TargetMode="External"/><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4" name="Picture 3">
            <a:extLst>
              <a:ext uri="{FF2B5EF4-FFF2-40B4-BE49-F238E27FC236}">
                <a16:creationId xmlns:a16="http://schemas.microsoft.com/office/drawing/2014/main" id="{ED6A8B84-35C3-3EA8-9C3C-94797095308C}"/>
              </a:ext>
            </a:extLst>
          </p:cNvPr>
          <p:cNvPicPr>
            <a:picLocks noChangeAspect="1"/>
          </p:cNvPicPr>
          <p:nvPr/>
        </p:nvPicPr>
        <p:blipFill rotWithShape="1">
          <a:blip r:embed="rId2">
            <a:alphaModFix amt="40000"/>
          </a:blip>
          <a:srcRect t="6493" r="-1" b="9215"/>
          <a:stretch/>
        </p:blipFill>
        <p:spPr>
          <a:xfrm>
            <a:off x="3049" y="10"/>
            <a:ext cx="12188951" cy="6857990"/>
          </a:xfrm>
          <a:prstGeom prst="rect">
            <a:avLst/>
          </a:prstGeom>
        </p:spPr>
      </p:pic>
      <p:grpSp>
        <p:nvGrpSpPr>
          <p:cNvPr id="1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AFA10F6-3D2C-602A-A3E8-CC28D0944DC4}"/>
              </a:ext>
            </a:extLst>
          </p:cNvPr>
          <p:cNvSpPr>
            <a:spLocks noGrp="1"/>
          </p:cNvSpPr>
          <p:nvPr>
            <p:ph type="ctrTitle"/>
          </p:nvPr>
        </p:nvSpPr>
        <p:spPr>
          <a:xfrm>
            <a:off x="1100380" y="2269962"/>
            <a:ext cx="10554435" cy="2033065"/>
          </a:xfrm>
        </p:spPr>
        <p:txBody>
          <a:bodyPr>
            <a:normAutofit/>
          </a:bodyPr>
          <a:lstStyle/>
          <a:p>
            <a:r>
              <a:rPr lang="en-US" sz="7000" dirty="0">
                <a:solidFill>
                  <a:srgbClr val="FFFFFF"/>
                </a:solidFill>
              </a:rPr>
              <a:t> Freshman Class of 2027 Counselor Meeting</a:t>
            </a:r>
          </a:p>
        </p:txBody>
      </p:sp>
    </p:spTree>
    <p:extLst>
      <p:ext uri="{BB962C8B-B14F-4D97-AF65-F5344CB8AC3E}">
        <p14:creationId xmlns:p14="http://schemas.microsoft.com/office/powerpoint/2010/main" val="333328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190500" y="-52223"/>
            <a:ext cx="11811000" cy="1015663"/>
          </a:xfrm>
          <a:prstGeom prst="rect">
            <a:avLst/>
          </a:prstGeom>
          <a:noFill/>
        </p:spPr>
        <p:txBody>
          <a:bodyPr wrap="square" rtlCol="0">
            <a:spAutoFit/>
          </a:bodyPr>
          <a:lstStyle/>
          <a:p>
            <a:pPr algn="ctr"/>
            <a:r>
              <a:rPr lang="en-US" sz="3800" b="1" u="sng" dirty="0"/>
              <a:t>HOPE Scholarship</a:t>
            </a:r>
            <a:br>
              <a:rPr lang="en-US" sz="4000" dirty="0"/>
            </a:br>
            <a:endParaRPr lang="en-US" sz="2000" u="sng" dirty="0"/>
          </a:p>
        </p:txBody>
      </p:sp>
      <p:sp>
        <p:nvSpPr>
          <p:cNvPr id="2" name="TextBox 1">
            <a:extLst>
              <a:ext uri="{FF2B5EF4-FFF2-40B4-BE49-F238E27FC236}">
                <a16:creationId xmlns:a16="http://schemas.microsoft.com/office/drawing/2014/main" id="{BDBA99F4-1BEA-4203-83E7-10BD991B8A46}"/>
              </a:ext>
            </a:extLst>
          </p:cNvPr>
          <p:cNvSpPr txBox="1"/>
          <p:nvPr/>
        </p:nvSpPr>
        <p:spPr>
          <a:xfrm>
            <a:off x="167034" y="609601"/>
            <a:ext cx="11657013" cy="563231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t>The HOPE Scholarship is an opportunity for students to earn tuition toward college courses after they graduate from high school.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HOPE scholarship can be applied to four-year and two-year colleges, as well as private colleges. Students must attend a Georgia college for funding availability.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highlight>
                  <a:srgbClr val="FFFF00"/>
                </a:highlight>
              </a:rPr>
              <a:t>The HOPE GPA (grade point average) and your high school GPA are NOT the same! </a:t>
            </a:r>
          </a:p>
          <a:p>
            <a:endParaRPr lang="en-US" sz="2000" dirty="0"/>
          </a:p>
          <a:p>
            <a:pPr marL="800100" lvl="1" indent="-342900">
              <a:buFont typeface="Arial" panose="020B0604020202020204" pitchFamily="34" charset="0"/>
              <a:buChar char="•"/>
            </a:pPr>
            <a:r>
              <a:rPr lang="en-US" sz="2000" dirty="0"/>
              <a:t>The Hope Scholarship only calculates your GPA for core courses and World Language (English, Math, Science, Social Studies, and World Language). </a:t>
            </a:r>
          </a:p>
          <a:p>
            <a:pPr marL="800100" lvl="1" indent="-342900">
              <a:buFont typeface="Arial" panose="020B0604020202020204" pitchFamily="34" charset="0"/>
              <a:buChar char="•"/>
            </a:pPr>
            <a:r>
              <a:rPr lang="en-US" sz="2000" dirty="0"/>
              <a:t>By law, the HOPE GPA does not round</a:t>
            </a:r>
          </a:p>
          <a:p>
            <a:pPr marL="800100" lvl="1" indent="-342900">
              <a:buFont typeface="Arial" panose="020B0604020202020204" pitchFamily="34" charset="0"/>
              <a:buChar char="•"/>
            </a:pPr>
            <a:r>
              <a:rPr lang="en-US" sz="2000" dirty="0"/>
              <a:t>If a student takes an honors course, the 5 additional bonus points are removed for the students HOPE GPA calculation. </a:t>
            </a:r>
          </a:p>
          <a:p>
            <a:pPr marL="800100" lvl="1" indent="-342900">
              <a:buFont typeface="Arial" panose="020B0604020202020204" pitchFamily="34" charset="0"/>
              <a:buChar char="•"/>
            </a:pPr>
            <a:r>
              <a:rPr lang="en-US" sz="2000" dirty="0"/>
              <a:t>If a student takes an AP course, the 10 additional bonus points are removed for the students HOPE GPA calculation. However, the Hope program does award .5 points back to the HOPE GPA calculation. </a:t>
            </a:r>
          </a:p>
          <a:p>
            <a:pPr marL="800100" lvl="1" indent="-342900">
              <a:buFont typeface="Arial" panose="020B0604020202020204" pitchFamily="34" charset="0"/>
              <a:buChar char="•"/>
            </a:pPr>
            <a:r>
              <a:rPr lang="en-US" sz="2000" dirty="0"/>
              <a:t>High school courses taken in middle school are not calculated in a students' HOPE GPA.</a:t>
            </a:r>
          </a:p>
          <a:p>
            <a:pPr marL="800100" lvl="1" indent="-342900">
              <a:buFont typeface="Arial" panose="020B0604020202020204" pitchFamily="34" charset="0"/>
              <a:buChar char="•"/>
            </a:pPr>
            <a:r>
              <a:rPr lang="en-US" sz="2000" dirty="0"/>
              <a:t>Student will be able to view their HOPE GPA through their GA Futures account. </a:t>
            </a:r>
            <a:r>
              <a:rPr lang="en-US" sz="2000" dirty="0">
                <a:highlight>
                  <a:srgbClr val="FF00FF"/>
                </a:highlight>
              </a:rPr>
              <a:t>Students create this account on their own during the freshman year of high school. </a:t>
            </a:r>
          </a:p>
        </p:txBody>
      </p:sp>
    </p:spTree>
    <p:extLst>
      <p:ext uri="{BB962C8B-B14F-4D97-AF65-F5344CB8AC3E}">
        <p14:creationId xmlns:p14="http://schemas.microsoft.com/office/powerpoint/2010/main" val="79067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190500" y="-52223"/>
            <a:ext cx="11811000" cy="1015663"/>
          </a:xfrm>
          <a:prstGeom prst="rect">
            <a:avLst/>
          </a:prstGeom>
          <a:noFill/>
        </p:spPr>
        <p:txBody>
          <a:bodyPr wrap="square" rtlCol="0">
            <a:spAutoFit/>
          </a:bodyPr>
          <a:lstStyle/>
          <a:p>
            <a:pPr algn="ctr"/>
            <a:r>
              <a:rPr lang="en-US" sz="3800" b="1" u="sng" dirty="0"/>
              <a:t>HOPE Scholarship Cont.</a:t>
            </a:r>
            <a:br>
              <a:rPr lang="en-US" sz="4000" b="1" dirty="0"/>
            </a:br>
            <a:endParaRPr lang="en-US" sz="2000" b="1" u="sng" dirty="0"/>
          </a:p>
        </p:txBody>
      </p:sp>
      <p:sp>
        <p:nvSpPr>
          <p:cNvPr id="2" name="TextBox 1">
            <a:extLst>
              <a:ext uri="{FF2B5EF4-FFF2-40B4-BE49-F238E27FC236}">
                <a16:creationId xmlns:a16="http://schemas.microsoft.com/office/drawing/2014/main" id="{BDBA99F4-1BEA-4203-83E7-10BD991B8A46}"/>
              </a:ext>
            </a:extLst>
          </p:cNvPr>
          <p:cNvSpPr txBox="1"/>
          <p:nvPr/>
        </p:nvSpPr>
        <p:spPr>
          <a:xfrm>
            <a:off x="167034" y="609601"/>
            <a:ext cx="11657013" cy="6370975"/>
          </a:xfrm>
          <a:prstGeom prst="rect">
            <a:avLst/>
          </a:prstGeom>
          <a:noFill/>
        </p:spPr>
        <p:txBody>
          <a:bodyPr wrap="square" rtlCol="0">
            <a:spAutoFit/>
          </a:bodyPr>
          <a:lstStyle/>
          <a:p>
            <a:endParaRPr lang="en-US" sz="2000" u="sng" dirty="0"/>
          </a:p>
          <a:p>
            <a:r>
              <a:rPr lang="en-US" sz="2000" u="sng" dirty="0"/>
              <a:t>Qualifications for HOPE (covers a portion of your public or private college tuition):</a:t>
            </a:r>
          </a:p>
          <a:p>
            <a:endParaRPr lang="en-US" sz="2000" u="sng" dirty="0"/>
          </a:p>
          <a:p>
            <a:pPr marL="800100" lvl="1" indent="-342900">
              <a:buFont typeface="Arial" panose="020B0604020202020204" pitchFamily="34" charset="0"/>
              <a:buChar char="•"/>
            </a:pPr>
            <a:r>
              <a:rPr lang="en-US" sz="2000" dirty="0"/>
              <a:t>3.0 HOPE GPA</a:t>
            </a:r>
          </a:p>
          <a:p>
            <a:pPr marL="800100" lvl="1" indent="-342900">
              <a:buFont typeface="Arial" panose="020B0604020202020204" pitchFamily="34" charset="0"/>
              <a:buChar char="•"/>
            </a:pPr>
            <a:r>
              <a:rPr lang="en-US" sz="2000" dirty="0"/>
              <a:t>4 Rigor Courses</a:t>
            </a:r>
          </a:p>
          <a:p>
            <a:pPr marL="800100" lvl="1" indent="-342900">
              <a:buFont typeface="Arial" panose="020B0604020202020204" pitchFamily="34" charset="0"/>
              <a:buChar char="•"/>
            </a:pPr>
            <a:r>
              <a:rPr lang="en-US" sz="2000" dirty="0"/>
              <a:t>No SAT or ACT requirement to receive HOPE</a:t>
            </a:r>
          </a:p>
          <a:p>
            <a:endParaRPr lang="en-US" sz="2000" dirty="0"/>
          </a:p>
          <a:p>
            <a:r>
              <a:rPr lang="en-US" sz="2000" b="1" u="sng" dirty="0"/>
              <a:t>Qualifications for Zell Miller Scholarship (covers 100% college tuition for a public college, and a portion for private college)</a:t>
            </a:r>
          </a:p>
          <a:p>
            <a:endParaRPr lang="en-US" sz="2000" b="1" u="sng" dirty="0"/>
          </a:p>
          <a:p>
            <a:pPr marL="800100" lvl="1" indent="-342900">
              <a:buFont typeface="Arial" panose="020B0604020202020204" pitchFamily="34" charset="0"/>
              <a:buChar char="•"/>
            </a:pPr>
            <a:r>
              <a:rPr lang="en-US" sz="2000" dirty="0"/>
              <a:t>3.7 HOPE GPA</a:t>
            </a:r>
          </a:p>
          <a:p>
            <a:pPr marL="800100" lvl="1" indent="-342900">
              <a:buFont typeface="Arial" panose="020B0604020202020204" pitchFamily="34" charset="0"/>
              <a:buChar char="•"/>
            </a:pPr>
            <a:r>
              <a:rPr lang="en-US" sz="2000" dirty="0"/>
              <a:t>4 Rigor Courses</a:t>
            </a:r>
          </a:p>
          <a:p>
            <a:pPr marL="800100" lvl="1" indent="-342900">
              <a:buFont typeface="Arial" panose="020B0604020202020204" pitchFamily="34" charset="0"/>
              <a:buChar char="•"/>
            </a:pPr>
            <a:r>
              <a:rPr lang="en-US" sz="2000" dirty="0"/>
              <a:t>SAT Score -1200 (composite)</a:t>
            </a:r>
          </a:p>
          <a:p>
            <a:pPr marL="800100" lvl="1" indent="-342900">
              <a:buFont typeface="Arial" panose="020B0604020202020204" pitchFamily="34" charset="0"/>
              <a:buChar char="•"/>
            </a:pPr>
            <a:r>
              <a:rPr lang="en-US" sz="2000" dirty="0"/>
              <a:t>ACT Score </a:t>
            </a:r>
            <a:r>
              <a:rPr lang="en-US" sz="2000"/>
              <a:t>– 25 </a:t>
            </a:r>
            <a:r>
              <a:rPr lang="en-US" sz="2000" dirty="0"/>
              <a:t>(composite)</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Please visit the GA Futures website to learn more about the Hope Scholarship</a:t>
            </a:r>
          </a:p>
          <a:p>
            <a:r>
              <a:rPr lang="en-US" sz="2000" dirty="0"/>
              <a:t> </a:t>
            </a:r>
          </a:p>
          <a:p>
            <a:pPr algn="ctr"/>
            <a:r>
              <a:rPr lang="en-US" sz="2800" dirty="0"/>
              <a:t>WWW.GAFUTURES.ORG</a:t>
            </a:r>
          </a:p>
          <a:p>
            <a:pPr marL="1257300" lvl="2"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29381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772E97-F0B7-C5C1-CCA1-C61B1A60A3DF}"/>
              </a:ext>
            </a:extLst>
          </p:cNvPr>
          <p:cNvSpPr txBox="1"/>
          <p:nvPr/>
        </p:nvSpPr>
        <p:spPr>
          <a:xfrm>
            <a:off x="546100" y="1828800"/>
            <a:ext cx="5250543" cy="2585323"/>
          </a:xfrm>
          <a:prstGeom prst="rect">
            <a:avLst/>
          </a:prstGeom>
          <a:noFill/>
        </p:spPr>
        <p:txBody>
          <a:bodyPr wrap="square" rtlCol="0">
            <a:spAutoFit/>
          </a:bodyPr>
          <a:lstStyle/>
          <a:p>
            <a:r>
              <a:rPr lang="en-US" dirty="0"/>
              <a:t>The courses listed on this slide are current NPHS classes that are considered rigor with GA Futures. </a:t>
            </a:r>
          </a:p>
          <a:p>
            <a:endParaRPr lang="en-US" dirty="0"/>
          </a:p>
          <a:p>
            <a:r>
              <a:rPr lang="en-US" dirty="0"/>
              <a:t>To view the full list of all rigor courses students should visit the </a:t>
            </a:r>
            <a:r>
              <a:rPr lang="en-US" dirty="0" err="1"/>
              <a:t>GaFutures</a:t>
            </a:r>
            <a:r>
              <a:rPr lang="en-US" dirty="0"/>
              <a:t> website:</a:t>
            </a:r>
          </a:p>
          <a:p>
            <a:endParaRPr lang="en-US" dirty="0"/>
          </a:p>
          <a:p>
            <a:r>
              <a:rPr lang="en-US" dirty="0">
                <a:hlinkClick r:id="rId2"/>
              </a:rPr>
              <a:t>https://www.gafutures.org/media/4wsjm2ej/rigor-list-september-2023-print-ready-10032023.pdf</a:t>
            </a:r>
            <a:endParaRPr lang="en-US" dirty="0"/>
          </a:p>
          <a:p>
            <a:endParaRPr lang="en-US" dirty="0"/>
          </a:p>
        </p:txBody>
      </p:sp>
      <p:pic>
        <p:nvPicPr>
          <p:cNvPr id="3" name="Picture 2">
            <a:extLst>
              <a:ext uri="{FF2B5EF4-FFF2-40B4-BE49-F238E27FC236}">
                <a16:creationId xmlns:a16="http://schemas.microsoft.com/office/drawing/2014/main" id="{442F5A00-6A12-002D-201A-462A15AD1D5C}"/>
              </a:ext>
            </a:extLst>
          </p:cNvPr>
          <p:cNvPicPr>
            <a:picLocks noChangeAspect="1"/>
          </p:cNvPicPr>
          <p:nvPr/>
        </p:nvPicPr>
        <p:blipFill>
          <a:blip r:embed="rId3"/>
          <a:stretch>
            <a:fillRect/>
          </a:stretch>
        </p:blipFill>
        <p:spPr>
          <a:xfrm>
            <a:off x="6704950" y="335742"/>
            <a:ext cx="4263512" cy="5727830"/>
          </a:xfrm>
          <a:prstGeom prst="rect">
            <a:avLst/>
          </a:prstGeom>
        </p:spPr>
      </p:pic>
    </p:spTree>
    <p:extLst>
      <p:ext uri="{BB962C8B-B14F-4D97-AF65-F5344CB8AC3E}">
        <p14:creationId xmlns:p14="http://schemas.microsoft.com/office/powerpoint/2010/main" val="234238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6" name="Oval 15">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Freeform: Shape 26">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Freeform: Shape 27">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9" name="Oval 28">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2" name="Rectangle 31">
            <a:extLst>
              <a:ext uri="{FF2B5EF4-FFF2-40B4-BE49-F238E27FC236}">
                <a16:creationId xmlns:a16="http://schemas.microsoft.com/office/drawing/2014/main" id="{8427DF8B-AF40-4916-BF81-7B4B1D6A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6AE0E191-47BD-46BD-846E-E994713F2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5" name="TextBox 4">
            <a:extLst>
              <a:ext uri="{FF2B5EF4-FFF2-40B4-BE49-F238E27FC236}">
                <a16:creationId xmlns:a16="http://schemas.microsoft.com/office/drawing/2014/main" id="{8DDA65D9-2166-4E3D-AAB6-9D732EF5D567}"/>
              </a:ext>
            </a:extLst>
          </p:cNvPr>
          <p:cNvSpPr txBox="1"/>
          <p:nvPr/>
        </p:nvSpPr>
        <p:spPr>
          <a:xfrm>
            <a:off x="863270" y="158394"/>
            <a:ext cx="9257112" cy="188712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b="1" u="sng" kern="1200" dirty="0">
                <a:solidFill>
                  <a:schemeClr val="tx2"/>
                </a:solidFill>
                <a:latin typeface="+mj-lt"/>
                <a:ea typeface="+mj-ea"/>
                <a:cs typeface="+mj-cs"/>
              </a:rPr>
              <a:t>End-of-Course Assessment </a:t>
            </a:r>
          </a:p>
          <a:p>
            <a:pPr algn="ctr">
              <a:lnSpc>
                <a:spcPct val="90000"/>
              </a:lnSpc>
              <a:spcBef>
                <a:spcPct val="0"/>
              </a:spcBef>
              <a:spcAft>
                <a:spcPts val="600"/>
              </a:spcAft>
            </a:pPr>
            <a:r>
              <a:rPr lang="en-US" sz="4100" b="1" u="sng" kern="1200" dirty="0">
                <a:solidFill>
                  <a:schemeClr val="tx2"/>
                </a:solidFill>
                <a:latin typeface="+mj-lt"/>
                <a:ea typeface="+mj-ea"/>
                <a:cs typeface="+mj-cs"/>
              </a:rPr>
              <a:t>(EOC)</a:t>
            </a:r>
            <a:br>
              <a:rPr lang="en-US" sz="4100" b="1" kern="1200" dirty="0">
                <a:solidFill>
                  <a:schemeClr val="tx2"/>
                </a:solidFill>
                <a:latin typeface="+mj-lt"/>
                <a:ea typeface="+mj-ea"/>
                <a:cs typeface="+mj-cs"/>
              </a:rPr>
            </a:br>
            <a:endParaRPr lang="en-US" sz="4100" b="1" u="sng" kern="1200" dirty="0">
              <a:solidFill>
                <a:schemeClr val="tx2"/>
              </a:solidFill>
              <a:latin typeface="+mj-lt"/>
              <a:ea typeface="+mj-ea"/>
              <a:cs typeface="+mj-cs"/>
            </a:endParaRPr>
          </a:p>
        </p:txBody>
      </p:sp>
      <p:sp>
        <p:nvSpPr>
          <p:cNvPr id="2" name="TextBox 1">
            <a:extLst>
              <a:ext uri="{FF2B5EF4-FFF2-40B4-BE49-F238E27FC236}">
                <a16:creationId xmlns:a16="http://schemas.microsoft.com/office/drawing/2014/main" id="{8A67A3BD-EC4C-4F51-9E5A-3961023596EB}"/>
              </a:ext>
            </a:extLst>
          </p:cNvPr>
          <p:cNvSpPr txBox="1"/>
          <p:nvPr/>
        </p:nvSpPr>
        <p:spPr>
          <a:xfrm>
            <a:off x="524683" y="1808633"/>
            <a:ext cx="5318760" cy="4750232"/>
          </a:xfrm>
          <a:prstGeom prst="rect">
            <a:avLst/>
          </a:prstGeom>
        </p:spPr>
        <p:txBody>
          <a:bodyPr vert="horz" lIns="91440" tIns="45720" rIns="91440" bIns="45720" rtlCol="0" anchor="t">
            <a:noAutofit/>
          </a:bodyPr>
          <a:lstStyle/>
          <a:p>
            <a:pPr indent="-228600">
              <a:lnSpc>
                <a:spcPct val="90000"/>
              </a:lnSpc>
              <a:spcAft>
                <a:spcPts val="600"/>
              </a:spcAft>
              <a:buClr>
                <a:schemeClr val="tx2">
                  <a:lumMod val="75000"/>
                  <a:lumOff val="25000"/>
                </a:schemeClr>
              </a:buClr>
              <a:buFont typeface="Arial" panose="020B0604020202020204" pitchFamily="34" charset="0"/>
              <a:buChar char="•"/>
            </a:pPr>
            <a:r>
              <a:rPr lang="en-US" sz="3400" dirty="0">
                <a:solidFill>
                  <a:schemeClr val="tx2"/>
                </a:solidFill>
              </a:rPr>
              <a:t>EOC’s are end of course assessments that will count for 20% of a student's final grade. These are state mandated tests.</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34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3400" dirty="0">
                <a:solidFill>
                  <a:schemeClr val="tx2"/>
                </a:solidFill>
              </a:rPr>
              <a:t>Courses with EOC’s are </a:t>
            </a:r>
            <a:r>
              <a:rPr lang="en-US" sz="3400" b="1" u="sng" dirty="0">
                <a:solidFill>
                  <a:schemeClr val="tx2"/>
                </a:solidFill>
              </a:rPr>
              <a:t>Algebra I, Biology, American Literature, and US History.</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36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endParaRPr lang="en-US" sz="36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3600" dirty="0">
                <a:solidFill>
                  <a:schemeClr val="tx2"/>
                </a:solidFill>
              </a:rPr>
              <a:t>EOC’s cannot be exempted, unlike teacher finals. </a:t>
            </a:r>
          </a:p>
        </p:txBody>
      </p:sp>
      <p:sp>
        <p:nvSpPr>
          <p:cNvPr id="36" name="Oval 1">
            <a:extLst>
              <a:ext uri="{FF2B5EF4-FFF2-40B4-BE49-F238E27FC236}">
                <a16:creationId xmlns:a16="http://schemas.microsoft.com/office/drawing/2014/main" id="{D60DC0FE-B192-4898-9A42-DD3CA1061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068" y="1214970"/>
            <a:ext cx="5716933" cy="5643030"/>
          </a:xfrm>
          <a:custGeom>
            <a:avLst/>
            <a:gdLst>
              <a:gd name="connsiteX0" fmla="*/ 3371933 w 5716933"/>
              <a:gd name="connsiteY0" fmla="*/ 0 h 5643030"/>
              <a:gd name="connsiteX1" fmla="*/ 5516795 w 5716933"/>
              <a:gd name="connsiteY1" fmla="*/ 769986 h 5643030"/>
              <a:gd name="connsiteX2" fmla="*/ 5716933 w 5716933"/>
              <a:gd name="connsiteY2" fmla="*/ 951883 h 5643030"/>
              <a:gd name="connsiteX3" fmla="*/ 5716933 w 5716933"/>
              <a:gd name="connsiteY3" fmla="*/ 5643030 h 5643030"/>
              <a:gd name="connsiteX4" fmla="*/ 884716 w 5716933"/>
              <a:gd name="connsiteY4" fmla="*/ 5643030 h 5643030"/>
              <a:gd name="connsiteX5" fmla="*/ 769986 w 5716933"/>
              <a:gd name="connsiteY5" fmla="*/ 5516796 h 5643030"/>
              <a:gd name="connsiteX6" fmla="*/ 0 w 5716933"/>
              <a:gd name="connsiteY6" fmla="*/ 3371933 h 5643030"/>
              <a:gd name="connsiteX7" fmla="*/ 3371933 w 5716933"/>
              <a:gd name="connsiteY7" fmla="*/ 0 h 564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933" h="5643030">
                <a:moveTo>
                  <a:pt x="3371933" y="0"/>
                </a:moveTo>
                <a:cubicBezTo>
                  <a:pt x="4186675" y="0"/>
                  <a:pt x="4933927" y="288960"/>
                  <a:pt x="5516795" y="769986"/>
                </a:cubicBezTo>
                <a:lnTo>
                  <a:pt x="5716933" y="951883"/>
                </a:lnTo>
                <a:lnTo>
                  <a:pt x="5716933" y="5643030"/>
                </a:lnTo>
                <a:lnTo>
                  <a:pt x="884716" y="5643030"/>
                </a:lnTo>
                <a:lnTo>
                  <a:pt x="769986" y="5516796"/>
                </a:lnTo>
                <a:cubicBezTo>
                  <a:pt x="288960" y="4933927"/>
                  <a:pt x="0" y="4186675"/>
                  <a:pt x="0" y="3371933"/>
                </a:cubicBezTo>
                <a:cubicBezTo>
                  <a:pt x="0" y="1509666"/>
                  <a:pt x="1509666" y="0"/>
                  <a:pt x="33719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38" name="decorative circles">
            <a:extLst>
              <a:ext uri="{FF2B5EF4-FFF2-40B4-BE49-F238E27FC236}">
                <a16:creationId xmlns:a16="http://schemas.microsoft.com/office/drawing/2014/main" id="{47154ABD-A760-4C29-A394-422706C2C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39" name="Oval 38">
              <a:extLst>
                <a:ext uri="{FF2B5EF4-FFF2-40B4-BE49-F238E27FC236}">
                  <a16:creationId xmlns:a16="http://schemas.microsoft.com/office/drawing/2014/main" id="{87E907A3-04C3-40DF-AF5B-74DFD9858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C341F19-78FA-4078-B1AD-5E1646DD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6E0C6E1-CEDB-4511-B675-C5C48112E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863F213-E875-41B8-A148-A90BCD837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6FF8E98-A1E7-49FB-95C2-4518E16B5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2" descr="AT THE VIEW Daily: ACADEMICS: English 1 Writing EOC Exam, December 6th">
            <a:extLst>
              <a:ext uri="{FF2B5EF4-FFF2-40B4-BE49-F238E27FC236}">
                <a16:creationId xmlns:a16="http://schemas.microsoft.com/office/drawing/2014/main" id="{235B16E5-2373-42B1-A804-F15DD24EB4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87733" y="2242953"/>
            <a:ext cx="3360478" cy="401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4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B16C1-AF70-4730-9A75-CCB049E3E3D6}"/>
              </a:ext>
            </a:extLst>
          </p:cNvPr>
          <p:cNvSpPr>
            <a:spLocks noGrp="1"/>
          </p:cNvSpPr>
          <p:nvPr>
            <p:ph type="ctrTitle"/>
          </p:nvPr>
        </p:nvSpPr>
        <p:spPr>
          <a:xfrm>
            <a:off x="797105" y="1625608"/>
            <a:ext cx="6696972" cy="2722164"/>
          </a:xfrm>
        </p:spPr>
        <p:txBody>
          <a:bodyPr>
            <a:normAutofit/>
          </a:bodyPr>
          <a:lstStyle/>
          <a:p>
            <a:r>
              <a:rPr lang="en-US" dirty="0"/>
              <a:t>Special Programs</a:t>
            </a:r>
          </a:p>
        </p:txBody>
      </p:sp>
      <p:sp>
        <p:nvSpPr>
          <p:cNvPr id="3" name="Subtitle 2">
            <a:extLst>
              <a:ext uri="{FF2B5EF4-FFF2-40B4-BE49-F238E27FC236}">
                <a16:creationId xmlns:a16="http://schemas.microsoft.com/office/drawing/2014/main" id="{041BC1FF-0FE4-4F53-A180-BA6361DEF6F8}"/>
              </a:ext>
            </a:extLst>
          </p:cNvPr>
          <p:cNvSpPr>
            <a:spLocks noGrp="1"/>
          </p:cNvSpPr>
          <p:nvPr>
            <p:ph type="subTitle" idx="1"/>
          </p:nvPr>
        </p:nvSpPr>
        <p:spPr>
          <a:xfrm>
            <a:off x="797105" y="4466845"/>
            <a:ext cx="6696972" cy="882904"/>
          </a:xfrm>
        </p:spPr>
        <p:txBody>
          <a:bodyPr>
            <a:normAutofit/>
          </a:bodyPr>
          <a:lstStyle/>
          <a:p>
            <a:r>
              <a:rPr lang="en-US" dirty="0"/>
              <a:t>Available through Paulding County School District and North Paulding High School</a:t>
            </a:r>
          </a:p>
        </p:txBody>
      </p:sp>
      <p:pic>
        <p:nvPicPr>
          <p:cNvPr id="7" name="Graphic 6" descr="Handshake">
            <a:extLst>
              <a:ext uri="{FF2B5EF4-FFF2-40B4-BE49-F238E27FC236}">
                <a16:creationId xmlns:a16="http://schemas.microsoft.com/office/drawing/2014/main" id="{1D1A6379-D255-464C-A7D0-F1FC45089D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5541" y="2164438"/>
            <a:ext cx="2792794" cy="2792794"/>
          </a:xfrm>
          <a:prstGeom prst="rect">
            <a:avLst/>
          </a:prstGeom>
        </p:spPr>
      </p:pic>
      <p:pic>
        <p:nvPicPr>
          <p:cNvPr id="4" name="Video 3">
            <a:hlinkClick r:id="" action="ppaction://media"/>
            <a:extLst>
              <a:ext uri="{FF2B5EF4-FFF2-40B4-BE49-F238E27FC236}">
                <a16:creationId xmlns:a16="http://schemas.microsoft.com/office/drawing/2014/main" id="{3C830FAF-515B-4040-9C58-E815D9693FFC}"/>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7"/>
          <a:stretch>
            <a:fillRect/>
          </a:stretch>
        </p:blipFill>
        <p:spPr>
          <a:xfrm>
            <a:off x="11791950" y="6557962"/>
            <a:ext cx="400049" cy="300037"/>
          </a:xfrm>
          <a:prstGeom prst="rect">
            <a:avLst/>
          </a:prstGeom>
        </p:spPr>
      </p:pic>
    </p:spTree>
    <p:extLst>
      <p:ext uri="{BB962C8B-B14F-4D97-AF65-F5344CB8AC3E}">
        <p14:creationId xmlns:p14="http://schemas.microsoft.com/office/powerpoint/2010/main" val="2299359690"/>
      </p:ext>
    </p:extLst>
  </p:cSld>
  <p:clrMapOvr>
    <a:masterClrMapping/>
  </p:clrMapOvr>
  <mc:AlternateContent xmlns:mc="http://schemas.openxmlformats.org/markup-compatibility/2006" xmlns:p14="http://schemas.microsoft.com/office/powerpoint/2010/main">
    <mc:Choice Requires="p14">
      <p:transition spd="slow" p14:dur="2000" advTm="19814"/>
    </mc:Choice>
    <mc:Fallback xmlns="">
      <p:transition spd="slow" advTm="19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6A081-6B9C-4269-B16C-C90F62956824}"/>
              </a:ext>
            </a:extLst>
          </p:cNvPr>
          <p:cNvSpPr>
            <a:spLocks noGrp="1"/>
          </p:cNvSpPr>
          <p:nvPr>
            <p:ph type="title"/>
          </p:nvPr>
        </p:nvSpPr>
        <p:spPr>
          <a:xfrm>
            <a:off x="565111" y="456738"/>
            <a:ext cx="8267296" cy="1446550"/>
          </a:xfrm>
        </p:spPr>
        <p:txBody>
          <a:bodyPr>
            <a:normAutofit fontScale="90000"/>
          </a:bodyPr>
          <a:lstStyle/>
          <a:p>
            <a:r>
              <a:rPr lang="en-US" dirty="0"/>
              <a:t>Paulding College and Career Academy (PCCA)</a:t>
            </a:r>
          </a:p>
        </p:txBody>
      </p:sp>
      <p:sp>
        <p:nvSpPr>
          <p:cNvPr id="4" name="Content Placeholder 3">
            <a:extLst>
              <a:ext uri="{FF2B5EF4-FFF2-40B4-BE49-F238E27FC236}">
                <a16:creationId xmlns:a16="http://schemas.microsoft.com/office/drawing/2014/main" id="{80405368-F392-4CCF-9953-079F0270AFC8}"/>
              </a:ext>
            </a:extLst>
          </p:cNvPr>
          <p:cNvSpPr>
            <a:spLocks noGrp="1"/>
          </p:cNvSpPr>
          <p:nvPr>
            <p:ph sz="half" idx="1"/>
          </p:nvPr>
        </p:nvSpPr>
        <p:spPr>
          <a:xfrm>
            <a:off x="565111" y="1858838"/>
            <a:ext cx="4910656" cy="3025076"/>
          </a:xfrm>
        </p:spPr>
        <p:txBody>
          <a:bodyPr>
            <a:normAutofit/>
          </a:bodyPr>
          <a:lstStyle/>
          <a:p>
            <a:pPr>
              <a:buFont typeface="Arial" panose="020B0604020202020204" pitchFamily="34" charset="0"/>
              <a:buChar char="•"/>
            </a:pPr>
            <a:r>
              <a:rPr lang="en-US" dirty="0"/>
              <a:t>Serves all 5 high schools Paulding County.</a:t>
            </a:r>
          </a:p>
          <a:p>
            <a:pPr>
              <a:buFont typeface="Arial" panose="020B0604020202020204" pitchFamily="34" charset="0"/>
              <a:buChar char="•"/>
            </a:pPr>
            <a:r>
              <a:rPr lang="en-US" dirty="0"/>
              <a:t>Programs are housed at New Hope Education Center</a:t>
            </a:r>
          </a:p>
          <a:p>
            <a:pPr>
              <a:buFont typeface="Arial" panose="020B0604020202020204" pitchFamily="34" charset="0"/>
              <a:buChar char="•"/>
            </a:pPr>
            <a:r>
              <a:rPr lang="en-US" dirty="0"/>
              <a:t>Transportation is provided to and from NPHS for classes.</a:t>
            </a:r>
          </a:p>
          <a:p>
            <a:pPr>
              <a:buFont typeface="Arial" panose="020B0604020202020204" pitchFamily="34" charset="0"/>
              <a:buChar char="•"/>
            </a:pPr>
            <a:r>
              <a:rPr lang="en-US" dirty="0"/>
              <a:t>Offers courses and pathways specifically selected based upon the work needs of the surrounding area and the state. </a:t>
            </a:r>
          </a:p>
        </p:txBody>
      </p:sp>
      <p:pic>
        <p:nvPicPr>
          <p:cNvPr id="6" name="Picture 6" descr="Image result for Paulding College &amp; Career Academy">
            <a:extLst>
              <a:ext uri="{FF2B5EF4-FFF2-40B4-BE49-F238E27FC236}">
                <a16:creationId xmlns:a16="http://schemas.microsoft.com/office/drawing/2014/main" id="{86EE886E-BA75-42CC-9457-F62ACCA5675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9342191" y="252231"/>
            <a:ext cx="1872006" cy="1446550"/>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EB22802-2ED2-4D9F-B455-9CABDF428669}"/>
              </a:ext>
            </a:extLst>
          </p:cNvPr>
          <p:cNvSpPr txBox="1"/>
          <p:nvPr/>
        </p:nvSpPr>
        <p:spPr>
          <a:xfrm>
            <a:off x="6407499" y="1698781"/>
            <a:ext cx="5027615" cy="5139869"/>
          </a:xfrm>
          <a:prstGeom prst="rect">
            <a:avLst/>
          </a:prstGeom>
          <a:noFill/>
        </p:spPr>
        <p:txBody>
          <a:bodyPr wrap="square" lIns="91440" tIns="45720" rIns="91440" bIns="45720" rtlCol="0" anchor="t">
            <a:spAutoFit/>
          </a:bodyPr>
          <a:lstStyle/>
          <a:p>
            <a:pPr algn="ctr"/>
            <a:r>
              <a:rPr lang="en-US" sz="2400" b="1" dirty="0"/>
              <a:t>Pathways Offered</a:t>
            </a:r>
          </a:p>
          <a:p>
            <a:pPr algn="ctr"/>
            <a:endParaRPr lang="en-US" sz="2400" b="1" dirty="0"/>
          </a:p>
          <a:p>
            <a:r>
              <a:rPr lang="en-US" sz="2000" b="1" u="sng" dirty="0"/>
              <a:t>Healthcare</a:t>
            </a:r>
            <a:r>
              <a:rPr lang="en-US" sz="2000" dirty="0"/>
              <a:t> </a:t>
            </a:r>
            <a:endParaRPr lang="en-US" dirty="0"/>
          </a:p>
          <a:p>
            <a:pPr marL="285750" indent="-285750">
              <a:buFont typeface="Arial" panose="020B0604020202020204" pitchFamily="34" charset="0"/>
              <a:buChar char="•"/>
            </a:pPr>
            <a:r>
              <a:rPr lang="en-US" sz="2000" dirty="0"/>
              <a:t>Dual Enrollment Opportunities</a:t>
            </a:r>
          </a:p>
          <a:p>
            <a:pPr marL="285750" indent="-285750">
              <a:buFont typeface="Arial" panose="020B0604020202020204" pitchFamily="34" charset="0"/>
              <a:buChar char="•"/>
            </a:pPr>
            <a:r>
              <a:rPr lang="en-US" sz="2000" dirty="0"/>
              <a:t>Certified Nursing Assistant Opportunity &amp; Certified Medical Assistant</a:t>
            </a:r>
          </a:p>
          <a:p>
            <a:pPr marL="285750" indent="-285750">
              <a:buFont typeface="Arial" panose="020B0604020202020204" pitchFamily="34" charset="0"/>
              <a:buChar char="•"/>
            </a:pPr>
            <a:r>
              <a:rPr lang="en-US" sz="2000" dirty="0"/>
              <a:t>Patient Care Technician Opportunity</a:t>
            </a:r>
          </a:p>
          <a:p>
            <a:r>
              <a:rPr lang="en-US" sz="2000" b="1" u="sng" dirty="0"/>
              <a:t>Mechatronics/Manufacturing</a:t>
            </a:r>
          </a:p>
          <a:p>
            <a:pPr marL="285750" indent="-285750">
              <a:buFont typeface="Arial" panose="020B0604020202020204" pitchFamily="34" charset="0"/>
              <a:buChar char="•"/>
            </a:pPr>
            <a:r>
              <a:rPr lang="en-US" sz="2000" dirty="0"/>
              <a:t>Electronics, Computers/Drafting, Robotics</a:t>
            </a:r>
          </a:p>
          <a:p>
            <a:pPr marL="285750" indent="-285750">
              <a:buFont typeface="Arial" panose="020B0604020202020204" pitchFamily="34" charset="0"/>
              <a:buChar char="•"/>
            </a:pPr>
            <a:r>
              <a:rPr lang="en-US" sz="2000" dirty="0"/>
              <a:t>Dual Enrollment Opportunities</a:t>
            </a:r>
          </a:p>
          <a:p>
            <a:r>
              <a:rPr lang="en-US" sz="2000" b="1" u="sng" dirty="0"/>
              <a:t>Energy</a:t>
            </a:r>
          </a:p>
          <a:p>
            <a:pPr marL="285750" indent="-285750">
              <a:buFont typeface="Arial" panose="020B0604020202020204" pitchFamily="34" charset="0"/>
              <a:buChar char="•"/>
            </a:pPr>
            <a:r>
              <a:rPr lang="en-US" sz="2000" dirty="0"/>
              <a:t>Lineman/Technician</a:t>
            </a:r>
          </a:p>
          <a:p>
            <a:r>
              <a:rPr lang="en-US" sz="2000" b="1" u="sng" dirty="0"/>
              <a:t>Cybersecurity</a:t>
            </a:r>
          </a:p>
          <a:p>
            <a:pPr marL="285750" indent="-285750">
              <a:buFont typeface="Arial" panose="020B0604020202020204" pitchFamily="34" charset="0"/>
              <a:buChar char="•"/>
            </a:pPr>
            <a:r>
              <a:rPr lang="en-US" sz="2000" dirty="0"/>
              <a:t>Dual Enrollment Opportunities</a:t>
            </a:r>
          </a:p>
          <a:p>
            <a:pPr marL="285750" indent="-285750">
              <a:buFont typeface="Arial" panose="020B0604020202020204" pitchFamily="34" charset="0"/>
              <a:buChar char="•"/>
            </a:pPr>
            <a:r>
              <a:rPr lang="en-US" sz="2000" dirty="0"/>
              <a:t>IT</a:t>
            </a:r>
          </a:p>
          <a:p>
            <a:pPr marL="285750" indent="-285750">
              <a:buFont typeface="Arial" panose="020B0604020202020204" pitchFamily="34" charset="0"/>
              <a:buChar char="•"/>
            </a:pPr>
            <a:r>
              <a:rPr lang="en-US" sz="2000" dirty="0"/>
              <a:t>DELL Certificate</a:t>
            </a:r>
          </a:p>
        </p:txBody>
      </p:sp>
      <p:sp>
        <p:nvSpPr>
          <p:cNvPr id="11" name="TextBox 10">
            <a:extLst>
              <a:ext uri="{FF2B5EF4-FFF2-40B4-BE49-F238E27FC236}">
                <a16:creationId xmlns:a16="http://schemas.microsoft.com/office/drawing/2014/main" id="{33BC4E78-0996-F0EC-208E-3729750545D1}"/>
              </a:ext>
            </a:extLst>
          </p:cNvPr>
          <p:cNvSpPr txBox="1"/>
          <p:nvPr/>
        </p:nvSpPr>
        <p:spPr>
          <a:xfrm>
            <a:off x="342900" y="5194300"/>
            <a:ext cx="4229100" cy="923330"/>
          </a:xfrm>
          <a:prstGeom prst="rect">
            <a:avLst/>
          </a:prstGeom>
          <a:noFill/>
        </p:spPr>
        <p:txBody>
          <a:bodyPr wrap="square" rtlCol="0">
            <a:spAutoFit/>
          </a:bodyPr>
          <a:lstStyle/>
          <a:p>
            <a:r>
              <a:rPr lang="en-US" b="1" u="sng" dirty="0">
                <a:highlight>
                  <a:srgbClr val="FF00FF"/>
                </a:highlight>
              </a:rPr>
              <a:t>Let your counselor know via email if you are interested in attending PCCA for Fall 2024, before the last day of school.</a:t>
            </a:r>
          </a:p>
        </p:txBody>
      </p:sp>
    </p:spTree>
    <p:extLst>
      <p:ext uri="{BB962C8B-B14F-4D97-AF65-F5344CB8AC3E}">
        <p14:creationId xmlns:p14="http://schemas.microsoft.com/office/powerpoint/2010/main" val="3630864344"/>
      </p:ext>
    </p:extLst>
  </p:cSld>
  <p:clrMapOvr>
    <a:masterClrMapping/>
  </p:clrMapOvr>
  <mc:AlternateContent xmlns:mc="http://schemas.openxmlformats.org/markup-compatibility/2006" xmlns:p14="http://schemas.microsoft.com/office/powerpoint/2010/main">
    <mc:Choice Requires="p14">
      <p:transition spd="slow" p14:dur="2000" advTm="56252"/>
    </mc:Choice>
    <mc:Fallback xmlns="">
      <p:transition spd="slow" advTm="5625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1E83-9AFC-4371-AEF2-DE4DB6E42B07}"/>
              </a:ext>
            </a:extLst>
          </p:cNvPr>
          <p:cNvSpPr>
            <a:spLocks noGrp="1"/>
          </p:cNvSpPr>
          <p:nvPr>
            <p:ph type="title"/>
          </p:nvPr>
        </p:nvSpPr>
        <p:spPr>
          <a:xfrm>
            <a:off x="455207" y="0"/>
            <a:ext cx="8266175" cy="841570"/>
          </a:xfrm>
        </p:spPr>
        <p:txBody>
          <a:bodyPr/>
          <a:lstStyle/>
          <a:p>
            <a:r>
              <a:rPr lang="en-US" dirty="0"/>
              <a:t>Online Opportunities</a:t>
            </a:r>
          </a:p>
        </p:txBody>
      </p:sp>
      <p:sp>
        <p:nvSpPr>
          <p:cNvPr id="3" name="Text Placeholder 2">
            <a:extLst>
              <a:ext uri="{FF2B5EF4-FFF2-40B4-BE49-F238E27FC236}">
                <a16:creationId xmlns:a16="http://schemas.microsoft.com/office/drawing/2014/main" id="{5D00231F-FFD7-4966-AB6B-434ECDA327A6}"/>
              </a:ext>
            </a:extLst>
          </p:cNvPr>
          <p:cNvSpPr>
            <a:spLocks noGrp="1"/>
          </p:cNvSpPr>
          <p:nvPr>
            <p:ph type="body" idx="1"/>
          </p:nvPr>
        </p:nvSpPr>
        <p:spPr>
          <a:xfrm>
            <a:off x="455207" y="782122"/>
            <a:ext cx="4946644" cy="487498"/>
          </a:xfrm>
        </p:spPr>
        <p:txBody>
          <a:bodyPr>
            <a:normAutofit/>
          </a:bodyPr>
          <a:lstStyle/>
          <a:p>
            <a:r>
              <a:rPr lang="en-US" u="sng" dirty="0"/>
              <a:t>Online at NPHS</a:t>
            </a:r>
          </a:p>
        </p:txBody>
      </p:sp>
      <p:graphicFrame>
        <p:nvGraphicFramePr>
          <p:cNvPr id="9" name="Content Placeholder 3">
            <a:extLst>
              <a:ext uri="{FF2B5EF4-FFF2-40B4-BE49-F238E27FC236}">
                <a16:creationId xmlns:a16="http://schemas.microsoft.com/office/drawing/2014/main" id="{DC541987-A86B-4EF4-9AEE-BB9D6F9839DD}"/>
              </a:ext>
            </a:extLst>
          </p:cNvPr>
          <p:cNvGraphicFramePr>
            <a:graphicFrameLocks noGrp="1"/>
          </p:cNvGraphicFramePr>
          <p:nvPr>
            <p:ph sz="half" idx="2"/>
            <p:extLst>
              <p:ext uri="{D42A27DB-BD31-4B8C-83A1-F6EECF244321}">
                <p14:modId xmlns:p14="http://schemas.microsoft.com/office/powerpoint/2010/main" val="1156552598"/>
              </p:ext>
            </p:extLst>
          </p:nvPr>
        </p:nvGraphicFramePr>
        <p:xfrm>
          <a:off x="374887" y="1369716"/>
          <a:ext cx="5511756" cy="4141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C68525A8-25AF-4D82-8B95-6CCC221AE719}"/>
              </a:ext>
            </a:extLst>
          </p:cNvPr>
          <p:cNvSpPr>
            <a:spLocks noGrp="1"/>
          </p:cNvSpPr>
          <p:nvPr>
            <p:ph type="body" sz="quarter" idx="3"/>
          </p:nvPr>
        </p:nvSpPr>
        <p:spPr>
          <a:xfrm>
            <a:off x="6305359" y="957760"/>
            <a:ext cx="4946644" cy="823912"/>
          </a:xfrm>
        </p:spPr>
        <p:txBody>
          <a:bodyPr>
            <a:normAutofit/>
          </a:bodyPr>
          <a:lstStyle/>
          <a:p>
            <a:r>
              <a:rPr lang="en-US" u="sng" dirty="0"/>
              <a:t>Online at Home with Paulding Virtual Academy</a:t>
            </a:r>
          </a:p>
        </p:txBody>
      </p:sp>
      <p:sp>
        <p:nvSpPr>
          <p:cNvPr id="6" name="Content Placeholder 5">
            <a:extLst>
              <a:ext uri="{FF2B5EF4-FFF2-40B4-BE49-F238E27FC236}">
                <a16:creationId xmlns:a16="http://schemas.microsoft.com/office/drawing/2014/main" id="{44A1FDC9-B3B8-4E69-9711-75987B84D3C3}"/>
              </a:ext>
            </a:extLst>
          </p:cNvPr>
          <p:cNvSpPr>
            <a:spLocks noGrp="1"/>
          </p:cNvSpPr>
          <p:nvPr>
            <p:ph sz="quarter" idx="4"/>
          </p:nvPr>
        </p:nvSpPr>
        <p:spPr>
          <a:xfrm>
            <a:off x="6305359" y="1897862"/>
            <a:ext cx="4946644" cy="3231897"/>
          </a:xfrm>
        </p:spPr>
        <p:txBody>
          <a:bodyPr>
            <a:normAutofit/>
          </a:bodyPr>
          <a:lstStyle/>
          <a:p>
            <a:r>
              <a:rPr lang="en-US" dirty="0"/>
              <a:t>For a fully online experience while remaining a North Paulding student, applications for Paulding Virtual Academy will </a:t>
            </a:r>
            <a:r>
              <a:rPr lang="en-US" b="1" dirty="0"/>
              <a:t>soon be provided to parents and students.</a:t>
            </a:r>
          </a:p>
          <a:p>
            <a:r>
              <a:rPr lang="en-US" b="1" u="sng" dirty="0"/>
              <a:t>Please note that this is a yearlong commitment. </a:t>
            </a:r>
          </a:p>
        </p:txBody>
      </p:sp>
      <p:pic>
        <p:nvPicPr>
          <p:cNvPr id="7" name="Picture 1">
            <a:extLst>
              <a:ext uri="{FF2B5EF4-FFF2-40B4-BE49-F238E27FC236}">
                <a16:creationId xmlns:a16="http://schemas.microsoft.com/office/drawing/2014/main" id="{7DE822F0-E7C7-4920-9A60-F2053A8BDC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3970" y="4701247"/>
            <a:ext cx="1774823" cy="161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740B72C6-ACA9-46CE-78F6-844FBFE0A29D}"/>
              </a:ext>
            </a:extLst>
          </p:cNvPr>
          <p:cNvSpPr/>
          <p:nvPr/>
        </p:nvSpPr>
        <p:spPr>
          <a:xfrm>
            <a:off x="397948" y="5693001"/>
            <a:ext cx="5511756" cy="81911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1" name="TextBox 10">
            <a:extLst>
              <a:ext uri="{FF2B5EF4-FFF2-40B4-BE49-F238E27FC236}">
                <a16:creationId xmlns:a16="http://schemas.microsoft.com/office/drawing/2014/main" id="{498D7C01-412E-7CCB-26BB-17D4CA572452}"/>
              </a:ext>
            </a:extLst>
          </p:cNvPr>
          <p:cNvSpPr txBox="1"/>
          <p:nvPr/>
        </p:nvSpPr>
        <p:spPr>
          <a:xfrm>
            <a:off x="1286557" y="5733228"/>
            <a:ext cx="4579797" cy="738664"/>
          </a:xfrm>
          <a:prstGeom prst="rect">
            <a:avLst/>
          </a:prstGeom>
          <a:noFill/>
        </p:spPr>
        <p:txBody>
          <a:bodyPr wrap="square" rtlCol="0">
            <a:spAutoFit/>
          </a:bodyPr>
          <a:lstStyle/>
          <a:p>
            <a:r>
              <a:rPr lang="en-US" sz="1400" dirty="0">
                <a:highlight>
                  <a:srgbClr val="FFFF00"/>
                </a:highlight>
              </a:rPr>
              <a:t>Students who want to take a new credit course online should complete the SB 289 application available in April on the PCSD website. </a:t>
            </a:r>
          </a:p>
        </p:txBody>
      </p:sp>
      <p:sp>
        <p:nvSpPr>
          <p:cNvPr id="13" name="Rectangle 12" descr="Classroom">
            <a:extLst>
              <a:ext uri="{FF2B5EF4-FFF2-40B4-BE49-F238E27FC236}">
                <a16:creationId xmlns:a16="http://schemas.microsoft.com/office/drawing/2014/main" id="{642D5C57-77EA-F604-2B19-E33642566CB7}"/>
              </a:ext>
            </a:extLst>
          </p:cNvPr>
          <p:cNvSpPr/>
          <p:nvPr/>
        </p:nvSpPr>
        <p:spPr>
          <a:xfrm>
            <a:off x="616775" y="5850620"/>
            <a:ext cx="450955" cy="45051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863629181"/>
      </p:ext>
    </p:extLst>
  </p:cSld>
  <p:clrMapOvr>
    <a:masterClrMapping/>
  </p:clrMapOvr>
  <mc:AlternateContent xmlns:mc="http://schemas.openxmlformats.org/markup-compatibility/2006" xmlns:p14="http://schemas.microsoft.com/office/powerpoint/2010/main">
    <mc:Choice Requires="p14">
      <p:transition spd="slow" p14:dur="2000" advTm="58726"/>
    </mc:Choice>
    <mc:Fallback xmlns="">
      <p:transition spd="slow" advTm="587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DEBD76B7-54D8-42FC-9B31-4C196064E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7DC46D8-8B3D-4CC5-876B-F13C1801E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4A0D1E83-9AFC-4371-AEF2-DE4DB6E42B07}"/>
              </a:ext>
            </a:extLst>
          </p:cNvPr>
          <p:cNvSpPr>
            <a:spLocks noGrp="1"/>
          </p:cNvSpPr>
          <p:nvPr>
            <p:ph type="title"/>
          </p:nvPr>
        </p:nvSpPr>
        <p:spPr>
          <a:xfrm>
            <a:off x="777239" y="3284185"/>
            <a:ext cx="7315200" cy="2880642"/>
          </a:xfrm>
        </p:spPr>
        <p:txBody>
          <a:bodyPr vert="horz" lIns="91440" tIns="45720" rIns="91440" bIns="45720" rtlCol="0" anchor="b">
            <a:normAutofit/>
          </a:bodyPr>
          <a:lstStyle/>
          <a:p>
            <a:br>
              <a:rPr lang="en-US" dirty="0"/>
            </a:br>
            <a:br>
              <a:rPr lang="en-US" dirty="0"/>
            </a:br>
            <a:r>
              <a:rPr lang="en-US" dirty="0"/>
              <a:t>Elective Registration</a:t>
            </a:r>
          </a:p>
        </p:txBody>
      </p:sp>
      <p:grpSp>
        <p:nvGrpSpPr>
          <p:cNvPr id="33" name="Decorative Circles">
            <a:extLst>
              <a:ext uri="{FF2B5EF4-FFF2-40B4-BE49-F238E27FC236}">
                <a16:creationId xmlns:a16="http://schemas.microsoft.com/office/drawing/2014/main" id="{D5AFE826-4330-4926-ABD8-F6BF6375FA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68271" y="1822202"/>
            <a:ext cx="9049452" cy="926029"/>
            <a:chOff x="2768271" y="1822202"/>
            <a:chExt cx="9049452" cy="926029"/>
          </a:xfrm>
        </p:grpSpPr>
        <p:sp>
          <p:nvSpPr>
            <p:cNvPr id="34" name="Oval 33">
              <a:extLst>
                <a:ext uri="{FF2B5EF4-FFF2-40B4-BE49-F238E27FC236}">
                  <a16:creationId xmlns:a16="http://schemas.microsoft.com/office/drawing/2014/main" id="{4E088A32-05E8-4F3A-8EDF-A9963D231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59169" y="1977248"/>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048E638-2AAE-42E7-8511-D5C54797E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03653" y="18222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C6CDD50-BFA0-4A3D-BD91-D49FA360E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68271" y="235440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BB89643-5E31-47B1-AEE6-D1C1F98A8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90988" y="1901154"/>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E8AFB53-9FBA-4EF8-82F7-4C0C21E0CB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24547" y="2281790"/>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B5A5D55-4F75-4613-9822-72E229628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4401" y="199874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2">
            <a:extLst>
              <a:ext uri="{FF2B5EF4-FFF2-40B4-BE49-F238E27FC236}">
                <a16:creationId xmlns:a16="http://schemas.microsoft.com/office/drawing/2014/main" id="{A522F91C-13A0-4045-B4E2-25FF178AF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0"/>
            <a:ext cx="2861965" cy="3133761"/>
          </a:xfrm>
          <a:custGeom>
            <a:avLst/>
            <a:gdLst>
              <a:gd name="connsiteX0" fmla="*/ 152193 w 2976254"/>
              <a:gd name="connsiteY0" fmla="*/ 0 h 3258904"/>
              <a:gd name="connsiteX1" fmla="*/ 2976254 w 2976254"/>
              <a:gd name="connsiteY1" fmla="*/ 0 h 3258904"/>
              <a:gd name="connsiteX2" fmla="*/ 2976254 w 2976254"/>
              <a:gd name="connsiteY2" fmla="*/ 3192289 h 3258904"/>
              <a:gd name="connsiteX3" fmla="*/ 2908439 w 2976254"/>
              <a:gd name="connsiteY3" fmla="*/ 3209726 h 3258904"/>
              <a:gd name="connsiteX4" fmla="*/ 2420603 w 2976254"/>
              <a:gd name="connsiteY4" fmla="*/ 3258904 h 3258904"/>
              <a:gd name="connsiteX5" fmla="*/ 0 w 2976254"/>
              <a:gd name="connsiteY5" fmla="*/ 838301 h 3258904"/>
              <a:gd name="connsiteX6" fmla="*/ 108826 w 2976254"/>
              <a:gd name="connsiteY6" fmla="*/ 118488 h 325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54" h="3258904">
                <a:moveTo>
                  <a:pt x="152193" y="0"/>
                </a:moveTo>
                <a:lnTo>
                  <a:pt x="2976254" y="0"/>
                </a:lnTo>
                <a:lnTo>
                  <a:pt x="2976254" y="3192289"/>
                </a:lnTo>
                <a:lnTo>
                  <a:pt x="2908439" y="3209726"/>
                </a:lnTo>
                <a:cubicBezTo>
                  <a:pt x="2750864" y="3241971"/>
                  <a:pt x="2587711" y="3258904"/>
                  <a:pt x="2420603" y="3258904"/>
                </a:cubicBezTo>
                <a:cubicBezTo>
                  <a:pt x="1083741" y="3258904"/>
                  <a:pt x="0" y="2175163"/>
                  <a:pt x="0" y="838301"/>
                </a:cubicBezTo>
                <a:cubicBezTo>
                  <a:pt x="0" y="587639"/>
                  <a:pt x="38100" y="345877"/>
                  <a:pt x="108826" y="118488"/>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a:extLst>
              <a:ext uri="{FF2B5EF4-FFF2-40B4-BE49-F238E27FC236}">
                <a16:creationId xmlns:a16="http://schemas.microsoft.com/office/drawing/2014/main" id="{8A7A0AD8-45B3-43F2-91F2-4773D87AD2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35296" t="39487" r="12288" b="12942"/>
          <a:stretch/>
        </p:blipFill>
        <p:spPr>
          <a:xfrm rot="16200000" flipH="1">
            <a:off x="-142334" y="142335"/>
            <a:ext cx="3079802" cy="2795133"/>
          </a:xfrm>
          <a:prstGeom prst="rect">
            <a:avLst/>
          </a:prstGeom>
        </p:spPr>
      </p:pic>
      <p:pic>
        <p:nvPicPr>
          <p:cNvPr id="3" name="Picture 2" descr="Excellence in Electives – Pelladium">
            <a:extLst>
              <a:ext uri="{FF2B5EF4-FFF2-40B4-BE49-F238E27FC236}">
                <a16:creationId xmlns:a16="http://schemas.microsoft.com/office/drawing/2014/main" id="{48932638-463A-3CB3-A6D7-7AFD00DFEB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518" r="14577" b="-2"/>
          <a:stretch/>
        </p:blipFill>
        <p:spPr bwMode="auto">
          <a:xfrm>
            <a:off x="3279720" y="687953"/>
            <a:ext cx="3583371" cy="3583371"/>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noFill/>
          <a:extLst>
            <a:ext uri="{909E8E84-426E-40DD-AFC4-6F175D3DCCD1}">
              <a14:hiddenFill xmlns:a14="http://schemas.microsoft.com/office/drawing/2010/main">
                <a:solidFill>
                  <a:srgbClr val="FFFFFF"/>
                </a:solidFill>
              </a14:hiddenFill>
            </a:ext>
          </a:extLst>
        </p:spPr>
      </p:pic>
      <p:sp>
        <p:nvSpPr>
          <p:cNvPr id="45" name="Oval 3">
            <a:extLst>
              <a:ext uri="{FF2B5EF4-FFF2-40B4-BE49-F238E27FC236}">
                <a16:creationId xmlns:a16="http://schemas.microsoft.com/office/drawing/2014/main" id="{41FDA080-F01C-42CF-A628-EEEF92F9F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118082" y="5608"/>
            <a:ext cx="4408870" cy="2474031"/>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a:extLst>
              <a:ext uri="{FF2B5EF4-FFF2-40B4-BE49-F238E27FC236}">
                <a16:creationId xmlns:a16="http://schemas.microsoft.com/office/drawing/2014/main" id="{FD792E61-6BBA-42EA-968C-AC238B961D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14832" t="48375" r="13582" b="10444"/>
          <a:stretch/>
        </p:blipFill>
        <p:spPr>
          <a:xfrm flipH="1">
            <a:off x="7134037" y="-5611"/>
            <a:ext cx="4368276" cy="2512937"/>
          </a:xfrm>
          <a:prstGeom prst="rect">
            <a:avLst/>
          </a:prstGeom>
        </p:spPr>
      </p:pic>
      <p:sp>
        <p:nvSpPr>
          <p:cNvPr id="49" name="Oval 1">
            <a:extLst>
              <a:ext uri="{FF2B5EF4-FFF2-40B4-BE49-F238E27FC236}">
                <a16:creationId xmlns:a16="http://schemas.microsoft.com/office/drawing/2014/main" id="{F1175869-B135-4DD2-B445-77EA22917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05186" y="3219078"/>
            <a:ext cx="3186814" cy="3638922"/>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76A07FAC-AD48-4C3E-8C06-58EA812307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55370" y="3812887"/>
            <a:ext cx="3025375" cy="3025375"/>
          </a:xfrm>
          <a:prstGeom prst="rect">
            <a:avLst/>
          </a:prstGeom>
        </p:spPr>
      </p:pic>
    </p:spTree>
    <p:extLst>
      <p:ext uri="{BB962C8B-B14F-4D97-AF65-F5344CB8AC3E}">
        <p14:creationId xmlns:p14="http://schemas.microsoft.com/office/powerpoint/2010/main" val="3628347585"/>
      </p:ext>
    </p:extLst>
  </p:cSld>
  <p:clrMapOvr>
    <a:masterClrMapping/>
  </p:clrMapOvr>
  <mc:AlternateContent xmlns:mc="http://schemas.openxmlformats.org/markup-compatibility/2006" xmlns:p14="http://schemas.microsoft.com/office/powerpoint/2010/main">
    <mc:Choice Requires="p14">
      <p:transition spd="slow" p14:dur="2000" advTm="58726"/>
    </mc:Choice>
    <mc:Fallback xmlns="">
      <p:transition spd="slow" advTm="5872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475C8-F033-431B-9242-BF5D3DEFFA3A}"/>
              </a:ext>
            </a:extLst>
          </p:cNvPr>
          <p:cNvSpPr>
            <a:spLocks noGrp="1"/>
          </p:cNvSpPr>
          <p:nvPr>
            <p:ph type="title"/>
          </p:nvPr>
        </p:nvSpPr>
        <p:spPr>
          <a:xfrm>
            <a:off x="136554" y="466324"/>
            <a:ext cx="5376263" cy="5959876"/>
          </a:xfrm>
        </p:spPr>
        <p:txBody>
          <a:bodyPr>
            <a:normAutofit/>
          </a:bodyPr>
          <a:lstStyle/>
          <a:p>
            <a:pPr algn="ctr"/>
            <a:r>
              <a:rPr lang="en-US" sz="6600" dirty="0">
                <a:solidFill>
                  <a:schemeClr val="tx1">
                    <a:lumMod val="75000"/>
                    <a:lumOff val="25000"/>
                  </a:schemeClr>
                </a:solidFill>
              </a:rPr>
              <a:t>Electives with Applications:</a:t>
            </a:r>
            <a:br>
              <a:rPr lang="en-US" sz="6600" dirty="0">
                <a:solidFill>
                  <a:schemeClr val="tx1">
                    <a:lumMod val="75000"/>
                    <a:lumOff val="25000"/>
                  </a:schemeClr>
                </a:solidFill>
              </a:rPr>
            </a:br>
            <a:br>
              <a:rPr lang="en-US" sz="6600" dirty="0">
                <a:solidFill>
                  <a:schemeClr val="tx1">
                    <a:lumMod val="75000"/>
                    <a:lumOff val="25000"/>
                  </a:schemeClr>
                </a:solidFill>
              </a:rPr>
            </a:br>
            <a:r>
              <a:rPr lang="en-US" sz="6600" dirty="0">
                <a:solidFill>
                  <a:schemeClr val="tx1">
                    <a:lumMod val="75000"/>
                    <a:lumOff val="25000"/>
                  </a:schemeClr>
                </a:solidFill>
              </a:rPr>
              <a:t>Journalism</a:t>
            </a:r>
            <a:br>
              <a:rPr lang="en-US" sz="6600" dirty="0">
                <a:solidFill>
                  <a:schemeClr val="tx1">
                    <a:lumMod val="75000"/>
                    <a:lumOff val="25000"/>
                  </a:schemeClr>
                </a:solidFill>
              </a:rPr>
            </a:br>
            <a:br>
              <a:rPr lang="en-US" sz="6600" dirty="0">
                <a:solidFill>
                  <a:schemeClr val="tx1">
                    <a:lumMod val="75000"/>
                    <a:lumOff val="25000"/>
                  </a:schemeClr>
                </a:solidFill>
              </a:rPr>
            </a:br>
            <a:endParaRPr lang="en-US" sz="6600" dirty="0">
              <a:solidFill>
                <a:schemeClr val="tx1">
                  <a:lumMod val="75000"/>
                  <a:lumOff val="25000"/>
                </a:schemeClr>
              </a:solidFill>
            </a:endParaRPr>
          </a:p>
        </p:txBody>
      </p:sp>
      <p:pic>
        <p:nvPicPr>
          <p:cNvPr id="4" name="Picture 3">
            <a:extLst>
              <a:ext uri="{FF2B5EF4-FFF2-40B4-BE49-F238E27FC236}">
                <a16:creationId xmlns:a16="http://schemas.microsoft.com/office/drawing/2014/main" id="{ABD4F2C0-A5EF-41AF-56C3-931AE0FA817E}"/>
              </a:ext>
            </a:extLst>
          </p:cNvPr>
          <p:cNvPicPr>
            <a:picLocks noChangeAspect="1"/>
          </p:cNvPicPr>
          <p:nvPr/>
        </p:nvPicPr>
        <p:blipFill>
          <a:blip r:embed="rId3"/>
          <a:stretch>
            <a:fillRect/>
          </a:stretch>
        </p:blipFill>
        <p:spPr>
          <a:xfrm>
            <a:off x="6973249" y="156607"/>
            <a:ext cx="4857968" cy="6496120"/>
          </a:xfrm>
          <a:prstGeom prst="rect">
            <a:avLst/>
          </a:prstGeom>
        </p:spPr>
      </p:pic>
    </p:spTree>
    <p:extLst>
      <p:ext uri="{BB962C8B-B14F-4D97-AF65-F5344CB8AC3E}">
        <p14:creationId xmlns:p14="http://schemas.microsoft.com/office/powerpoint/2010/main" val="1472631424"/>
      </p:ext>
    </p:extLst>
  </p:cSld>
  <p:clrMapOvr>
    <a:masterClrMapping/>
  </p:clrMapOvr>
  <mc:AlternateContent xmlns:mc="http://schemas.openxmlformats.org/markup-compatibility/2006" xmlns:p14="http://schemas.microsoft.com/office/powerpoint/2010/main">
    <mc:Choice Requires="p14">
      <p:transition spd="slow" p14:dur="2000" advTm="13942"/>
    </mc:Choice>
    <mc:Fallback xmlns="">
      <p:transition spd="slow" advTm="1394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11C4-262B-4D2E-B744-9A14A93C1DC4}"/>
              </a:ext>
            </a:extLst>
          </p:cNvPr>
          <p:cNvSpPr>
            <a:spLocks noGrp="1"/>
          </p:cNvSpPr>
          <p:nvPr>
            <p:ph type="title"/>
          </p:nvPr>
        </p:nvSpPr>
        <p:spPr>
          <a:xfrm>
            <a:off x="1075767" y="1188637"/>
            <a:ext cx="2988234" cy="4480726"/>
          </a:xfrm>
        </p:spPr>
        <p:txBody>
          <a:bodyPr>
            <a:normAutofit/>
          </a:bodyPr>
          <a:lstStyle/>
          <a:p>
            <a:pPr algn="r"/>
            <a:r>
              <a:rPr lang="en-US" sz="6100"/>
              <a:t>Yearlong Electives</a:t>
            </a:r>
          </a:p>
        </p:txBody>
      </p:sp>
      <p:sp>
        <p:nvSpPr>
          <p:cNvPr id="3" name="Content Placeholder 2">
            <a:extLst>
              <a:ext uri="{FF2B5EF4-FFF2-40B4-BE49-F238E27FC236}">
                <a16:creationId xmlns:a16="http://schemas.microsoft.com/office/drawing/2014/main" id="{CE15EB41-86F8-4F28-8F2B-3FCDEEE1127F}"/>
              </a:ext>
            </a:extLst>
          </p:cNvPr>
          <p:cNvSpPr>
            <a:spLocks noGrp="1"/>
          </p:cNvSpPr>
          <p:nvPr>
            <p:ph idx="1"/>
          </p:nvPr>
        </p:nvSpPr>
        <p:spPr>
          <a:xfrm>
            <a:off x="5255260" y="1648870"/>
            <a:ext cx="4702848" cy="3560260"/>
          </a:xfrm>
        </p:spPr>
        <p:txBody>
          <a:bodyPr anchor="ctr">
            <a:normAutofit fontScale="92500" lnSpcReduction="20000"/>
          </a:bodyPr>
          <a:lstStyle/>
          <a:p>
            <a:pPr marL="0" indent="0" algn="ctr">
              <a:buNone/>
            </a:pPr>
            <a:r>
              <a:rPr lang="en-US" sz="2400" dirty="0"/>
              <a:t>If you sign up for the following electives, you are making a yearlong commitment. </a:t>
            </a:r>
          </a:p>
          <a:p>
            <a:pPr marL="0" indent="0">
              <a:buNone/>
            </a:pPr>
            <a:endParaRPr lang="en-US" sz="2400" dirty="0"/>
          </a:p>
          <a:p>
            <a:pPr marL="0" indent="0" algn="ctr">
              <a:buNone/>
            </a:pPr>
            <a:r>
              <a:rPr lang="en-US" sz="4400" dirty="0"/>
              <a:t>Band</a:t>
            </a:r>
          </a:p>
          <a:p>
            <a:pPr marL="0" indent="0" algn="ctr">
              <a:buNone/>
            </a:pPr>
            <a:r>
              <a:rPr lang="en-US" sz="4400" dirty="0"/>
              <a:t>Chorus</a:t>
            </a:r>
          </a:p>
          <a:p>
            <a:pPr marL="0" indent="0" algn="ctr">
              <a:buNone/>
            </a:pPr>
            <a:r>
              <a:rPr lang="en-US" sz="4400" dirty="0"/>
              <a:t>JROTC</a:t>
            </a:r>
          </a:p>
          <a:p>
            <a:pPr marL="0" indent="0" algn="ctr">
              <a:buNone/>
            </a:pPr>
            <a:r>
              <a:rPr lang="en-US" sz="4400" dirty="0"/>
              <a:t>Journalism</a:t>
            </a:r>
          </a:p>
          <a:p>
            <a:pPr marL="0" indent="0">
              <a:buNone/>
            </a:pPr>
            <a:endParaRPr lang="en-US" sz="2400" dirty="0"/>
          </a:p>
        </p:txBody>
      </p:sp>
    </p:spTree>
    <p:extLst>
      <p:ext uri="{BB962C8B-B14F-4D97-AF65-F5344CB8AC3E}">
        <p14:creationId xmlns:p14="http://schemas.microsoft.com/office/powerpoint/2010/main" val="3838960143"/>
      </p:ext>
    </p:extLst>
  </p:cSld>
  <p:clrMapOvr>
    <a:masterClrMapping/>
  </p:clrMapOvr>
  <mc:AlternateContent xmlns:mc="http://schemas.openxmlformats.org/markup-compatibility/2006" xmlns:p14="http://schemas.microsoft.com/office/powerpoint/2010/main">
    <mc:Choice Requires="p14">
      <p:transition spd="slow" p14:dur="2000" advTm="16681"/>
    </mc:Choice>
    <mc:Fallback xmlns="">
      <p:transition spd="slow" advTm="1668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53B739BF-52FC-4875-B392-4044CC04F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0">
            <a:extLst>
              <a:ext uri="{FF2B5EF4-FFF2-40B4-BE49-F238E27FC236}">
                <a16:creationId xmlns:a16="http://schemas.microsoft.com/office/drawing/2014/main" id="{3AA1CAD8-1CD4-40E6-B88B-9D4FF5C3D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25" name="decorative circles">
            <a:extLst>
              <a:ext uri="{FF2B5EF4-FFF2-40B4-BE49-F238E27FC236}">
                <a16:creationId xmlns:a16="http://schemas.microsoft.com/office/drawing/2014/main" id="{0D65577D-83CF-47FA-954E-60C70AFDBB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2361" y="253193"/>
            <a:ext cx="11801644" cy="6229550"/>
            <a:chOff x="162361" y="253193"/>
            <a:chExt cx="11801644" cy="6229550"/>
          </a:xfrm>
        </p:grpSpPr>
        <p:sp>
          <p:nvSpPr>
            <p:cNvPr id="14" name="Oval 13">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0439" y="253193"/>
              <a:ext cx="150552" cy="150552"/>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4">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5">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6">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361" y="366560"/>
              <a:ext cx="309716" cy="309716"/>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7">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0638" y="588622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8">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5072" y="6176963"/>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9">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9653" y="596561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A0254EE-F122-2EE5-9F63-13C1907F9598}"/>
              </a:ext>
            </a:extLst>
          </p:cNvPr>
          <p:cNvSpPr>
            <a:spLocks noGrp="1"/>
          </p:cNvSpPr>
          <p:nvPr>
            <p:ph type="title"/>
          </p:nvPr>
        </p:nvSpPr>
        <p:spPr>
          <a:xfrm>
            <a:off x="761650" y="263724"/>
            <a:ext cx="10773422" cy="879571"/>
          </a:xfrm>
        </p:spPr>
        <p:txBody>
          <a:bodyPr anchor="t">
            <a:noAutofit/>
          </a:bodyPr>
          <a:lstStyle/>
          <a:p>
            <a:pPr algn="ctr"/>
            <a:r>
              <a:rPr lang="en-US" sz="7500" u="sng" dirty="0"/>
              <a:t>Topics</a:t>
            </a:r>
          </a:p>
        </p:txBody>
      </p:sp>
      <p:graphicFrame>
        <p:nvGraphicFramePr>
          <p:cNvPr id="32" name="Content Placeholder 2">
            <a:extLst>
              <a:ext uri="{FF2B5EF4-FFF2-40B4-BE49-F238E27FC236}">
                <a16:creationId xmlns:a16="http://schemas.microsoft.com/office/drawing/2014/main" id="{3860D8AE-3833-E6BF-DA66-41D12F7371FC}"/>
              </a:ext>
            </a:extLst>
          </p:cNvPr>
          <p:cNvGraphicFramePr>
            <a:graphicFrameLocks noGrp="1"/>
          </p:cNvGraphicFramePr>
          <p:nvPr>
            <p:ph idx="1"/>
            <p:extLst>
              <p:ext uri="{D42A27DB-BD31-4B8C-83A1-F6EECF244321}">
                <p14:modId xmlns:p14="http://schemas.microsoft.com/office/powerpoint/2010/main" val="3831789349"/>
              </p:ext>
            </p:extLst>
          </p:nvPr>
        </p:nvGraphicFramePr>
        <p:xfrm>
          <a:off x="2263280" y="2210794"/>
          <a:ext cx="7324078" cy="4119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5455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63BEB-8BE4-4D72-A28C-E25B975962BF}"/>
              </a:ext>
            </a:extLst>
          </p:cNvPr>
          <p:cNvSpPr>
            <a:spLocks noGrp="1"/>
          </p:cNvSpPr>
          <p:nvPr>
            <p:ph type="title"/>
          </p:nvPr>
        </p:nvSpPr>
        <p:spPr>
          <a:xfrm>
            <a:off x="1262063" y="114300"/>
            <a:ext cx="9858383" cy="892228"/>
          </a:xfrm>
        </p:spPr>
        <p:txBody>
          <a:bodyPr>
            <a:normAutofit/>
          </a:bodyPr>
          <a:lstStyle/>
          <a:p>
            <a:r>
              <a:rPr lang="en-US"/>
              <a:t>Required Electives</a:t>
            </a:r>
            <a:endParaRPr lang="en-US" dirty="0"/>
          </a:p>
        </p:txBody>
      </p:sp>
      <p:graphicFrame>
        <p:nvGraphicFramePr>
          <p:cNvPr id="5" name="Content Placeholder 2">
            <a:extLst>
              <a:ext uri="{FF2B5EF4-FFF2-40B4-BE49-F238E27FC236}">
                <a16:creationId xmlns:a16="http://schemas.microsoft.com/office/drawing/2014/main" id="{0B391BE3-8E1E-EC6E-A45E-2AD22E6618A7}"/>
              </a:ext>
            </a:extLst>
          </p:cNvPr>
          <p:cNvGraphicFramePr>
            <a:graphicFrameLocks noGrp="1"/>
          </p:cNvGraphicFramePr>
          <p:nvPr>
            <p:ph idx="1"/>
          </p:nvPr>
        </p:nvGraphicFramePr>
        <p:xfrm>
          <a:off x="1262063" y="1517147"/>
          <a:ext cx="9858191" cy="4830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170889"/>
      </p:ext>
    </p:extLst>
  </p:cSld>
  <p:clrMapOvr>
    <a:masterClrMapping/>
  </p:clrMapOvr>
  <mc:AlternateContent xmlns:mc="http://schemas.openxmlformats.org/markup-compatibility/2006" xmlns:p14="http://schemas.microsoft.com/office/powerpoint/2010/main">
    <mc:Choice Requires="p14">
      <p:transition spd="slow" p14:dur="2000" advTm="64004"/>
    </mc:Choice>
    <mc:Fallback xmlns="">
      <p:transition spd="slow" advTm="6400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493386" y="124515"/>
            <a:ext cx="5352937" cy="1606948"/>
          </a:xfrm>
        </p:spPr>
        <p:txBody>
          <a:bodyPr>
            <a:normAutofit/>
          </a:bodyPr>
          <a:lstStyle/>
          <a:p>
            <a:r>
              <a:rPr lang="en-US" dirty="0"/>
              <a:t>Elective Registration Link</a:t>
            </a:r>
          </a:p>
        </p:txBody>
      </p:sp>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1" y="1799617"/>
            <a:ext cx="6887183" cy="4854101"/>
          </a:xfrm>
        </p:spPr>
        <p:txBody>
          <a:bodyPr>
            <a:normAutofit lnSpcReduction="10000"/>
          </a:bodyPr>
          <a:lstStyle/>
          <a:p>
            <a:endParaRPr lang="en-US" sz="1300" b="1" dirty="0"/>
          </a:p>
          <a:p>
            <a:r>
              <a:rPr lang="en-US" dirty="0"/>
              <a:t>If you’ve</a:t>
            </a:r>
            <a:r>
              <a:rPr lang="en-US" b="1" u="sng" dirty="0"/>
              <a:t> NOT </a:t>
            </a:r>
            <a:r>
              <a:rPr lang="en-US" dirty="0"/>
              <a:t>submitted your elective registration form, you must do so at this time. Scan the QR code OR find the Registration page from our counseling website at www.gonphs.weebly.com</a:t>
            </a:r>
          </a:p>
          <a:p>
            <a:r>
              <a:rPr lang="en-US" dirty="0"/>
              <a:t>Complete only one entry. If you need to make a change to your elective requests, you need to email your assigned counselor.</a:t>
            </a:r>
            <a:r>
              <a:rPr lang="en-US" b="1" dirty="0"/>
              <a:t> Entering more than one entry, may cause confusion for your schedule next school year. </a:t>
            </a:r>
          </a:p>
          <a:p>
            <a:r>
              <a:rPr lang="en-US" b="0" i="0" dirty="0">
                <a:effectLst/>
              </a:rPr>
              <a:t>Students will choose </a:t>
            </a:r>
            <a:r>
              <a:rPr lang="en-US" b="1" i="1" u="sng" dirty="0">
                <a:effectLst/>
              </a:rPr>
              <a:t>EIGHT (8)</a:t>
            </a:r>
            <a:r>
              <a:rPr lang="en-US" b="0" i="0" dirty="0">
                <a:effectLst/>
              </a:rPr>
              <a:t> elective courses/pathways. Rank the courses in order (first choice is selection 1, second choice is selection 2, etc.). </a:t>
            </a:r>
          </a:p>
          <a:p>
            <a:r>
              <a:rPr lang="en-US" b="1" dirty="0"/>
              <a:t>Students may be scheduled for any of the 8 electives they chose. Choose wisely. No elective changes may be made when school begins. </a:t>
            </a:r>
            <a:endParaRPr lang="en-US" b="1" i="0" dirty="0">
              <a:effectLst/>
            </a:endParaRPr>
          </a:p>
          <a:p>
            <a:r>
              <a:rPr lang="en-US" dirty="0"/>
              <a:t>Don’t forget your World Language if you plan to attend a 4-year college. This should be your first elective choice. </a:t>
            </a:r>
          </a:p>
        </p:txBody>
      </p:sp>
      <p:pic>
        <p:nvPicPr>
          <p:cNvPr id="5" name="Picture 4" descr="A qr code on a white background&#10;&#10;Description automatically generated">
            <a:extLst>
              <a:ext uri="{FF2B5EF4-FFF2-40B4-BE49-F238E27FC236}">
                <a16:creationId xmlns:a16="http://schemas.microsoft.com/office/drawing/2014/main" id="{28395DB9-C2FB-4D43-9454-B0EAC80AF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258" y="485167"/>
            <a:ext cx="2628899" cy="2628899"/>
          </a:xfrm>
          <a:prstGeom prst="rect">
            <a:avLst/>
          </a:prstGeom>
        </p:spPr>
      </p:pic>
      <p:pic>
        <p:nvPicPr>
          <p:cNvPr id="1026" name="Picture 2" descr="Picture">
            <a:extLst>
              <a:ext uri="{FF2B5EF4-FFF2-40B4-BE49-F238E27FC236}">
                <a16:creationId xmlns:a16="http://schemas.microsoft.com/office/drawing/2014/main" id="{C545C148-6856-930E-FC0D-84E0D8E493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71258" y="3743935"/>
            <a:ext cx="3480399" cy="19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559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2A01-9CE0-92A1-11FB-2337EE1784F8}"/>
              </a:ext>
            </a:extLst>
          </p:cNvPr>
          <p:cNvSpPr>
            <a:spLocks noGrp="1"/>
          </p:cNvSpPr>
          <p:nvPr>
            <p:ph type="title"/>
          </p:nvPr>
        </p:nvSpPr>
        <p:spPr>
          <a:xfrm>
            <a:off x="5120050" y="194554"/>
            <a:ext cx="5842918" cy="1040860"/>
          </a:xfrm>
        </p:spPr>
        <p:txBody>
          <a:bodyPr>
            <a:normAutofit fontScale="90000"/>
          </a:bodyPr>
          <a:lstStyle/>
          <a:p>
            <a:r>
              <a:rPr lang="en-US" dirty="0"/>
              <a:t>Counseling Resources</a:t>
            </a:r>
          </a:p>
        </p:txBody>
      </p:sp>
      <p:pic>
        <p:nvPicPr>
          <p:cNvPr id="3074" name="Picture 2" descr="Adventist Health - 988: Help for crisis support is three numbers away |  Adventist Health">
            <a:extLst>
              <a:ext uri="{FF2B5EF4-FFF2-40B4-BE49-F238E27FC236}">
                <a16:creationId xmlns:a16="http://schemas.microsoft.com/office/drawing/2014/main" id="{23220A3F-FCAD-0102-7227-B2A1E8A693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45" b="-3"/>
          <a:stretch/>
        </p:blipFill>
        <p:spPr bwMode="auto">
          <a:xfrm>
            <a:off x="633999" y="640081"/>
            <a:ext cx="4019312" cy="27084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FA07341-5BA2-7A12-8F0C-A1340ACED089}"/>
              </a:ext>
            </a:extLst>
          </p:cNvPr>
          <p:cNvSpPr>
            <a:spLocks noGrp="1"/>
          </p:cNvSpPr>
          <p:nvPr>
            <p:ph idx="1"/>
          </p:nvPr>
        </p:nvSpPr>
        <p:spPr>
          <a:xfrm>
            <a:off x="4805464" y="1352145"/>
            <a:ext cx="6175397" cy="5311301"/>
          </a:xfrm>
        </p:spPr>
        <p:txBody>
          <a:bodyPr>
            <a:normAutofit/>
          </a:bodyPr>
          <a:lstStyle/>
          <a:p>
            <a:pPr algn="ctr"/>
            <a:r>
              <a:rPr lang="en-US" sz="2000" dirty="0"/>
              <a:t>Did you know that school counselors hold at least a master’s degree and are trained in mental health? We are here to support students through social, emotional, and academic needs. </a:t>
            </a:r>
          </a:p>
          <a:p>
            <a:pPr algn="ctr"/>
            <a:endParaRPr lang="en-US" sz="2000" dirty="0"/>
          </a:p>
          <a:p>
            <a:pPr marL="0" indent="0" algn="ctr">
              <a:buNone/>
            </a:pPr>
            <a:r>
              <a:rPr lang="en-US" sz="2000" b="1" i="1" u="sng" dirty="0">
                <a:highlight>
                  <a:srgbClr val="FF0000"/>
                </a:highlight>
              </a:rPr>
              <a:t>Crisis Numbers – Free, Confidential, 24-hours/Day, 7 Days/Week</a:t>
            </a:r>
          </a:p>
          <a:p>
            <a:pPr marL="0" indent="0" algn="ctr">
              <a:buNone/>
            </a:pPr>
            <a:endParaRPr lang="en-US" sz="2000" b="1" i="1" u="sng" dirty="0"/>
          </a:p>
          <a:p>
            <a:pPr lvl="1" algn="ctr"/>
            <a:r>
              <a:rPr lang="en-US" sz="2000" dirty="0"/>
              <a:t>Text the number </a:t>
            </a:r>
            <a:r>
              <a:rPr lang="en-US" sz="2000" b="1" i="1" u="sng" dirty="0"/>
              <a:t>988</a:t>
            </a:r>
            <a:r>
              <a:rPr lang="en-US" sz="2000" dirty="0"/>
              <a:t> or see their website at 988lifeline.org for resources</a:t>
            </a:r>
          </a:p>
          <a:p>
            <a:pPr marL="274320" lvl="1" indent="0" algn="ctr">
              <a:buNone/>
            </a:pPr>
            <a:r>
              <a:rPr lang="en-US" sz="2000" b="1" u="sng" dirty="0"/>
              <a:t>OR</a:t>
            </a:r>
          </a:p>
          <a:p>
            <a:pPr lvl="1" algn="ctr"/>
            <a:r>
              <a:rPr lang="en-US" sz="2000" dirty="0"/>
              <a:t>Text the “Hello” to 741741</a:t>
            </a:r>
          </a:p>
          <a:p>
            <a:pPr lvl="1" algn="ctr"/>
            <a:endParaRPr lang="en-US" sz="2000" dirty="0"/>
          </a:p>
          <a:p>
            <a:pPr lvl="1" algn="ctr"/>
            <a:r>
              <a:rPr lang="en-US" sz="2000" dirty="0"/>
              <a:t>Additional mental health resources are available on our counseling website, under the “more counseling resources” tab</a:t>
            </a:r>
            <a:r>
              <a:rPr lang="en-US" sz="1500" dirty="0"/>
              <a:t>.</a:t>
            </a:r>
          </a:p>
        </p:txBody>
      </p:sp>
      <p:pic>
        <p:nvPicPr>
          <p:cNvPr id="3076" name="Picture 4" descr="Crisis Support">
            <a:extLst>
              <a:ext uri="{FF2B5EF4-FFF2-40B4-BE49-F238E27FC236}">
                <a16:creationId xmlns:a16="http://schemas.microsoft.com/office/drawing/2014/main" id="{04F02F48-35B7-ECCB-D567-1567BF56D6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29" r="8815" b="3"/>
          <a:stretch/>
        </p:blipFill>
        <p:spPr bwMode="auto">
          <a:xfrm>
            <a:off x="633999" y="3509435"/>
            <a:ext cx="4019312" cy="270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316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426453" y="1883502"/>
            <a:ext cx="11118850" cy="5276715"/>
          </a:xfrm>
        </p:spPr>
        <p:txBody>
          <a:bodyPr>
            <a:normAutofit/>
          </a:bodyPr>
          <a:lstStyle/>
          <a:p>
            <a:endParaRPr lang="en-US" b="1" dirty="0"/>
          </a:p>
          <a:p>
            <a:endParaRPr lang="en-US" dirty="0"/>
          </a:p>
          <a:p>
            <a:endParaRPr lang="en-US" dirty="0"/>
          </a:p>
          <a:p>
            <a:endParaRPr lang="en-US" dirty="0"/>
          </a:p>
          <a:p>
            <a:pPr marL="0" indent="0">
              <a:buNone/>
            </a:pPr>
            <a:endParaRPr lang="en-US" dirty="0"/>
          </a:p>
        </p:txBody>
      </p:sp>
      <p:sp>
        <p:nvSpPr>
          <p:cNvPr id="6" name="Title 5">
            <a:extLst>
              <a:ext uri="{FF2B5EF4-FFF2-40B4-BE49-F238E27FC236}">
                <a16:creationId xmlns:a16="http://schemas.microsoft.com/office/drawing/2014/main" id="{A1A1606A-C4CC-7F89-C91D-148D63C3558D}"/>
              </a:ext>
            </a:extLst>
          </p:cNvPr>
          <p:cNvSpPr>
            <a:spLocks noGrp="1"/>
          </p:cNvSpPr>
          <p:nvPr>
            <p:ph type="title"/>
          </p:nvPr>
        </p:nvSpPr>
        <p:spPr>
          <a:xfrm>
            <a:off x="426453" y="0"/>
            <a:ext cx="10659110" cy="968333"/>
          </a:xfrm>
        </p:spPr>
        <p:txBody>
          <a:bodyPr/>
          <a:lstStyle/>
          <a:p>
            <a:pPr algn="ctr"/>
            <a:r>
              <a:rPr lang="en-US" dirty="0"/>
              <a:t>Counselor Contact</a:t>
            </a:r>
          </a:p>
        </p:txBody>
      </p:sp>
      <p:pic>
        <p:nvPicPr>
          <p:cNvPr id="5" name="Picture 4">
            <a:extLst>
              <a:ext uri="{FF2B5EF4-FFF2-40B4-BE49-F238E27FC236}">
                <a16:creationId xmlns:a16="http://schemas.microsoft.com/office/drawing/2014/main" id="{9DCE981B-16D0-8CCD-8917-540A0170D6E2}"/>
              </a:ext>
            </a:extLst>
          </p:cNvPr>
          <p:cNvPicPr>
            <a:picLocks noChangeAspect="1"/>
          </p:cNvPicPr>
          <p:nvPr/>
        </p:nvPicPr>
        <p:blipFill>
          <a:blip r:embed="rId2"/>
          <a:stretch>
            <a:fillRect/>
          </a:stretch>
        </p:blipFill>
        <p:spPr>
          <a:xfrm>
            <a:off x="2388636" y="1179120"/>
            <a:ext cx="7622041" cy="4499759"/>
          </a:xfrm>
          <a:prstGeom prst="rect">
            <a:avLst/>
          </a:prstGeom>
        </p:spPr>
      </p:pic>
    </p:spTree>
    <p:extLst>
      <p:ext uri="{BB962C8B-B14F-4D97-AF65-F5344CB8AC3E}">
        <p14:creationId xmlns:p14="http://schemas.microsoft.com/office/powerpoint/2010/main" val="3017827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2052" name="Rectangle 2051">
            <a:extLst>
              <a:ext uri="{FF2B5EF4-FFF2-40B4-BE49-F238E27FC236}">
                <a16:creationId xmlns:a16="http://schemas.microsoft.com/office/drawing/2014/main" id="{8427DF8B-AF40-4916-BF81-7B4B1D6A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3" name="Rectangle 2052">
            <a:extLst>
              <a:ext uri="{FF2B5EF4-FFF2-40B4-BE49-F238E27FC236}">
                <a16:creationId xmlns:a16="http://schemas.microsoft.com/office/drawing/2014/main" id="{6AE0E191-47BD-46BD-846E-E994713F2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11419CD5-1E35-4BF9-94CF-F44058F4E538}"/>
              </a:ext>
            </a:extLst>
          </p:cNvPr>
          <p:cNvSpPr>
            <a:spLocks noGrp="1"/>
          </p:cNvSpPr>
          <p:nvPr>
            <p:ph type="title"/>
          </p:nvPr>
        </p:nvSpPr>
        <p:spPr>
          <a:xfrm>
            <a:off x="672465" y="1424940"/>
            <a:ext cx="4606280" cy="2493876"/>
          </a:xfrm>
        </p:spPr>
        <p:txBody>
          <a:bodyPr vert="horz" lIns="91440" tIns="45720" rIns="91440" bIns="45720" rtlCol="0" anchor="b">
            <a:normAutofit fontScale="90000"/>
          </a:bodyPr>
          <a:lstStyle/>
          <a:p>
            <a:pPr algn="ctr"/>
            <a:r>
              <a:rPr lang="en-US" b="1" u="sng" dirty="0"/>
              <a:t>Send a text to 81010 or use the Remind App</a:t>
            </a:r>
            <a:br>
              <a:rPr lang="en-US" sz="4100" dirty="0"/>
            </a:br>
            <a:endParaRPr lang="en-US" sz="4100" dirty="0"/>
          </a:p>
        </p:txBody>
      </p:sp>
      <p:sp>
        <p:nvSpPr>
          <p:cNvPr id="3" name="Content Placeholder 2">
            <a:extLst>
              <a:ext uri="{FF2B5EF4-FFF2-40B4-BE49-F238E27FC236}">
                <a16:creationId xmlns:a16="http://schemas.microsoft.com/office/drawing/2014/main" id="{651A2607-D54C-0659-3D68-1DE523B29DF8}"/>
              </a:ext>
            </a:extLst>
          </p:cNvPr>
          <p:cNvSpPr>
            <a:spLocks noGrp="1"/>
          </p:cNvSpPr>
          <p:nvPr>
            <p:ph idx="1"/>
          </p:nvPr>
        </p:nvSpPr>
        <p:spPr>
          <a:xfrm>
            <a:off x="701174" y="3918817"/>
            <a:ext cx="4606280" cy="1424940"/>
          </a:xfrm>
        </p:spPr>
        <p:txBody>
          <a:bodyPr vert="horz" lIns="91440" tIns="45720" rIns="91440" bIns="45720" rtlCol="0" anchor="t">
            <a:normAutofit/>
          </a:bodyPr>
          <a:lstStyle/>
          <a:p>
            <a:pPr marL="0" indent="0" algn="ctr">
              <a:buNone/>
            </a:pPr>
            <a:r>
              <a:rPr lang="en-US" sz="4800" b="1" u="sng">
                <a:highlight>
                  <a:srgbClr val="FF00FF"/>
                </a:highlight>
              </a:rPr>
              <a:t>@NPHS-2027</a:t>
            </a:r>
            <a:endParaRPr lang="en-US" sz="4800" b="1" u="sng" dirty="0">
              <a:highlight>
                <a:srgbClr val="FF00FF"/>
              </a:highlight>
            </a:endParaRPr>
          </a:p>
        </p:txBody>
      </p:sp>
      <p:sp>
        <p:nvSpPr>
          <p:cNvPr id="2054" name="Oval 1">
            <a:extLst>
              <a:ext uri="{FF2B5EF4-FFF2-40B4-BE49-F238E27FC236}">
                <a16:creationId xmlns:a16="http://schemas.microsoft.com/office/drawing/2014/main" id="{D60DC0FE-B192-4898-9A42-DD3CA1061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068" y="1214970"/>
            <a:ext cx="5716933" cy="5643030"/>
          </a:xfrm>
          <a:custGeom>
            <a:avLst/>
            <a:gdLst>
              <a:gd name="connsiteX0" fmla="*/ 3371933 w 5716933"/>
              <a:gd name="connsiteY0" fmla="*/ 0 h 5643030"/>
              <a:gd name="connsiteX1" fmla="*/ 5516795 w 5716933"/>
              <a:gd name="connsiteY1" fmla="*/ 769986 h 5643030"/>
              <a:gd name="connsiteX2" fmla="*/ 5716933 w 5716933"/>
              <a:gd name="connsiteY2" fmla="*/ 951883 h 5643030"/>
              <a:gd name="connsiteX3" fmla="*/ 5716933 w 5716933"/>
              <a:gd name="connsiteY3" fmla="*/ 5643030 h 5643030"/>
              <a:gd name="connsiteX4" fmla="*/ 884716 w 5716933"/>
              <a:gd name="connsiteY4" fmla="*/ 5643030 h 5643030"/>
              <a:gd name="connsiteX5" fmla="*/ 769986 w 5716933"/>
              <a:gd name="connsiteY5" fmla="*/ 5516796 h 5643030"/>
              <a:gd name="connsiteX6" fmla="*/ 0 w 5716933"/>
              <a:gd name="connsiteY6" fmla="*/ 3371933 h 5643030"/>
              <a:gd name="connsiteX7" fmla="*/ 3371933 w 5716933"/>
              <a:gd name="connsiteY7" fmla="*/ 0 h 564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933" h="5643030">
                <a:moveTo>
                  <a:pt x="3371933" y="0"/>
                </a:moveTo>
                <a:cubicBezTo>
                  <a:pt x="4186675" y="0"/>
                  <a:pt x="4933927" y="288960"/>
                  <a:pt x="5516795" y="769986"/>
                </a:cubicBezTo>
                <a:lnTo>
                  <a:pt x="5716933" y="951883"/>
                </a:lnTo>
                <a:lnTo>
                  <a:pt x="5716933" y="5643030"/>
                </a:lnTo>
                <a:lnTo>
                  <a:pt x="884716" y="5643030"/>
                </a:lnTo>
                <a:lnTo>
                  <a:pt x="769986" y="5516796"/>
                </a:lnTo>
                <a:cubicBezTo>
                  <a:pt x="288960" y="4933927"/>
                  <a:pt x="0" y="4186675"/>
                  <a:pt x="0" y="3371933"/>
                </a:cubicBezTo>
                <a:cubicBezTo>
                  <a:pt x="0" y="1509666"/>
                  <a:pt x="1509666" y="0"/>
                  <a:pt x="33719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2056" name="decorative circles">
            <a:extLst>
              <a:ext uri="{FF2B5EF4-FFF2-40B4-BE49-F238E27FC236}">
                <a16:creationId xmlns:a16="http://schemas.microsoft.com/office/drawing/2014/main" id="{47154ABD-A760-4C29-A394-422706C2C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2062" name="Oval 2061">
              <a:extLst>
                <a:ext uri="{FF2B5EF4-FFF2-40B4-BE49-F238E27FC236}">
                  <a16:creationId xmlns:a16="http://schemas.microsoft.com/office/drawing/2014/main" id="{87E907A3-04C3-40DF-AF5B-74DFD9858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Oval 2057">
              <a:extLst>
                <a:ext uri="{FF2B5EF4-FFF2-40B4-BE49-F238E27FC236}">
                  <a16:creationId xmlns:a16="http://schemas.microsoft.com/office/drawing/2014/main" id="{6C341F19-78FA-4078-B1AD-5E1646DD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Oval 2063">
              <a:extLst>
                <a:ext uri="{FF2B5EF4-FFF2-40B4-BE49-F238E27FC236}">
                  <a16:creationId xmlns:a16="http://schemas.microsoft.com/office/drawing/2014/main" id="{D6E0C6E1-CEDB-4511-B675-C5C48112E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Oval 2064">
              <a:extLst>
                <a:ext uri="{FF2B5EF4-FFF2-40B4-BE49-F238E27FC236}">
                  <a16:creationId xmlns:a16="http://schemas.microsoft.com/office/drawing/2014/main" id="{C863F213-E875-41B8-A148-A90BCD837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Oval 2065">
              <a:extLst>
                <a:ext uri="{FF2B5EF4-FFF2-40B4-BE49-F238E27FC236}">
                  <a16:creationId xmlns:a16="http://schemas.microsoft.com/office/drawing/2014/main" id="{26FF8E98-A1E7-49FB-95C2-4518E16B5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Remind Notifications">
            <a:extLst>
              <a:ext uri="{FF2B5EF4-FFF2-40B4-BE49-F238E27FC236}">
                <a16:creationId xmlns:a16="http://schemas.microsoft.com/office/drawing/2014/main" id="{E0504932-7AFA-5907-ED16-9EDFC441EB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99594" y="2917805"/>
            <a:ext cx="3536756" cy="266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27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739E50-1D3B-90D9-4EED-E5A86E2D7CB1}"/>
              </a:ext>
            </a:extLst>
          </p:cNvPr>
          <p:cNvPicPr>
            <a:picLocks noChangeAspect="1"/>
          </p:cNvPicPr>
          <p:nvPr/>
        </p:nvPicPr>
        <p:blipFill>
          <a:blip r:embed="rId2"/>
          <a:stretch>
            <a:fillRect/>
          </a:stretch>
        </p:blipFill>
        <p:spPr>
          <a:xfrm>
            <a:off x="1844810" y="4867275"/>
            <a:ext cx="2019300" cy="1990725"/>
          </a:xfrm>
          <a:prstGeom prst="rect">
            <a:avLst/>
          </a:prstGeom>
        </p:spPr>
      </p:pic>
      <p:sp>
        <p:nvSpPr>
          <p:cNvPr id="8" name="TextBox 7">
            <a:extLst>
              <a:ext uri="{FF2B5EF4-FFF2-40B4-BE49-F238E27FC236}">
                <a16:creationId xmlns:a16="http://schemas.microsoft.com/office/drawing/2014/main" id="{5E0A13C8-DBA2-7753-4949-E7B31D5EE785}"/>
              </a:ext>
            </a:extLst>
          </p:cNvPr>
          <p:cNvSpPr txBox="1"/>
          <p:nvPr/>
        </p:nvSpPr>
        <p:spPr>
          <a:xfrm>
            <a:off x="776996" y="4319884"/>
            <a:ext cx="4388391" cy="461665"/>
          </a:xfrm>
          <a:prstGeom prst="rect">
            <a:avLst/>
          </a:prstGeom>
          <a:noFill/>
        </p:spPr>
        <p:txBody>
          <a:bodyPr wrap="square" rtlCol="0">
            <a:spAutoFit/>
          </a:bodyPr>
          <a:lstStyle/>
          <a:p>
            <a:r>
              <a:rPr lang="en-US" sz="2400" b="1" i="1" u="sng" dirty="0"/>
              <a:t>Ga Student Health Survey</a:t>
            </a:r>
          </a:p>
        </p:txBody>
      </p:sp>
      <p:sp>
        <p:nvSpPr>
          <p:cNvPr id="10" name="Title 9">
            <a:extLst>
              <a:ext uri="{FF2B5EF4-FFF2-40B4-BE49-F238E27FC236}">
                <a16:creationId xmlns:a16="http://schemas.microsoft.com/office/drawing/2014/main" id="{EFB1AE49-96FA-A986-6305-82896A42F916}"/>
              </a:ext>
            </a:extLst>
          </p:cNvPr>
          <p:cNvSpPr>
            <a:spLocks noGrp="1"/>
          </p:cNvSpPr>
          <p:nvPr>
            <p:ph type="title"/>
          </p:nvPr>
        </p:nvSpPr>
        <p:spPr>
          <a:xfrm>
            <a:off x="63386" y="1"/>
            <a:ext cx="9692640" cy="673773"/>
          </a:xfrm>
        </p:spPr>
        <p:txBody>
          <a:bodyPr>
            <a:normAutofit fontScale="90000"/>
          </a:bodyPr>
          <a:lstStyle/>
          <a:p>
            <a:pPr algn="ctr"/>
            <a:r>
              <a:rPr lang="en-US" dirty="0"/>
              <a:t>What to work on…</a:t>
            </a:r>
          </a:p>
        </p:txBody>
      </p:sp>
      <p:sp>
        <p:nvSpPr>
          <p:cNvPr id="11" name="TextBox 10">
            <a:extLst>
              <a:ext uri="{FF2B5EF4-FFF2-40B4-BE49-F238E27FC236}">
                <a16:creationId xmlns:a16="http://schemas.microsoft.com/office/drawing/2014/main" id="{99F4A7B7-4135-A943-066A-8DED899EB8EB}"/>
              </a:ext>
            </a:extLst>
          </p:cNvPr>
          <p:cNvSpPr txBox="1"/>
          <p:nvPr/>
        </p:nvSpPr>
        <p:spPr>
          <a:xfrm>
            <a:off x="144373" y="1038634"/>
            <a:ext cx="9907480" cy="3447098"/>
          </a:xfrm>
          <a:prstGeom prst="rect">
            <a:avLst/>
          </a:prstGeom>
          <a:noFill/>
        </p:spPr>
        <p:txBody>
          <a:bodyPr wrap="square" rtlCol="0">
            <a:spAutoFit/>
          </a:bodyPr>
          <a:lstStyle/>
          <a:p>
            <a:pPr marL="342900" indent="-342900">
              <a:buAutoNum type="arabicPeriod"/>
            </a:pPr>
            <a:r>
              <a:rPr lang="en-US" sz="2000" dirty="0"/>
              <a:t>Completing the elective form if you’ve not done so (link sent via Canvas) or can be found on our counseling website </a:t>
            </a:r>
            <a:r>
              <a:rPr lang="en-US" sz="2000" dirty="0">
                <a:hlinkClick r:id="rId3"/>
              </a:rPr>
              <a:t>www.gonphs.weebly.com</a:t>
            </a:r>
            <a:endParaRPr lang="en-US" sz="2000" dirty="0"/>
          </a:p>
          <a:p>
            <a:endParaRPr lang="en-US" sz="2000" dirty="0"/>
          </a:p>
          <a:p>
            <a:r>
              <a:rPr lang="en-US" sz="2000" dirty="0"/>
              <a:t>2. Completing your Bridge Bill Activities. Found in your grade level Canvas Advisement Page</a:t>
            </a:r>
          </a:p>
          <a:p>
            <a:endParaRPr lang="en-US" sz="2000" dirty="0"/>
          </a:p>
          <a:p>
            <a:r>
              <a:rPr lang="en-US" sz="2000" dirty="0"/>
              <a:t>3. Completing the Ga Health Survey </a:t>
            </a:r>
            <a:r>
              <a:rPr lang="en-US" sz="2000" b="1" i="1" u="sng" dirty="0"/>
              <a:t>and</a:t>
            </a:r>
            <a:r>
              <a:rPr lang="en-US" sz="2000" dirty="0"/>
              <a:t> Drug Free Paulding Survey (see QR code’s below)</a:t>
            </a:r>
          </a:p>
          <a:p>
            <a:endParaRPr lang="en-US" sz="2000" dirty="0"/>
          </a:p>
          <a:p>
            <a:r>
              <a:rPr lang="en-US" sz="2000" dirty="0"/>
              <a:t>4. Creating your </a:t>
            </a:r>
            <a:r>
              <a:rPr lang="en-US" sz="2000" dirty="0" err="1"/>
              <a:t>GAFutures</a:t>
            </a:r>
            <a:r>
              <a:rPr lang="en-US" sz="2000" dirty="0"/>
              <a:t> account or reviewing your account if you’ve already created one. </a:t>
            </a:r>
            <a:r>
              <a:rPr lang="en-US" sz="2000" b="1" i="1" u="sng" dirty="0"/>
              <a:t>Review your HOPE GPA and Rigor courses. (wwwGAFutures.org)</a:t>
            </a:r>
            <a:endParaRPr lang="en-US" sz="2000" dirty="0"/>
          </a:p>
          <a:p>
            <a:endParaRPr lang="en-US" sz="2000" dirty="0"/>
          </a:p>
          <a:p>
            <a:pPr marL="285750" indent="-285750">
              <a:buFont typeface="Arial" panose="020B0604020202020204" pitchFamily="34" charset="0"/>
              <a:buChar char="•"/>
            </a:pPr>
            <a:endParaRPr lang="en-US" dirty="0"/>
          </a:p>
        </p:txBody>
      </p:sp>
      <p:pic>
        <p:nvPicPr>
          <p:cNvPr id="13" name="Picture 12">
            <a:extLst>
              <a:ext uri="{FF2B5EF4-FFF2-40B4-BE49-F238E27FC236}">
                <a16:creationId xmlns:a16="http://schemas.microsoft.com/office/drawing/2014/main" id="{0FBB5F20-6F96-0C79-9BBA-790953E77EE9}"/>
              </a:ext>
            </a:extLst>
          </p:cNvPr>
          <p:cNvPicPr>
            <a:picLocks noChangeAspect="1"/>
          </p:cNvPicPr>
          <p:nvPr/>
        </p:nvPicPr>
        <p:blipFill>
          <a:blip r:embed="rId4"/>
          <a:stretch>
            <a:fillRect/>
          </a:stretch>
        </p:blipFill>
        <p:spPr>
          <a:xfrm>
            <a:off x="7551907" y="4781550"/>
            <a:ext cx="2133600" cy="2076450"/>
          </a:xfrm>
          <a:prstGeom prst="rect">
            <a:avLst/>
          </a:prstGeom>
        </p:spPr>
      </p:pic>
      <p:sp>
        <p:nvSpPr>
          <p:cNvPr id="14" name="TextBox 13">
            <a:extLst>
              <a:ext uri="{FF2B5EF4-FFF2-40B4-BE49-F238E27FC236}">
                <a16:creationId xmlns:a16="http://schemas.microsoft.com/office/drawing/2014/main" id="{73851E7B-213A-5515-10EB-D3F56F6D9169}"/>
              </a:ext>
            </a:extLst>
          </p:cNvPr>
          <p:cNvSpPr txBox="1"/>
          <p:nvPr/>
        </p:nvSpPr>
        <p:spPr>
          <a:xfrm>
            <a:off x="6245158" y="4319885"/>
            <a:ext cx="4883287" cy="461665"/>
          </a:xfrm>
          <a:prstGeom prst="rect">
            <a:avLst/>
          </a:prstGeom>
          <a:noFill/>
        </p:spPr>
        <p:txBody>
          <a:bodyPr wrap="square" rtlCol="0">
            <a:spAutoFit/>
          </a:bodyPr>
          <a:lstStyle/>
          <a:p>
            <a:r>
              <a:rPr lang="en-US" sz="2400" b="1" i="1" u="sng" dirty="0"/>
              <a:t>Drug Free Paulding Survey</a:t>
            </a:r>
          </a:p>
        </p:txBody>
      </p:sp>
    </p:spTree>
    <p:extLst>
      <p:ext uri="{BB962C8B-B14F-4D97-AF65-F5344CB8AC3E}">
        <p14:creationId xmlns:p14="http://schemas.microsoft.com/office/powerpoint/2010/main" val="190638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p:txBody>
          <a:bodyPr/>
          <a:lstStyle/>
          <a:p>
            <a:pPr algn="ctr"/>
            <a:r>
              <a:rPr lang="en-US" dirty="0"/>
              <a:t>Graduation Requirements</a:t>
            </a:r>
          </a:p>
        </p:txBody>
      </p:sp>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777240" y="1487838"/>
            <a:ext cx="10659110" cy="5114440"/>
          </a:xfrm>
        </p:spPr>
        <p:txBody>
          <a:bodyPr>
            <a:normAutofit fontScale="77500" lnSpcReduction="20000"/>
          </a:bodyPr>
          <a:lstStyle/>
          <a:p>
            <a:pPr>
              <a:lnSpc>
                <a:spcPct val="140000"/>
              </a:lnSpc>
            </a:pPr>
            <a:r>
              <a:rPr lang="en-US" sz="3000" b="1" dirty="0"/>
              <a:t>Students must complete and pass </a:t>
            </a:r>
            <a:r>
              <a:rPr lang="en-US" sz="3000" b="1" i="1" u="sng" dirty="0">
                <a:solidFill>
                  <a:srgbClr val="FF0000"/>
                </a:solidFill>
              </a:rPr>
              <a:t>23</a:t>
            </a:r>
            <a:r>
              <a:rPr lang="en-US" sz="3000" b="1" dirty="0"/>
              <a:t> classes to graduate per the Georgia Department of Education. These credits must be earned in </a:t>
            </a:r>
            <a:r>
              <a:rPr lang="en-US" sz="3000" b="1" u="sng" dirty="0"/>
              <a:t>specific subject </a:t>
            </a:r>
            <a:r>
              <a:rPr lang="en-US" sz="3000" b="1" dirty="0"/>
              <a:t>areas. </a:t>
            </a:r>
          </a:p>
          <a:p>
            <a:pPr>
              <a:lnSpc>
                <a:spcPct val="140000"/>
              </a:lnSpc>
            </a:pPr>
            <a:endParaRPr lang="en-US" sz="2000" b="1" dirty="0"/>
          </a:p>
          <a:p>
            <a:pPr marL="285750" indent="-285750">
              <a:lnSpc>
                <a:spcPct val="140000"/>
              </a:lnSpc>
              <a:buFont typeface="Arial" panose="020B0604020202020204" pitchFamily="34" charset="0"/>
              <a:buChar char="•"/>
            </a:pPr>
            <a:r>
              <a:rPr lang="en-US" sz="2900" b="1" dirty="0"/>
              <a:t>4 credits in English</a:t>
            </a:r>
          </a:p>
          <a:p>
            <a:pPr marL="285750" indent="-285750">
              <a:lnSpc>
                <a:spcPct val="140000"/>
              </a:lnSpc>
              <a:buFont typeface="Arial" panose="020B0604020202020204" pitchFamily="34" charset="0"/>
              <a:buChar char="•"/>
            </a:pPr>
            <a:r>
              <a:rPr lang="en-US" sz="2900" b="1" dirty="0"/>
              <a:t>4 credits in Math</a:t>
            </a:r>
          </a:p>
          <a:p>
            <a:pPr marL="285750" indent="-285750">
              <a:lnSpc>
                <a:spcPct val="140000"/>
              </a:lnSpc>
              <a:buFont typeface="Arial" panose="020B0604020202020204" pitchFamily="34" charset="0"/>
              <a:buChar char="•"/>
            </a:pPr>
            <a:r>
              <a:rPr lang="en-US" sz="2900" b="1" dirty="0"/>
              <a:t>4 credits in Science</a:t>
            </a:r>
          </a:p>
          <a:p>
            <a:pPr marL="285750" indent="-285750">
              <a:lnSpc>
                <a:spcPct val="140000"/>
              </a:lnSpc>
              <a:buFont typeface="Arial" panose="020B0604020202020204" pitchFamily="34" charset="0"/>
              <a:buChar char="•"/>
            </a:pPr>
            <a:r>
              <a:rPr lang="en-US" sz="2900" b="1" dirty="0"/>
              <a:t>3 credits in Social Studies</a:t>
            </a:r>
          </a:p>
          <a:p>
            <a:pPr marL="285750" indent="-285750">
              <a:lnSpc>
                <a:spcPct val="140000"/>
              </a:lnSpc>
              <a:buFont typeface="Arial" panose="020B0604020202020204" pitchFamily="34" charset="0"/>
              <a:buChar char="•"/>
            </a:pPr>
            <a:r>
              <a:rPr lang="en-US" sz="2900" b="1" dirty="0"/>
              <a:t>1 Personal Fitness and Health or 3 credits in JROTC</a:t>
            </a:r>
          </a:p>
          <a:p>
            <a:pPr marL="285750" indent="-285750">
              <a:lnSpc>
                <a:spcPct val="140000"/>
              </a:lnSpc>
              <a:buFont typeface="Arial" panose="020B0604020202020204" pitchFamily="34" charset="0"/>
              <a:buChar char="•"/>
            </a:pPr>
            <a:r>
              <a:rPr lang="en-US" sz="2900" b="1" dirty="0"/>
              <a:t>3 credits in CTAE/Fine Arts/World Language</a:t>
            </a:r>
          </a:p>
          <a:p>
            <a:pPr marL="285750" indent="-285750">
              <a:lnSpc>
                <a:spcPct val="140000"/>
              </a:lnSpc>
              <a:buFont typeface="Arial" panose="020B0604020202020204" pitchFamily="34" charset="0"/>
              <a:buChar char="•"/>
            </a:pPr>
            <a:r>
              <a:rPr lang="en-US" sz="2900" b="1" dirty="0"/>
              <a:t>4 Electives</a:t>
            </a:r>
          </a:p>
          <a:p>
            <a:endParaRPr lang="en-US" dirty="0"/>
          </a:p>
        </p:txBody>
      </p:sp>
      <p:pic>
        <p:nvPicPr>
          <p:cNvPr id="4" name="Picture 2" descr="Black Number 23 On Door Stock Photo, Picture And Royalty Free Image. Image  12826469.">
            <a:extLst>
              <a:ext uri="{FF2B5EF4-FFF2-40B4-BE49-F238E27FC236}">
                <a16:creationId xmlns:a16="http://schemas.microsoft.com/office/drawing/2014/main" id="{6AC92668-E477-F44C-8BF6-8D9A429785B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8580" r="12657" b="2"/>
          <a:stretch/>
        </p:blipFill>
        <p:spPr bwMode="auto">
          <a:xfrm>
            <a:off x="7800514" y="2792038"/>
            <a:ext cx="3175864" cy="311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96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637540" y="0"/>
            <a:ext cx="10659110" cy="1325563"/>
          </a:xfrm>
        </p:spPr>
        <p:txBody>
          <a:bodyPr/>
          <a:lstStyle/>
          <a:p>
            <a:pPr algn="ctr"/>
            <a:r>
              <a:rPr lang="en-US" u="sng" dirty="0"/>
              <a:t>Understanding Academic Registration</a:t>
            </a:r>
          </a:p>
        </p:txBody>
      </p:sp>
      <p:graphicFrame>
        <p:nvGraphicFramePr>
          <p:cNvPr id="5" name="Content Placeholder 2">
            <a:extLst>
              <a:ext uri="{FF2B5EF4-FFF2-40B4-BE49-F238E27FC236}">
                <a16:creationId xmlns:a16="http://schemas.microsoft.com/office/drawing/2014/main" id="{41C6C720-2FAC-D7BF-2310-10439FC7D810}"/>
              </a:ext>
            </a:extLst>
          </p:cNvPr>
          <p:cNvGraphicFramePr>
            <a:graphicFrameLocks noGrp="1"/>
          </p:cNvGraphicFramePr>
          <p:nvPr>
            <p:ph idx="1"/>
            <p:extLst>
              <p:ext uri="{D42A27DB-BD31-4B8C-83A1-F6EECF244321}">
                <p14:modId xmlns:p14="http://schemas.microsoft.com/office/powerpoint/2010/main" val="4139935728"/>
              </p:ext>
            </p:extLst>
          </p:nvPr>
        </p:nvGraphicFramePr>
        <p:xfrm>
          <a:off x="777240" y="1325563"/>
          <a:ext cx="10659110" cy="5276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61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637540" y="1"/>
            <a:ext cx="10659110" cy="1003300"/>
          </a:xfrm>
        </p:spPr>
        <p:txBody>
          <a:bodyPr/>
          <a:lstStyle/>
          <a:p>
            <a:pPr algn="ctr"/>
            <a:r>
              <a:rPr lang="en-US" dirty="0"/>
              <a:t>Academic Registration</a:t>
            </a:r>
          </a:p>
        </p:txBody>
      </p:sp>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381000" y="868363"/>
            <a:ext cx="11671300" cy="5989636"/>
          </a:xfrm>
        </p:spPr>
        <p:txBody>
          <a:bodyPr>
            <a:normAutofit fontScale="70000" lnSpcReduction="20000"/>
          </a:bodyPr>
          <a:lstStyle/>
          <a:p>
            <a:pPr marL="0" indent="0">
              <a:lnSpc>
                <a:spcPct val="140000"/>
              </a:lnSpc>
              <a:buNone/>
            </a:pPr>
            <a:r>
              <a:rPr lang="en-US" sz="2700" b="1" dirty="0"/>
              <a:t>Students will typically take the following academic classes for 10</a:t>
            </a:r>
            <a:r>
              <a:rPr lang="en-US" sz="2700" b="1" baseline="30000" dirty="0"/>
              <a:t>th</a:t>
            </a:r>
            <a:r>
              <a:rPr lang="en-US" sz="2700" b="1" dirty="0"/>
              <a:t> grade year:</a:t>
            </a:r>
          </a:p>
          <a:p>
            <a:pPr marL="0" indent="0">
              <a:lnSpc>
                <a:spcPct val="140000"/>
              </a:lnSpc>
              <a:buNone/>
            </a:pPr>
            <a:endParaRPr lang="en-US" sz="2500" b="1" dirty="0"/>
          </a:p>
          <a:p>
            <a:pPr lvl="1">
              <a:lnSpc>
                <a:spcPct val="140000"/>
              </a:lnSpc>
            </a:pPr>
            <a:r>
              <a:rPr lang="en-US" sz="2500" b="1" u="sng" dirty="0"/>
              <a:t>English: </a:t>
            </a:r>
            <a:r>
              <a:rPr lang="en-US" sz="2500" dirty="0"/>
              <a:t>World Literature or Honors World Literature. Students who are currently taking World Literature will take Honors American Literature or American Literature</a:t>
            </a:r>
          </a:p>
          <a:p>
            <a:pPr marL="457200" lvl="1" indent="0">
              <a:lnSpc>
                <a:spcPct val="140000"/>
              </a:lnSpc>
              <a:buNone/>
            </a:pPr>
            <a:endParaRPr lang="en-US" sz="2500" dirty="0"/>
          </a:p>
          <a:p>
            <a:pPr lvl="1">
              <a:lnSpc>
                <a:spcPct val="140000"/>
              </a:lnSpc>
            </a:pPr>
            <a:r>
              <a:rPr lang="en-US" sz="2500" b="1" u="sng" dirty="0"/>
              <a:t>Math: </a:t>
            </a:r>
            <a:r>
              <a:rPr lang="en-US" sz="2500" dirty="0"/>
              <a:t>Geometry C &amp; C or Honors Geometry C&amp;C. Students who are currently taking Honors Geometry will take Honors Advanced Algebra C &amp; C or Advanced Algebra (non-honors). </a:t>
            </a:r>
          </a:p>
          <a:p>
            <a:pPr marL="457200" lvl="1" indent="0">
              <a:lnSpc>
                <a:spcPct val="140000"/>
              </a:lnSpc>
              <a:buNone/>
            </a:pPr>
            <a:endParaRPr lang="en-US" sz="2500" b="1" u="sng" dirty="0"/>
          </a:p>
          <a:p>
            <a:pPr lvl="1">
              <a:lnSpc>
                <a:spcPct val="140000"/>
              </a:lnSpc>
            </a:pPr>
            <a:r>
              <a:rPr lang="en-US" sz="2500" b="1" u="sng" dirty="0"/>
              <a:t>Science: </a:t>
            </a:r>
            <a:r>
              <a:rPr lang="en-US" sz="2500" dirty="0"/>
              <a:t>Physical Science, Chemistry, or Honors Chemistry. </a:t>
            </a:r>
          </a:p>
          <a:p>
            <a:pPr marL="457200" lvl="1" indent="0">
              <a:lnSpc>
                <a:spcPct val="140000"/>
              </a:lnSpc>
              <a:buNone/>
            </a:pPr>
            <a:endParaRPr lang="en-US" sz="2500" b="1" u="sng" dirty="0"/>
          </a:p>
          <a:p>
            <a:pPr lvl="1">
              <a:lnSpc>
                <a:spcPct val="140000"/>
              </a:lnSpc>
            </a:pPr>
            <a:r>
              <a:rPr lang="en-US" sz="2500" b="1" u="sng" dirty="0"/>
              <a:t>Social Studies: </a:t>
            </a:r>
            <a:r>
              <a:rPr lang="en-US" sz="2500" dirty="0"/>
              <a:t>World History. Honors World History, or AP World History</a:t>
            </a:r>
          </a:p>
          <a:p>
            <a:pPr lvl="1">
              <a:lnSpc>
                <a:spcPct val="140000"/>
              </a:lnSpc>
            </a:pPr>
            <a:endParaRPr lang="en-US" sz="2500" dirty="0"/>
          </a:p>
          <a:p>
            <a:pPr lvl="1">
              <a:lnSpc>
                <a:spcPct val="140000"/>
              </a:lnSpc>
            </a:pPr>
            <a:r>
              <a:rPr lang="en-US" sz="2500" dirty="0">
                <a:highlight>
                  <a:srgbClr val="FFFF00"/>
                </a:highlight>
              </a:rPr>
              <a:t>As a reminder, if you failed a course required to graduate, you will need to take the failed course in summer school (more information to come) or you will need to take it next school year and double up in that subject area</a:t>
            </a:r>
            <a:r>
              <a:rPr lang="en-US" sz="2500" dirty="0"/>
              <a:t>. </a:t>
            </a:r>
          </a:p>
          <a:p>
            <a:endParaRPr lang="en-US" dirty="0"/>
          </a:p>
        </p:txBody>
      </p:sp>
    </p:spTree>
    <p:extLst>
      <p:ext uri="{BB962C8B-B14F-4D97-AF65-F5344CB8AC3E}">
        <p14:creationId xmlns:p14="http://schemas.microsoft.com/office/powerpoint/2010/main" val="267228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637540" y="0"/>
            <a:ext cx="10659110" cy="1325563"/>
          </a:xfrm>
        </p:spPr>
        <p:txBody>
          <a:bodyPr/>
          <a:lstStyle/>
          <a:p>
            <a:pPr algn="ctr"/>
            <a:r>
              <a:rPr lang="en-US"/>
              <a:t>Honors/AP</a:t>
            </a:r>
            <a:endParaRPr lang="en-US" dirty="0"/>
          </a:p>
        </p:txBody>
      </p:sp>
      <p:graphicFrame>
        <p:nvGraphicFramePr>
          <p:cNvPr id="36" name="Content Placeholder 2">
            <a:extLst>
              <a:ext uri="{FF2B5EF4-FFF2-40B4-BE49-F238E27FC236}">
                <a16:creationId xmlns:a16="http://schemas.microsoft.com/office/drawing/2014/main" id="{F4E50D53-9689-9655-8D49-9CF76C15BAE5}"/>
              </a:ext>
            </a:extLst>
          </p:cNvPr>
          <p:cNvGraphicFramePr>
            <a:graphicFrameLocks noGrp="1"/>
          </p:cNvGraphicFramePr>
          <p:nvPr>
            <p:ph idx="1"/>
            <p:extLst>
              <p:ext uri="{D42A27DB-BD31-4B8C-83A1-F6EECF244321}">
                <p14:modId xmlns:p14="http://schemas.microsoft.com/office/powerpoint/2010/main" val="3386601868"/>
              </p:ext>
            </p:extLst>
          </p:nvPr>
        </p:nvGraphicFramePr>
        <p:xfrm>
          <a:off x="304800" y="1186078"/>
          <a:ext cx="11582400" cy="5671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454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7908DE9-5647-483E-B731-49D34A839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0">
            <a:extLst>
              <a:ext uri="{FF2B5EF4-FFF2-40B4-BE49-F238E27FC236}">
                <a16:creationId xmlns:a16="http://schemas.microsoft.com/office/drawing/2014/main" id="{926962B4-5DCE-4745-A877-F7237DA68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8" name="Freeform: Shape 12">
            <a:extLst>
              <a:ext uri="{FF2B5EF4-FFF2-40B4-BE49-F238E27FC236}">
                <a16:creationId xmlns:a16="http://schemas.microsoft.com/office/drawing/2014/main" id="{FFC31C6D-653C-4C57-B226-ED6CE571F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2590" y="0"/>
            <a:ext cx="8389411" cy="6858000"/>
          </a:xfrm>
          <a:custGeom>
            <a:avLst/>
            <a:gdLst>
              <a:gd name="connsiteX0" fmla="*/ 1405847 w 8389411"/>
              <a:gd name="connsiteY0" fmla="*/ 0 h 6858000"/>
              <a:gd name="connsiteX1" fmla="*/ 8389411 w 8389411"/>
              <a:gd name="connsiteY1" fmla="*/ 0 h 6858000"/>
              <a:gd name="connsiteX2" fmla="*/ 8389411 w 8389411"/>
              <a:gd name="connsiteY2" fmla="*/ 6858000 h 6858000"/>
              <a:gd name="connsiteX3" fmla="*/ 1403382 w 8389411"/>
              <a:gd name="connsiteY3" fmla="*/ 6858000 h 6858000"/>
              <a:gd name="connsiteX4" fmla="*/ 1126450 w 8389411"/>
              <a:gd name="connsiteY4" fmla="*/ 6554701 h 6858000"/>
              <a:gd name="connsiteX5" fmla="*/ 0 w 8389411"/>
              <a:gd name="connsiteY5" fmla="*/ 3431347 h 6858000"/>
              <a:gd name="connsiteX6" fmla="*/ 1281495 w 8389411"/>
              <a:gd name="connsiteY6" fmla="*/ 1298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411" h="6858000">
                <a:moveTo>
                  <a:pt x="1405847" y="0"/>
                </a:moveTo>
                <a:lnTo>
                  <a:pt x="8389411" y="0"/>
                </a:lnTo>
                <a:lnTo>
                  <a:pt x="8389411" y="6858000"/>
                </a:lnTo>
                <a:lnTo>
                  <a:pt x="1403382" y="6858000"/>
                </a:lnTo>
                <a:lnTo>
                  <a:pt x="1126450" y="6554701"/>
                </a:lnTo>
                <a:cubicBezTo>
                  <a:pt x="422736" y="5705928"/>
                  <a:pt x="0" y="4617776"/>
                  <a:pt x="0" y="3431347"/>
                </a:cubicBezTo>
                <a:cubicBezTo>
                  <a:pt x="0" y="2160173"/>
                  <a:pt x="485281" y="1001818"/>
                  <a:pt x="1281495" y="1298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0" name="decorative circles">
            <a:extLst>
              <a:ext uri="{FF2B5EF4-FFF2-40B4-BE49-F238E27FC236}">
                <a16:creationId xmlns:a16="http://schemas.microsoft.com/office/drawing/2014/main" id="{C310B041-3468-403A-926B-E3C1CF4433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4914" y="299808"/>
            <a:ext cx="11521822" cy="6038357"/>
            <a:chOff x="244914" y="299808"/>
            <a:chExt cx="11521822" cy="6038357"/>
          </a:xfrm>
        </p:grpSpPr>
        <p:sp>
          <p:nvSpPr>
            <p:cNvPr id="16" name="Oval 15">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00295" y="51570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5899" y="5741646"/>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0333" y="6032385"/>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914" y="5821038"/>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770878" y="952022"/>
            <a:ext cx="2862591" cy="5157049"/>
          </a:xfrm>
        </p:spPr>
        <p:txBody>
          <a:bodyPr anchor="ctr">
            <a:normAutofit/>
          </a:bodyPr>
          <a:lstStyle/>
          <a:p>
            <a:r>
              <a:rPr lang="en-US" sz="4400"/>
              <a:t>Academic Planner</a:t>
            </a:r>
          </a:p>
        </p:txBody>
      </p:sp>
      <p:graphicFrame>
        <p:nvGraphicFramePr>
          <p:cNvPr id="12" name="Content Placeholder 2">
            <a:extLst>
              <a:ext uri="{FF2B5EF4-FFF2-40B4-BE49-F238E27FC236}">
                <a16:creationId xmlns:a16="http://schemas.microsoft.com/office/drawing/2014/main" id="{33BEA352-5DBC-D77F-8294-A0B7A5DF51A4}"/>
              </a:ext>
            </a:extLst>
          </p:cNvPr>
          <p:cNvGraphicFramePr>
            <a:graphicFrameLocks noGrp="1"/>
          </p:cNvGraphicFramePr>
          <p:nvPr>
            <p:ph idx="1"/>
            <p:extLst>
              <p:ext uri="{D42A27DB-BD31-4B8C-83A1-F6EECF244321}">
                <p14:modId xmlns:p14="http://schemas.microsoft.com/office/powerpoint/2010/main" val="1992635725"/>
              </p:ext>
            </p:extLst>
          </p:nvPr>
        </p:nvGraphicFramePr>
        <p:xfrm>
          <a:off x="4160871" y="0"/>
          <a:ext cx="7586198" cy="6710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208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190500" y="0"/>
            <a:ext cx="11811000" cy="1092607"/>
          </a:xfrm>
          <a:prstGeom prst="rect">
            <a:avLst/>
          </a:prstGeom>
          <a:noFill/>
        </p:spPr>
        <p:txBody>
          <a:bodyPr wrap="square" rtlCol="0">
            <a:spAutoFit/>
          </a:bodyPr>
          <a:lstStyle/>
          <a:p>
            <a:pPr algn="ctr"/>
            <a:r>
              <a:rPr lang="en-US" sz="4500" b="1" u="sng"/>
              <a:t>Athletics</a:t>
            </a:r>
            <a:br>
              <a:rPr lang="en-US" sz="4000"/>
            </a:br>
            <a:endParaRPr lang="en-US" sz="2000" u="sng" dirty="0"/>
          </a:p>
        </p:txBody>
      </p:sp>
      <p:sp>
        <p:nvSpPr>
          <p:cNvPr id="2" name="TextBox 1">
            <a:extLst>
              <a:ext uri="{FF2B5EF4-FFF2-40B4-BE49-F238E27FC236}">
                <a16:creationId xmlns:a16="http://schemas.microsoft.com/office/drawing/2014/main" id="{8A67A3BD-EC4C-4F51-9E5A-3961023596EB}"/>
              </a:ext>
            </a:extLst>
          </p:cNvPr>
          <p:cNvSpPr txBox="1"/>
          <p:nvPr/>
        </p:nvSpPr>
        <p:spPr>
          <a:xfrm>
            <a:off x="208790" y="1029908"/>
            <a:ext cx="11163300" cy="5801588"/>
          </a:xfrm>
          <a:prstGeom prst="rect">
            <a:avLst/>
          </a:prstGeom>
          <a:noFill/>
        </p:spPr>
        <p:txBody>
          <a:bodyPr wrap="square" rtlCol="0">
            <a:spAutoFit/>
          </a:bodyPr>
          <a:lstStyle/>
          <a:p>
            <a:pPr marL="342900" indent="-342900">
              <a:buFont typeface="Arial" panose="020B0604020202020204" pitchFamily="34" charset="0"/>
              <a:buChar char="•"/>
            </a:pPr>
            <a:r>
              <a:rPr lang="en-US" sz="2200" dirty="0"/>
              <a:t>Students are offered the opportunity to play a sport in high school. Each high school has various sports students may try out for. Be sure to contact the head coach of each sport and ask about conditioning and tryout information.</a:t>
            </a:r>
          </a:p>
          <a:p>
            <a:endParaRPr lang="en-US" sz="2200" dirty="0"/>
          </a:p>
          <a:p>
            <a:pPr marL="342900" indent="-342900">
              <a:buFont typeface="Arial" panose="020B0604020202020204" pitchFamily="34" charset="0"/>
              <a:buChar char="•"/>
            </a:pPr>
            <a:r>
              <a:rPr lang="en-US" sz="2200" dirty="0"/>
              <a:t>Some teams begin conditioning in the summer.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Students will need a physical on file with North Paulding High School to participate in workouts, conditioning, and tryouts.</a:t>
            </a:r>
          </a:p>
          <a:p>
            <a:endParaRPr lang="en-US" sz="2200" dirty="0"/>
          </a:p>
          <a:p>
            <a:r>
              <a:rPr lang="en-US" sz="2200" dirty="0"/>
              <a:t>Did you know…</a:t>
            </a:r>
          </a:p>
          <a:p>
            <a:endParaRPr lang="en-US" sz="2200" dirty="0"/>
          </a:p>
          <a:p>
            <a:pPr marL="342900" indent="-342900">
              <a:buFont typeface="Arial" panose="020B0604020202020204" pitchFamily="34" charset="0"/>
              <a:buChar char="•"/>
            </a:pPr>
            <a:r>
              <a:rPr lang="en-US" sz="2200" dirty="0"/>
              <a:t>To play sports in high school students must earn </a:t>
            </a:r>
            <a:r>
              <a:rPr lang="en-US" sz="2200" b="1" u="sng" dirty="0"/>
              <a:t>2.5 credits </a:t>
            </a:r>
            <a:r>
              <a:rPr lang="en-US" sz="2200" dirty="0"/>
              <a:t>each semester to be eligible to play. This is a Georgia High School Association (GHSA) guideline that is followed by all Georgia high schools.</a:t>
            </a:r>
          </a:p>
          <a:p>
            <a:endParaRPr lang="en-US" sz="2200" dirty="0"/>
          </a:p>
          <a:p>
            <a:pPr marL="342900" indent="-342900">
              <a:buFont typeface="Arial" panose="020B0604020202020204" pitchFamily="34" charset="0"/>
              <a:buChar char="•"/>
            </a:pPr>
            <a:r>
              <a:rPr lang="en-US" sz="2200" dirty="0"/>
              <a:t>Also, students must be on-track to graduate and in their cohort grade level</a:t>
            </a:r>
          </a:p>
          <a:p>
            <a:pPr marL="285750" indent="-285750">
              <a:buFont typeface="Arial" panose="020B0604020202020204" pitchFamily="34" charset="0"/>
              <a:buChar char="•"/>
            </a:pPr>
            <a:endParaRPr lang="en-US" sz="1900" dirty="0"/>
          </a:p>
        </p:txBody>
      </p:sp>
    </p:spTree>
    <p:extLst>
      <p:ext uri="{BB962C8B-B14F-4D97-AF65-F5344CB8AC3E}">
        <p14:creationId xmlns:p14="http://schemas.microsoft.com/office/powerpoint/2010/main" val="163699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190500" y="129800"/>
            <a:ext cx="11811000" cy="1015663"/>
          </a:xfrm>
          <a:prstGeom prst="rect">
            <a:avLst/>
          </a:prstGeom>
          <a:noFill/>
        </p:spPr>
        <p:txBody>
          <a:bodyPr wrap="square" rtlCol="0">
            <a:spAutoFit/>
          </a:bodyPr>
          <a:lstStyle/>
          <a:p>
            <a:pPr algn="ctr"/>
            <a:r>
              <a:rPr lang="en-US" sz="3800" b="1" u="sng" dirty="0"/>
              <a:t>GA Futures</a:t>
            </a:r>
            <a:br>
              <a:rPr lang="en-US" sz="4000" dirty="0"/>
            </a:br>
            <a:endParaRPr lang="en-US" sz="2000" u="sng" dirty="0"/>
          </a:p>
        </p:txBody>
      </p:sp>
      <p:sp>
        <p:nvSpPr>
          <p:cNvPr id="2" name="TextBox 1">
            <a:extLst>
              <a:ext uri="{FF2B5EF4-FFF2-40B4-BE49-F238E27FC236}">
                <a16:creationId xmlns:a16="http://schemas.microsoft.com/office/drawing/2014/main" id="{BDBA99F4-1BEA-4203-83E7-10BD991B8A46}"/>
              </a:ext>
            </a:extLst>
          </p:cNvPr>
          <p:cNvSpPr txBox="1"/>
          <p:nvPr/>
        </p:nvSpPr>
        <p:spPr>
          <a:xfrm>
            <a:off x="990600" y="609602"/>
            <a:ext cx="9982200" cy="5533823"/>
          </a:xfrm>
          <a:prstGeom prst="rect">
            <a:avLst/>
          </a:prstGeom>
          <a:noFill/>
        </p:spPr>
        <p:txBody>
          <a:bodyPr wrap="square" rtlCol="0">
            <a:spAutoFit/>
          </a:bodyPr>
          <a:lstStyle/>
          <a:p>
            <a:r>
              <a:rPr lang="en-US" sz="2000" dirty="0"/>
              <a:t> </a:t>
            </a:r>
          </a:p>
          <a:p>
            <a:pPr>
              <a:lnSpc>
                <a:spcPct val="140000"/>
              </a:lnSpc>
            </a:pPr>
            <a:r>
              <a:rPr lang="en-US" sz="2000" dirty="0" err="1"/>
              <a:t>Gafutures</a:t>
            </a:r>
            <a:r>
              <a:rPr lang="en-US" sz="2000" dirty="0"/>
              <a:t> is the website you will use to monitor your Hope GPA. At the end of each semester, when final grades are posted to your transcript, students will be able to log into their GA Futures account and view their HOPE GPA. </a:t>
            </a:r>
          </a:p>
          <a:p>
            <a:pPr>
              <a:lnSpc>
                <a:spcPct val="140000"/>
              </a:lnSpc>
            </a:pPr>
            <a:endParaRPr lang="en-US" sz="2000" dirty="0"/>
          </a:p>
          <a:p>
            <a:pPr>
              <a:lnSpc>
                <a:spcPct val="140000"/>
              </a:lnSpc>
            </a:pPr>
            <a:r>
              <a:rPr lang="en-US" sz="2000" b="1" u="sng" dirty="0"/>
              <a:t>Students will create this account on their own. </a:t>
            </a:r>
            <a:r>
              <a:rPr lang="en-US" sz="2000" dirty="0"/>
              <a:t>They will need to enter their legal information including their social security number to display the HOPE GPA. </a:t>
            </a:r>
          </a:p>
          <a:p>
            <a:pPr>
              <a:lnSpc>
                <a:spcPct val="140000"/>
              </a:lnSpc>
            </a:pPr>
            <a:endParaRPr lang="en-US" sz="2000" dirty="0"/>
          </a:p>
          <a:p>
            <a:pPr>
              <a:lnSpc>
                <a:spcPct val="140000"/>
              </a:lnSpc>
            </a:pPr>
            <a:r>
              <a:rPr lang="en-US" sz="2000" dirty="0"/>
              <a:t>Ga Futures is your go to website to learn all about the HOPE scholarship, look for scholarships, apply to colleges, and so much more! </a:t>
            </a:r>
          </a:p>
          <a:p>
            <a:pPr>
              <a:lnSpc>
                <a:spcPct val="140000"/>
              </a:lnSpc>
            </a:pPr>
            <a:endParaRPr lang="en-US" sz="2000" dirty="0"/>
          </a:p>
          <a:p>
            <a:pPr>
              <a:lnSpc>
                <a:spcPct val="140000"/>
              </a:lnSpc>
            </a:pPr>
            <a:r>
              <a:rPr lang="en-US" sz="2400" dirty="0"/>
              <a:t>www.Gafutures.org</a:t>
            </a:r>
          </a:p>
          <a:p>
            <a:pPr marL="1257300" lvl="2" indent="-342900">
              <a:buFont typeface="Arial" panose="020B0604020202020204" pitchFamily="34" charset="0"/>
              <a:buChar char="•"/>
            </a:pPr>
            <a:endParaRPr lang="en-US" sz="2000" dirty="0"/>
          </a:p>
        </p:txBody>
      </p:sp>
      <p:pic>
        <p:nvPicPr>
          <p:cNvPr id="4" name="Picture 1">
            <a:extLst>
              <a:ext uri="{FF2B5EF4-FFF2-40B4-BE49-F238E27FC236}">
                <a16:creationId xmlns:a16="http://schemas.microsoft.com/office/drawing/2014/main" id="{63FAB623-0C33-4CB1-B16C-E3C4CBE7B1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128000" y="4459897"/>
            <a:ext cx="3289020" cy="22683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5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fettiVTI">
  <a:themeElements>
    <a:clrScheme name="AnalogousFromRegularSeed_2SEEDS">
      <a:dk1>
        <a:srgbClr val="000000"/>
      </a:dk1>
      <a:lt1>
        <a:srgbClr val="FFFFFF"/>
      </a:lt1>
      <a:dk2>
        <a:srgbClr val="1C311C"/>
      </a:dk2>
      <a:lt2>
        <a:srgbClr val="F2F0F3"/>
      </a:lt2>
      <a:accent1>
        <a:srgbClr val="45B814"/>
      </a:accent1>
      <a:accent2>
        <a:srgbClr val="85AE1F"/>
      </a:accent2>
      <a:accent3>
        <a:srgbClr val="21B833"/>
      </a:accent3>
      <a:accent4>
        <a:srgbClr val="6C31DA"/>
      </a:accent4>
      <a:accent5>
        <a:srgbClr val="BA29E7"/>
      </a:accent5>
      <a:accent6>
        <a:srgbClr val="D517B2"/>
      </a:accent6>
      <a:hlink>
        <a:srgbClr val="993FBF"/>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8737</TotalTime>
  <Words>2162</Words>
  <Application>Microsoft Office PowerPoint</Application>
  <PresentationFormat>Widescreen</PresentationFormat>
  <Paragraphs>205</Paragraphs>
  <Slides>25</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Gill Sans Nova</vt:lpstr>
      <vt:lpstr>ConfettiVTI</vt:lpstr>
      <vt:lpstr> Freshman Class of 2027 Counselor Meeting</vt:lpstr>
      <vt:lpstr>Topics</vt:lpstr>
      <vt:lpstr>Graduation Requirements</vt:lpstr>
      <vt:lpstr>Understanding Academic Registration</vt:lpstr>
      <vt:lpstr>Academic Registration</vt:lpstr>
      <vt:lpstr>Honors/AP</vt:lpstr>
      <vt:lpstr>Academic Planner</vt:lpstr>
      <vt:lpstr>PowerPoint Presentation</vt:lpstr>
      <vt:lpstr>PowerPoint Presentation</vt:lpstr>
      <vt:lpstr>PowerPoint Presentation</vt:lpstr>
      <vt:lpstr>PowerPoint Presentation</vt:lpstr>
      <vt:lpstr>PowerPoint Presentation</vt:lpstr>
      <vt:lpstr>PowerPoint Presentation</vt:lpstr>
      <vt:lpstr>Special Programs</vt:lpstr>
      <vt:lpstr>Paulding College and Career Academy (PCCA)</vt:lpstr>
      <vt:lpstr>Online Opportunities</vt:lpstr>
      <vt:lpstr>  Elective Registration</vt:lpstr>
      <vt:lpstr>Electives with Applications:  Journalism  </vt:lpstr>
      <vt:lpstr>Yearlong Electives</vt:lpstr>
      <vt:lpstr>Required Electives</vt:lpstr>
      <vt:lpstr>Elective Registration Link</vt:lpstr>
      <vt:lpstr>Counseling Resources</vt:lpstr>
      <vt:lpstr>Counselor Contact</vt:lpstr>
      <vt:lpstr>Send a text to 81010 or use the Remind App </vt:lpstr>
      <vt:lpstr>What to work 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Freshman Class of 2026 Counselor Meeting</dc:title>
  <dc:creator>Lindsey G. Harris</dc:creator>
  <cp:lastModifiedBy>Lindsey G. Harris</cp:lastModifiedBy>
  <cp:revision>12</cp:revision>
  <dcterms:created xsi:type="dcterms:W3CDTF">2023-01-19T19:50:41Z</dcterms:created>
  <dcterms:modified xsi:type="dcterms:W3CDTF">2024-01-31T20:29:06Z</dcterms:modified>
</cp:coreProperties>
</file>