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9"/>
  </p:notesMasterIdLst>
  <p:sldIdLst>
    <p:sldId id="256" r:id="rId2"/>
    <p:sldId id="257" r:id="rId3"/>
    <p:sldId id="258" r:id="rId4"/>
    <p:sldId id="260" r:id="rId5"/>
    <p:sldId id="259" r:id="rId6"/>
    <p:sldId id="261" r:id="rId7"/>
    <p:sldId id="262" r:id="rId8"/>
    <p:sldId id="287" r:id="rId9"/>
    <p:sldId id="291" r:id="rId10"/>
    <p:sldId id="278" r:id="rId11"/>
    <p:sldId id="279" r:id="rId12"/>
    <p:sldId id="306" r:id="rId13"/>
    <p:sldId id="289" r:id="rId14"/>
    <p:sldId id="268" r:id="rId15"/>
    <p:sldId id="267" r:id="rId16"/>
    <p:sldId id="307" r:id="rId17"/>
    <p:sldId id="271" r:id="rId18"/>
    <p:sldId id="309" r:id="rId19"/>
    <p:sldId id="272" r:id="rId20"/>
    <p:sldId id="273" r:id="rId21"/>
    <p:sldId id="308" r:id="rId22"/>
    <p:sldId id="264" r:id="rId23"/>
    <p:sldId id="292" r:id="rId24"/>
    <p:sldId id="294" r:id="rId25"/>
    <p:sldId id="295" r:id="rId26"/>
    <p:sldId id="296" r:id="rId27"/>
    <p:sldId id="297" r:id="rId28"/>
    <p:sldId id="298" r:id="rId29"/>
    <p:sldId id="299" r:id="rId30"/>
    <p:sldId id="300" r:id="rId31"/>
    <p:sldId id="274" r:id="rId32"/>
    <p:sldId id="280" r:id="rId33"/>
    <p:sldId id="276" r:id="rId34"/>
    <p:sldId id="301" r:id="rId35"/>
    <p:sldId id="302" r:id="rId36"/>
    <p:sldId id="266" r:id="rId37"/>
    <p:sldId id="30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F97809-1D6A-4231-9A9B-182852D74486}" v="87" dt="2023-02-03T19:33:28.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60"/>
  </p:normalViewPr>
  <p:slideViewPr>
    <p:cSldViewPr snapToGrid="0">
      <p:cViewPr varScale="1">
        <p:scale>
          <a:sx n="72" d="100"/>
          <a:sy n="72" d="100"/>
        </p:scale>
        <p:origin x="4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G. Harris" userId="S::lharris@paulding.k12.ga.us::42c9b87e-2a51-463f-9015-fb52e416d95b" providerId="AD" clId="Web-{7209A6FB-FF1C-1435-7DFF-7B2542089762}"/>
    <pc:docChg chg="modSld">
      <pc:chgData name="Lindsey G. Harris" userId="S::lharris@paulding.k12.ga.us::42c9b87e-2a51-463f-9015-fb52e416d95b" providerId="AD" clId="Web-{7209A6FB-FF1C-1435-7DFF-7B2542089762}" dt="2023-02-06T17:29:00.130" v="11" actId="20577"/>
      <pc:docMkLst>
        <pc:docMk/>
      </pc:docMkLst>
      <pc:sldChg chg="modSp">
        <pc:chgData name="Lindsey G. Harris" userId="S::lharris@paulding.k12.ga.us::42c9b87e-2a51-463f-9015-fb52e416d95b" providerId="AD" clId="Web-{7209A6FB-FF1C-1435-7DFF-7B2542089762}" dt="2023-02-06T17:25:23.296" v="1" actId="20577"/>
        <pc:sldMkLst>
          <pc:docMk/>
          <pc:sldMk cId="1844546103" sldId="261"/>
        </pc:sldMkLst>
        <pc:graphicFrameChg chg="modGraphic">
          <ac:chgData name="Lindsey G. Harris" userId="S::lharris@paulding.k12.ga.us::42c9b87e-2a51-463f-9015-fb52e416d95b" providerId="AD" clId="Web-{7209A6FB-FF1C-1435-7DFF-7B2542089762}" dt="2023-02-06T17:25:23.296" v="1" actId="20577"/>
          <ac:graphicFrameMkLst>
            <pc:docMk/>
            <pc:sldMk cId="1844546103" sldId="261"/>
            <ac:graphicFrameMk id="36" creationId="{F4E50D53-9689-9655-8D49-9CF76C15BAE5}"/>
          </ac:graphicFrameMkLst>
        </pc:graphicFrameChg>
      </pc:sldChg>
      <pc:sldChg chg="modSp">
        <pc:chgData name="Lindsey G. Harris" userId="S::lharris@paulding.k12.ga.us::42c9b87e-2a51-463f-9015-fb52e416d95b" providerId="AD" clId="Web-{7209A6FB-FF1C-1435-7DFF-7B2542089762}" dt="2023-02-06T17:28:24.519" v="9" actId="20577"/>
        <pc:sldMkLst>
          <pc:docMk/>
          <pc:sldMk cId="3630864344" sldId="267"/>
        </pc:sldMkLst>
        <pc:spChg chg="mod">
          <ac:chgData name="Lindsey G. Harris" userId="S::lharris@paulding.k12.ga.us::42c9b87e-2a51-463f-9015-fb52e416d95b" providerId="AD" clId="Web-{7209A6FB-FF1C-1435-7DFF-7B2542089762}" dt="2023-02-06T17:28:24.519" v="9" actId="20577"/>
          <ac:spMkLst>
            <pc:docMk/>
            <pc:sldMk cId="3630864344" sldId="267"/>
            <ac:spMk id="7" creationId="{0EB22802-2ED2-4D9F-B455-9CABDF428669}"/>
          </ac:spMkLst>
        </pc:spChg>
      </pc:sldChg>
      <pc:sldChg chg="modSp">
        <pc:chgData name="Lindsey G. Harris" userId="S::lharris@paulding.k12.ga.us::42c9b87e-2a51-463f-9015-fb52e416d95b" providerId="AD" clId="Web-{7209A6FB-FF1C-1435-7DFF-7B2542089762}" dt="2023-02-06T17:29:00.130" v="11" actId="20577"/>
        <pc:sldMkLst>
          <pc:docMk/>
          <pc:sldMk cId="887410937" sldId="273"/>
        </pc:sldMkLst>
        <pc:spChg chg="mod">
          <ac:chgData name="Lindsey G. Harris" userId="S::lharris@paulding.k12.ga.us::42c9b87e-2a51-463f-9015-fb52e416d95b" providerId="AD" clId="Web-{7209A6FB-FF1C-1435-7DFF-7B2542089762}" dt="2023-02-06T17:29:00.130" v="11" actId="20577"/>
          <ac:spMkLst>
            <pc:docMk/>
            <pc:sldMk cId="887410937" sldId="273"/>
            <ac:spMk id="3" creationId="{7243FC00-AB12-4F0C-A243-33138523DABC}"/>
          </ac:spMkLst>
        </pc:spChg>
      </pc:sldChg>
      <pc:sldChg chg="modSp">
        <pc:chgData name="Lindsey G. Harris" userId="S::lharris@paulding.k12.ga.us::42c9b87e-2a51-463f-9015-fb52e416d95b" providerId="AD" clId="Web-{7209A6FB-FF1C-1435-7DFF-7B2542089762}" dt="2023-02-06T17:27:35.846" v="5" actId="20577"/>
        <pc:sldMkLst>
          <pc:docMk/>
          <pc:sldMk cId="790675410" sldId="278"/>
        </pc:sldMkLst>
        <pc:spChg chg="mod">
          <ac:chgData name="Lindsey G. Harris" userId="S::lharris@paulding.k12.ga.us::42c9b87e-2a51-463f-9015-fb52e416d95b" providerId="AD" clId="Web-{7209A6FB-FF1C-1435-7DFF-7B2542089762}" dt="2023-02-06T17:27:35.846" v="5" actId="20577"/>
          <ac:spMkLst>
            <pc:docMk/>
            <pc:sldMk cId="790675410" sldId="278"/>
            <ac:spMk id="2" creationId="{BDBA99F4-1BEA-4203-83E7-10BD991B8A46}"/>
          </ac:spMkLst>
        </pc:spChg>
      </pc:sldChg>
    </pc:docChg>
  </pc:docChgLst>
  <pc:docChgLst>
    <pc:chgData name="Lindsey G. Harris" userId="42c9b87e-2a51-463f-9015-fb52e416d95b" providerId="ADAL" clId="{8FF97809-1D6A-4231-9A9B-182852D74486}"/>
    <pc:docChg chg="undo custSel addSld delSld modSld sldOrd">
      <pc:chgData name="Lindsey G. Harris" userId="42c9b87e-2a51-463f-9015-fb52e416d95b" providerId="ADAL" clId="{8FF97809-1D6A-4231-9A9B-182852D74486}" dt="2023-03-02T14:43:28.325" v="2145"/>
      <pc:docMkLst>
        <pc:docMk/>
      </pc:docMkLst>
      <pc:sldChg chg="modSp mod">
        <pc:chgData name="Lindsey G. Harris" userId="42c9b87e-2a51-463f-9015-fb52e416d95b" providerId="ADAL" clId="{8FF97809-1D6A-4231-9A9B-182852D74486}" dt="2023-01-24T20:56:54.940" v="1548" actId="1076"/>
        <pc:sldMkLst>
          <pc:docMk/>
          <pc:sldMk cId="3333284532" sldId="256"/>
        </pc:sldMkLst>
        <pc:spChg chg="mod">
          <ac:chgData name="Lindsey G. Harris" userId="42c9b87e-2a51-463f-9015-fb52e416d95b" providerId="ADAL" clId="{8FF97809-1D6A-4231-9A9B-182852D74486}" dt="2023-01-24T20:56:54.940" v="1548" actId="1076"/>
          <ac:spMkLst>
            <pc:docMk/>
            <pc:sldMk cId="3333284532" sldId="256"/>
            <ac:spMk id="2" creationId="{4AFA10F6-3D2C-602A-A3E8-CC28D0944DC4}"/>
          </ac:spMkLst>
        </pc:spChg>
        <pc:picChg chg="mod">
          <ac:chgData name="Lindsey G. Harris" userId="42c9b87e-2a51-463f-9015-fb52e416d95b" providerId="ADAL" clId="{8FF97809-1D6A-4231-9A9B-182852D74486}" dt="2023-01-24T20:56:51.604" v="1547" actId="1076"/>
          <ac:picMkLst>
            <pc:docMk/>
            <pc:sldMk cId="3333284532" sldId="256"/>
            <ac:picMk id="4" creationId="{ED6A8B84-35C3-3EA8-9C3C-94797095308C}"/>
          </ac:picMkLst>
        </pc:picChg>
      </pc:sldChg>
      <pc:sldChg chg="addSp delSp modSp mod setBg">
        <pc:chgData name="Lindsey G. Harris" userId="42c9b87e-2a51-463f-9015-fb52e416d95b" providerId="ADAL" clId="{8FF97809-1D6A-4231-9A9B-182852D74486}" dt="2023-02-01T16:02:30" v="1987" actId="14100"/>
        <pc:sldMkLst>
          <pc:docMk/>
          <pc:sldMk cId="2965455298" sldId="257"/>
        </pc:sldMkLst>
        <pc:spChg chg="mod">
          <ac:chgData name="Lindsey G. Harris" userId="42c9b87e-2a51-463f-9015-fb52e416d95b" providerId="ADAL" clId="{8FF97809-1D6A-4231-9A9B-182852D74486}" dt="2023-02-01T16:02:25.908" v="1985" actId="14100"/>
          <ac:spMkLst>
            <pc:docMk/>
            <pc:sldMk cId="2965455298" sldId="257"/>
            <ac:spMk id="2" creationId="{DA0254EE-F122-2EE5-9F63-13C1907F9598}"/>
          </ac:spMkLst>
        </pc:spChg>
        <pc:spChg chg="add del mod">
          <ac:chgData name="Lindsey G. Harris" userId="42c9b87e-2a51-463f-9015-fb52e416d95b" providerId="ADAL" clId="{8FF97809-1D6A-4231-9A9B-182852D74486}" dt="2023-02-01T16:02:13.390" v="1980" actId="26606"/>
          <ac:spMkLst>
            <pc:docMk/>
            <pc:sldMk cId="2965455298" sldId="257"/>
            <ac:spMk id="3" creationId="{A4E93D0A-CBBC-2A79-376D-889C71446E61}"/>
          </ac:spMkLst>
        </pc:spChg>
        <pc:spChg chg="add del">
          <ac:chgData name="Lindsey G. Harris" userId="42c9b87e-2a51-463f-9015-fb52e416d95b" providerId="ADAL" clId="{8FF97809-1D6A-4231-9A9B-182852D74486}" dt="2023-02-01T16:02:13.348" v="1979" actId="26606"/>
          <ac:spMkLst>
            <pc:docMk/>
            <pc:sldMk cId="2965455298" sldId="257"/>
            <ac:spMk id="9" creationId="{57908DE9-5647-483E-B731-49D34A839B3F}"/>
          </ac:spMkLst>
        </pc:spChg>
        <pc:spChg chg="add del">
          <ac:chgData name="Lindsey G. Harris" userId="42c9b87e-2a51-463f-9015-fb52e416d95b" providerId="ADAL" clId="{8FF97809-1D6A-4231-9A9B-182852D74486}" dt="2023-02-01T16:02:13.348" v="1979" actId="26606"/>
          <ac:spMkLst>
            <pc:docMk/>
            <pc:sldMk cId="2965455298" sldId="257"/>
            <ac:spMk id="11" creationId="{926962B4-5DCE-4745-A877-F7237DA68D7F}"/>
          </ac:spMkLst>
        </pc:spChg>
        <pc:spChg chg="add del">
          <ac:chgData name="Lindsey G. Harris" userId="42c9b87e-2a51-463f-9015-fb52e416d95b" providerId="ADAL" clId="{8FF97809-1D6A-4231-9A9B-182852D74486}" dt="2023-02-01T16:02:13.348" v="1979" actId="26606"/>
          <ac:spMkLst>
            <pc:docMk/>
            <pc:sldMk cId="2965455298" sldId="257"/>
            <ac:spMk id="13" creationId="{FFC31C6D-653C-4C57-B226-ED6CE571F611}"/>
          </ac:spMkLst>
        </pc:spChg>
        <pc:spChg chg="add">
          <ac:chgData name="Lindsey G. Harris" userId="42c9b87e-2a51-463f-9015-fb52e416d95b" providerId="ADAL" clId="{8FF97809-1D6A-4231-9A9B-182852D74486}" dt="2023-02-01T16:02:13.390" v="1980" actId="26606"/>
          <ac:spMkLst>
            <pc:docMk/>
            <pc:sldMk cId="2965455298" sldId="257"/>
            <ac:spMk id="23" creationId="{53B739BF-52FC-4875-B392-4044CC04F091}"/>
          </ac:spMkLst>
        </pc:spChg>
        <pc:spChg chg="add">
          <ac:chgData name="Lindsey G. Harris" userId="42c9b87e-2a51-463f-9015-fb52e416d95b" providerId="ADAL" clId="{8FF97809-1D6A-4231-9A9B-182852D74486}" dt="2023-02-01T16:02:13.390" v="1980" actId="26606"/>
          <ac:spMkLst>
            <pc:docMk/>
            <pc:sldMk cId="2965455298" sldId="257"/>
            <ac:spMk id="24" creationId="{3AA1CAD8-1CD4-40E6-B88B-9D4FF5C3D072}"/>
          </ac:spMkLst>
        </pc:spChg>
        <pc:grpChg chg="add del">
          <ac:chgData name="Lindsey G. Harris" userId="42c9b87e-2a51-463f-9015-fb52e416d95b" providerId="ADAL" clId="{8FF97809-1D6A-4231-9A9B-182852D74486}" dt="2023-02-01T16:02:13.348" v="1979" actId="26606"/>
          <ac:grpSpMkLst>
            <pc:docMk/>
            <pc:sldMk cId="2965455298" sldId="257"/>
            <ac:grpSpMk id="15" creationId="{C310B041-3468-403A-926B-E3C1CF4433A2}"/>
          </ac:grpSpMkLst>
        </pc:grpChg>
        <pc:grpChg chg="add">
          <ac:chgData name="Lindsey G. Harris" userId="42c9b87e-2a51-463f-9015-fb52e416d95b" providerId="ADAL" clId="{8FF97809-1D6A-4231-9A9B-182852D74486}" dt="2023-02-01T16:02:13.390" v="1980" actId="26606"/>
          <ac:grpSpMkLst>
            <pc:docMk/>
            <pc:sldMk cId="2965455298" sldId="257"/>
            <ac:grpSpMk id="25" creationId="{0D65577D-83CF-47FA-954E-60C70AFDBB28}"/>
          </ac:grpSpMkLst>
        </pc:grpChg>
        <pc:graphicFrameChg chg="add del">
          <ac:chgData name="Lindsey G. Harris" userId="42c9b87e-2a51-463f-9015-fb52e416d95b" providerId="ADAL" clId="{8FF97809-1D6A-4231-9A9B-182852D74486}" dt="2023-02-01T16:02:13.348" v="1979" actId="26606"/>
          <ac:graphicFrameMkLst>
            <pc:docMk/>
            <pc:sldMk cId="2965455298" sldId="257"/>
            <ac:graphicFrameMk id="5" creationId="{D72209EE-9779-E072-9485-B2B95AD44E6E}"/>
          </ac:graphicFrameMkLst>
        </pc:graphicFrameChg>
        <pc:graphicFrameChg chg="add mod">
          <ac:chgData name="Lindsey G. Harris" userId="42c9b87e-2a51-463f-9015-fb52e416d95b" providerId="ADAL" clId="{8FF97809-1D6A-4231-9A9B-182852D74486}" dt="2023-02-01T16:02:30" v="1987" actId="14100"/>
          <ac:graphicFrameMkLst>
            <pc:docMk/>
            <pc:sldMk cId="2965455298" sldId="257"/>
            <ac:graphicFrameMk id="32" creationId="{3860D8AE-3833-E6BF-DA66-41D12F7371FC}"/>
          </ac:graphicFrameMkLst>
        </pc:graphicFrameChg>
      </pc:sldChg>
      <pc:sldChg chg="modSp mod">
        <pc:chgData name="Lindsey G. Harris" userId="42c9b87e-2a51-463f-9015-fb52e416d95b" providerId="ADAL" clId="{8FF97809-1D6A-4231-9A9B-182852D74486}" dt="2023-01-24T20:51:05.134" v="1537" actId="115"/>
        <pc:sldMkLst>
          <pc:docMk/>
          <pc:sldMk cId="2825966422" sldId="258"/>
        </pc:sldMkLst>
        <pc:spChg chg="mod">
          <ac:chgData name="Lindsey G. Harris" userId="42c9b87e-2a51-463f-9015-fb52e416d95b" providerId="ADAL" clId="{8FF97809-1D6A-4231-9A9B-182852D74486}" dt="2023-01-24T20:51:05.134" v="1537" actId="115"/>
          <ac:spMkLst>
            <pc:docMk/>
            <pc:sldMk cId="2825966422" sldId="258"/>
            <ac:spMk id="3" creationId="{18885ACB-F858-F80C-9D86-13B5FAE8BCEC}"/>
          </ac:spMkLst>
        </pc:spChg>
      </pc:sldChg>
      <pc:sldChg chg="modSp mod">
        <pc:chgData name="Lindsey G. Harris" userId="42c9b87e-2a51-463f-9015-fb52e416d95b" providerId="ADAL" clId="{8FF97809-1D6A-4231-9A9B-182852D74486}" dt="2023-01-31T18:48:59.297" v="1690" actId="20577"/>
        <pc:sldMkLst>
          <pc:docMk/>
          <pc:sldMk cId="2672281279" sldId="259"/>
        </pc:sldMkLst>
        <pc:spChg chg="mod">
          <ac:chgData name="Lindsey G. Harris" userId="42c9b87e-2a51-463f-9015-fb52e416d95b" providerId="ADAL" clId="{8FF97809-1D6A-4231-9A9B-182852D74486}" dt="2023-01-31T18:48:59.297" v="1690" actId="20577"/>
          <ac:spMkLst>
            <pc:docMk/>
            <pc:sldMk cId="2672281279" sldId="259"/>
            <ac:spMk id="3" creationId="{18885ACB-F858-F80C-9D86-13B5FAE8BCEC}"/>
          </ac:spMkLst>
        </pc:spChg>
      </pc:sldChg>
      <pc:sldChg chg="addSp delSp modSp mod">
        <pc:chgData name="Lindsey G. Harris" userId="42c9b87e-2a51-463f-9015-fb52e416d95b" providerId="ADAL" clId="{8FF97809-1D6A-4231-9A9B-182852D74486}" dt="2023-01-31T18:48:41.501" v="1688" actId="255"/>
        <pc:sldMkLst>
          <pc:docMk/>
          <pc:sldMk cId="3788615811" sldId="260"/>
        </pc:sldMkLst>
        <pc:spChg chg="del">
          <ac:chgData name="Lindsey G. Harris" userId="42c9b87e-2a51-463f-9015-fb52e416d95b" providerId="ADAL" clId="{8FF97809-1D6A-4231-9A9B-182852D74486}" dt="2023-01-31T18:47:22.311" v="1672" actId="26606"/>
          <ac:spMkLst>
            <pc:docMk/>
            <pc:sldMk cId="3788615811" sldId="260"/>
            <ac:spMk id="3" creationId="{18885ACB-F858-F80C-9D86-13B5FAE8BCEC}"/>
          </ac:spMkLst>
        </pc:spChg>
        <pc:graphicFrameChg chg="add mod">
          <ac:chgData name="Lindsey G. Harris" userId="42c9b87e-2a51-463f-9015-fb52e416d95b" providerId="ADAL" clId="{8FF97809-1D6A-4231-9A9B-182852D74486}" dt="2023-01-31T18:48:41.501" v="1688" actId="255"/>
          <ac:graphicFrameMkLst>
            <pc:docMk/>
            <pc:sldMk cId="3788615811" sldId="260"/>
            <ac:graphicFrameMk id="5" creationId="{41C6C720-2FAC-D7BF-2310-10439FC7D810}"/>
          </ac:graphicFrameMkLst>
        </pc:graphicFrameChg>
      </pc:sldChg>
      <pc:sldChg chg="addSp delSp modSp mod setBg">
        <pc:chgData name="Lindsey G. Harris" userId="42c9b87e-2a51-463f-9015-fb52e416d95b" providerId="ADAL" clId="{8FF97809-1D6A-4231-9A9B-182852D74486}" dt="2023-02-01T16:03:30.311" v="1995" actId="14100"/>
        <pc:sldMkLst>
          <pc:docMk/>
          <pc:sldMk cId="1844546103" sldId="261"/>
        </pc:sldMkLst>
        <pc:spChg chg="mod">
          <ac:chgData name="Lindsey G. Harris" userId="42c9b87e-2a51-463f-9015-fb52e416d95b" providerId="ADAL" clId="{8FF97809-1D6A-4231-9A9B-182852D74486}" dt="2023-02-01T16:03:22.670" v="1991" actId="26606"/>
          <ac:spMkLst>
            <pc:docMk/>
            <pc:sldMk cId="1844546103" sldId="261"/>
            <ac:spMk id="2" creationId="{B3D3B675-8E15-2AA4-B055-B30B3DD43724}"/>
          </ac:spMkLst>
        </pc:spChg>
        <pc:spChg chg="add del mod">
          <ac:chgData name="Lindsey G. Harris" userId="42c9b87e-2a51-463f-9015-fb52e416d95b" providerId="ADAL" clId="{8FF97809-1D6A-4231-9A9B-182852D74486}" dt="2023-02-01T16:03:22.687" v="1992" actId="26606"/>
          <ac:spMkLst>
            <pc:docMk/>
            <pc:sldMk cId="1844546103" sldId="261"/>
            <ac:spMk id="3" creationId="{18885ACB-F858-F80C-9D86-13B5FAE8BCEC}"/>
          </ac:spMkLst>
        </pc:spChg>
        <pc:spChg chg="add del">
          <ac:chgData name="Lindsey G. Harris" userId="42c9b87e-2a51-463f-9015-fb52e416d95b" providerId="ADAL" clId="{8FF97809-1D6A-4231-9A9B-182852D74486}" dt="2023-02-01T16:03:15.540" v="1989" actId="26606"/>
          <ac:spMkLst>
            <pc:docMk/>
            <pc:sldMk cId="1844546103" sldId="261"/>
            <ac:spMk id="9" creationId="{57908DE9-5647-483E-B731-49D34A839B3F}"/>
          </ac:spMkLst>
        </pc:spChg>
        <pc:spChg chg="add del">
          <ac:chgData name="Lindsey G. Harris" userId="42c9b87e-2a51-463f-9015-fb52e416d95b" providerId="ADAL" clId="{8FF97809-1D6A-4231-9A9B-182852D74486}" dt="2023-02-01T16:03:15.540" v="1989" actId="26606"/>
          <ac:spMkLst>
            <pc:docMk/>
            <pc:sldMk cId="1844546103" sldId="261"/>
            <ac:spMk id="11" creationId="{926962B4-5DCE-4745-A877-F7237DA68D7F}"/>
          </ac:spMkLst>
        </pc:spChg>
        <pc:spChg chg="add del">
          <ac:chgData name="Lindsey G. Harris" userId="42c9b87e-2a51-463f-9015-fb52e416d95b" providerId="ADAL" clId="{8FF97809-1D6A-4231-9A9B-182852D74486}" dt="2023-02-01T16:03:15.540" v="1989" actId="26606"/>
          <ac:spMkLst>
            <pc:docMk/>
            <pc:sldMk cId="1844546103" sldId="261"/>
            <ac:spMk id="13" creationId="{FFC31C6D-653C-4C57-B226-ED6CE571F611}"/>
          </ac:spMkLst>
        </pc:spChg>
        <pc:spChg chg="add del">
          <ac:chgData name="Lindsey G. Harris" userId="42c9b87e-2a51-463f-9015-fb52e416d95b" providerId="ADAL" clId="{8FF97809-1D6A-4231-9A9B-182852D74486}" dt="2023-02-01T16:03:22.670" v="1991" actId="26606"/>
          <ac:spMkLst>
            <pc:docMk/>
            <pc:sldMk cId="1844546103" sldId="261"/>
            <ac:spMk id="23" creationId="{458183E0-58D3-4C7F-97F0-2494113B38F6}"/>
          </ac:spMkLst>
        </pc:spChg>
        <pc:spChg chg="add del">
          <ac:chgData name="Lindsey G. Harris" userId="42c9b87e-2a51-463f-9015-fb52e416d95b" providerId="ADAL" clId="{8FF97809-1D6A-4231-9A9B-182852D74486}" dt="2023-02-01T16:03:22.670" v="1991" actId="26606"/>
          <ac:spMkLst>
            <pc:docMk/>
            <pc:sldMk cId="1844546103" sldId="261"/>
            <ac:spMk id="24" creationId="{493D7220-9A41-4B89-8A05-2E854925EDA1}"/>
          </ac:spMkLst>
        </pc:spChg>
        <pc:spChg chg="add del">
          <ac:chgData name="Lindsey G. Harris" userId="42c9b87e-2a51-463f-9015-fb52e416d95b" providerId="ADAL" clId="{8FF97809-1D6A-4231-9A9B-182852D74486}" dt="2023-02-01T16:03:22.670" v="1991" actId="26606"/>
          <ac:spMkLst>
            <pc:docMk/>
            <pc:sldMk cId="1844546103" sldId="261"/>
            <ac:spMk id="34" creationId="{18885ACB-F858-F80C-9D86-13B5FAE8BCEC}"/>
          </ac:spMkLst>
        </pc:spChg>
        <pc:grpChg chg="add del">
          <ac:chgData name="Lindsey G. Harris" userId="42c9b87e-2a51-463f-9015-fb52e416d95b" providerId="ADAL" clId="{8FF97809-1D6A-4231-9A9B-182852D74486}" dt="2023-02-01T16:03:15.540" v="1989" actId="26606"/>
          <ac:grpSpMkLst>
            <pc:docMk/>
            <pc:sldMk cId="1844546103" sldId="261"/>
            <ac:grpSpMk id="15" creationId="{C310B041-3468-403A-926B-E3C1CF4433A2}"/>
          </ac:grpSpMkLst>
        </pc:grpChg>
        <pc:grpChg chg="add del">
          <ac:chgData name="Lindsey G. Harris" userId="42c9b87e-2a51-463f-9015-fb52e416d95b" providerId="ADAL" clId="{8FF97809-1D6A-4231-9A9B-182852D74486}" dt="2023-02-01T16:03:22.670" v="1991" actId="26606"/>
          <ac:grpSpMkLst>
            <pc:docMk/>
            <pc:sldMk cId="1844546103" sldId="261"/>
            <ac:grpSpMk id="26" creationId="{C1F869AB-954B-4EAB-8260-60AE9C8D0C6F}"/>
          </ac:grpSpMkLst>
        </pc:grpChg>
        <pc:graphicFrameChg chg="add del">
          <ac:chgData name="Lindsey G. Harris" userId="42c9b87e-2a51-463f-9015-fb52e416d95b" providerId="ADAL" clId="{8FF97809-1D6A-4231-9A9B-182852D74486}" dt="2023-02-01T16:03:15.540" v="1989" actId="26606"/>
          <ac:graphicFrameMkLst>
            <pc:docMk/>
            <pc:sldMk cId="1844546103" sldId="261"/>
            <ac:graphicFrameMk id="5" creationId="{62F0992C-3736-257B-1265-2B07657D271C}"/>
          </ac:graphicFrameMkLst>
        </pc:graphicFrameChg>
        <pc:graphicFrameChg chg="add mod">
          <ac:chgData name="Lindsey G. Harris" userId="42c9b87e-2a51-463f-9015-fb52e416d95b" providerId="ADAL" clId="{8FF97809-1D6A-4231-9A9B-182852D74486}" dt="2023-02-01T16:03:30.311" v="1995" actId="14100"/>
          <ac:graphicFrameMkLst>
            <pc:docMk/>
            <pc:sldMk cId="1844546103" sldId="261"/>
            <ac:graphicFrameMk id="36" creationId="{F4E50D53-9689-9655-8D49-9CF76C15BAE5}"/>
          </ac:graphicFrameMkLst>
        </pc:graphicFrameChg>
        <pc:picChg chg="add del">
          <ac:chgData name="Lindsey G. Harris" userId="42c9b87e-2a51-463f-9015-fb52e416d95b" providerId="ADAL" clId="{8FF97809-1D6A-4231-9A9B-182852D74486}" dt="2023-02-01T16:03:22.670" v="1991" actId="26606"/>
          <ac:picMkLst>
            <pc:docMk/>
            <pc:sldMk cId="1844546103" sldId="261"/>
            <ac:picMk id="25" creationId="{00B03CCE-371F-CE0D-E324-89761234B10D}"/>
          </ac:picMkLst>
        </pc:picChg>
      </pc:sldChg>
      <pc:sldChg chg="addSp delSp modSp mod setBg">
        <pc:chgData name="Lindsey G. Harris" userId="42c9b87e-2a51-463f-9015-fb52e416d95b" providerId="ADAL" clId="{8FF97809-1D6A-4231-9A9B-182852D74486}" dt="2023-02-01T16:04:52.893" v="2018" actId="14100"/>
        <pc:sldMkLst>
          <pc:docMk/>
          <pc:sldMk cId="2982086763" sldId="262"/>
        </pc:sldMkLst>
        <pc:spChg chg="mod">
          <ac:chgData name="Lindsey G. Harris" userId="42c9b87e-2a51-463f-9015-fb52e416d95b" providerId="ADAL" clId="{8FF97809-1D6A-4231-9A9B-182852D74486}" dt="2023-02-01T16:04:01.166" v="2008" actId="26606"/>
          <ac:spMkLst>
            <pc:docMk/>
            <pc:sldMk cId="2982086763" sldId="262"/>
            <ac:spMk id="2" creationId="{B3D3B675-8E15-2AA4-B055-B30B3DD43724}"/>
          </ac:spMkLst>
        </pc:spChg>
        <pc:spChg chg="add del mod">
          <ac:chgData name="Lindsey G. Harris" userId="42c9b87e-2a51-463f-9015-fb52e416d95b" providerId="ADAL" clId="{8FF97809-1D6A-4231-9A9B-182852D74486}" dt="2023-02-01T16:04:01.166" v="2008" actId="26606"/>
          <ac:spMkLst>
            <pc:docMk/>
            <pc:sldMk cId="2982086763" sldId="262"/>
            <ac:spMk id="3" creationId="{18885ACB-F858-F80C-9D86-13B5FAE8BCEC}"/>
          </ac:spMkLst>
        </pc:spChg>
        <pc:spChg chg="add">
          <ac:chgData name="Lindsey G. Harris" userId="42c9b87e-2a51-463f-9015-fb52e416d95b" providerId="ADAL" clId="{8FF97809-1D6A-4231-9A9B-182852D74486}" dt="2023-02-01T16:04:01.166" v="2008" actId="26606"/>
          <ac:spMkLst>
            <pc:docMk/>
            <pc:sldMk cId="2982086763" sldId="262"/>
            <ac:spMk id="6" creationId="{57908DE9-5647-483E-B731-49D34A839B3F}"/>
          </ac:spMkLst>
        </pc:spChg>
        <pc:spChg chg="add">
          <ac:chgData name="Lindsey G. Harris" userId="42c9b87e-2a51-463f-9015-fb52e416d95b" providerId="ADAL" clId="{8FF97809-1D6A-4231-9A9B-182852D74486}" dt="2023-02-01T16:04:01.166" v="2008" actId="26606"/>
          <ac:spMkLst>
            <pc:docMk/>
            <pc:sldMk cId="2982086763" sldId="262"/>
            <ac:spMk id="7" creationId="{926962B4-5DCE-4745-A877-F7237DA68D7F}"/>
          </ac:spMkLst>
        </pc:spChg>
        <pc:spChg chg="add">
          <ac:chgData name="Lindsey G. Harris" userId="42c9b87e-2a51-463f-9015-fb52e416d95b" providerId="ADAL" clId="{8FF97809-1D6A-4231-9A9B-182852D74486}" dt="2023-02-01T16:04:01.166" v="2008" actId="26606"/>
          <ac:spMkLst>
            <pc:docMk/>
            <pc:sldMk cId="2982086763" sldId="262"/>
            <ac:spMk id="8" creationId="{FFC31C6D-653C-4C57-B226-ED6CE571F611}"/>
          </ac:spMkLst>
        </pc:spChg>
        <pc:spChg chg="add del">
          <ac:chgData name="Lindsey G. Harris" userId="42c9b87e-2a51-463f-9015-fb52e416d95b" providerId="ADAL" clId="{8FF97809-1D6A-4231-9A9B-182852D74486}" dt="2023-02-01T16:03:39.394" v="1997" actId="26606"/>
          <ac:spMkLst>
            <pc:docMk/>
            <pc:sldMk cId="2982086763" sldId="262"/>
            <ac:spMk id="9" creationId="{57908DE9-5647-483E-B731-49D34A839B3F}"/>
          </ac:spMkLst>
        </pc:spChg>
        <pc:spChg chg="add del">
          <ac:chgData name="Lindsey G. Harris" userId="42c9b87e-2a51-463f-9015-fb52e416d95b" providerId="ADAL" clId="{8FF97809-1D6A-4231-9A9B-182852D74486}" dt="2023-02-01T16:03:39.394" v="1997" actId="26606"/>
          <ac:spMkLst>
            <pc:docMk/>
            <pc:sldMk cId="2982086763" sldId="262"/>
            <ac:spMk id="11" creationId="{926962B4-5DCE-4745-A877-F7237DA68D7F}"/>
          </ac:spMkLst>
        </pc:spChg>
        <pc:spChg chg="add del">
          <ac:chgData name="Lindsey G. Harris" userId="42c9b87e-2a51-463f-9015-fb52e416d95b" providerId="ADAL" clId="{8FF97809-1D6A-4231-9A9B-182852D74486}" dt="2023-02-01T16:03:39.394" v="1997" actId="26606"/>
          <ac:spMkLst>
            <pc:docMk/>
            <pc:sldMk cId="2982086763" sldId="262"/>
            <ac:spMk id="13" creationId="{FFC31C6D-653C-4C57-B226-ED6CE571F611}"/>
          </ac:spMkLst>
        </pc:spChg>
        <pc:spChg chg="add del">
          <ac:chgData name="Lindsey G. Harris" userId="42c9b87e-2a51-463f-9015-fb52e416d95b" providerId="ADAL" clId="{8FF97809-1D6A-4231-9A9B-182852D74486}" dt="2023-02-01T16:03:41.174" v="1999" actId="26606"/>
          <ac:spMkLst>
            <pc:docMk/>
            <pc:sldMk cId="2982086763" sldId="262"/>
            <ac:spMk id="23" creationId="{458183E0-58D3-4C7F-97F0-2494113B38F6}"/>
          </ac:spMkLst>
        </pc:spChg>
        <pc:spChg chg="add del">
          <ac:chgData name="Lindsey G. Harris" userId="42c9b87e-2a51-463f-9015-fb52e416d95b" providerId="ADAL" clId="{8FF97809-1D6A-4231-9A9B-182852D74486}" dt="2023-02-01T16:03:41.174" v="1999" actId="26606"/>
          <ac:spMkLst>
            <pc:docMk/>
            <pc:sldMk cId="2982086763" sldId="262"/>
            <ac:spMk id="24" creationId="{493D7220-9A41-4B89-8A05-2E854925EDA1}"/>
          </ac:spMkLst>
        </pc:spChg>
        <pc:spChg chg="add del">
          <ac:chgData name="Lindsey G. Harris" userId="42c9b87e-2a51-463f-9015-fb52e416d95b" providerId="ADAL" clId="{8FF97809-1D6A-4231-9A9B-182852D74486}" dt="2023-02-01T16:03:43.404" v="2001" actId="26606"/>
          <ac:spMkLst>
            <pc:docMk/>
            <pc:sldMk cId="2982086763" sldId="262"/>
            <ac:spMk id="35" creationId="{53B739BF-52FC-4875-B392-4044CC04F091}"/>
          </ac:spMkLst>
        </pc:spChg>
        <pc:spChg chg="add del">
          <ac:chgData name="Lindsey G. Harris" userId="42c9b87e-2a51-463f-9015-fb52e416d95b" providerId="ADAL" clId="{8FF97809-1D6A-4231-9A9B-182852D74486}" dt="2023-02-01T16:03:43.404" v="2001" actId="26606"/>
          <ac:spMkLst>
            <pc:docMk/>
            <pc:sldMk cId="2982086763" sldId="262"/>
            <ac:spMk id="36" creationId="{3AA1CAD8-1CD4-40E6-B88B-9D4FF5C3D072}"/>
          </ac:spMkLst>
        </pc:spChg>
        <pc:spChg chg="add del">
          <ac:chgData name="Lindsey G. Harris" userId="42c9b87e-2a51-463f-9015-fb52e416d95b" providerId="ADAL" clId="{8FF97809-1D6A-4231-9A9B-182852D74486}" dt="2023-02-01T16:03:48.441" v="2003" actId="26606"/>
          <ac:spMkLst>
            <pc:docMk/>
            <pc:sldMk cId="2982086763" sldId="262"/>
            <ac:spMk id="42" creationId="{57908DE9-5647-483E-B731-49D34A839B3F}"/>
          </ac:spMkLst>
        </pc:spChg>
        <pc:spChg chg="add del">
          <ac:chgData name="Lindsey G. Harris" userId="42c9b87e-2a51-463f-9015-fb52e416d95b" providerId="ADAL" clId="{8FF97809-1D6A-4231-9A9B-182852D74486}" dt="2023-02-01T16:03:48.441" v="2003" actId="26606"/>
          <ac:spMkLst>
            <pc:docMk/>
            <pc:sldMk cId="2982086763" sldId="262"/>
            <ac:spMk id="43" creationId="{926962B4-5DCE-4745-A877-F7237DA68D7F}"/>
          </ac:spMkLst>
        </pc:spChg>
        <pc:spChg chg="add del">
          <ac:chgData name="Lindsey G. Harris" userId="42c9b87e-2a51-463f-9015-fb52e416d95b" providerId="ADAL" clId="{8FF97809-1D6A-4231-9A9B-182852D74486}" dt="2023-02-01T16:03:48.441" v="2003" actId="26606"/>
          <ac:spMkLst>
            <pc:docMk/>
            <pc:sldMk cId="2982086763" sldId="262"/>
            <ac:spMk id="44" creationId="{FFC31C6D-653C-4C57-B226-ED6CE571F611}"/>
          </ac:spMkLst>
        </pc:spChg>
        <pc:grpChg chg="add">
          <ac:chgData name="Lindsey G. Harris" userId="42c9b87e-2a51-463f-9015-fb52e416d95b" providerId="ADAL" clId="{8FF97809-1D6A-4231-9A9B-182852D74486}" dt="2023-02-01T16:04:01.166" v="2008" actId="26606"/>
          <ac:grpSpMkLst>
            <pc:docMk/>
            <pc:sldMk cId="2982086763" sldId="262"/>
            <ac:grpSpMk id="10" creationId="{C310B041-3468-403A-926B-E3C1CF4433A2}"/>
          </ac:grpSpMkLst>
        </pc:grpChg>
        <pc:grpChg chg="add del">
          <ac:chgData name="Lindsey G. Harris" userId="42c9b87e-2a51-463f-9015-fb52e416d95b" providerId="ADAL" clId="{8FF97809-1D6A-4231-9A9B-182852D74486}" dt="2023-02-01T16:03:39.394" v="1997" actId="26606"/>
          <ac:grpSpMkLst>
            <pc:docMk/>
            <pc:sldMk cId="2982086763" sldId="262"/>
            <ac:grpSpMk id="15" creationId="{C310B041-3468-403A-926B-E3C1CF4433A2}"/>
          </ac:grpSpMkLst>
        </pc:grpChg>
        <pc:grpChg chg="add del">
          <ac:chgData name="Lindsey G. Harris" userId="42c9b87e-2a51-463f-9015-fb52e416d95b" providerId="ADAL" clId="{8FF97809-1D6A-4231-9A9B-182852D74486}" dt="2023-02-01T16:03:41.174" v="1999" actId="26606"/>
          <ac:grpSpMkLst>
            <pc:docMk/>
            <pc:sldMk cId="2982086763" sldId="262"/>
            <ac:grpSpMk id="25" creationId="{9215E110-AB5D-437B-9906-4A431F695EDF}"/>
          </ac:grpSpMkLst>
        </pc:grpChg>
        <pc:grpChg chg="add del">
          <ac:chgData name="Lindsey G. Harris" userId="42c9b87e-2a51-463f-9015-fb52e416d95b" providerId="ADAL" clId="{8FF97809-1D6A-4231-9A9B-182852D74486}" dt="2023-02-01T16:03:43.404" v="2001" actId="26606"/>
          <ac:grpSpMkLst>
            <pc:docMk/>
            <pc:sldMk cId="2982086763" sldId="262"/>
            <ac:grpSpMk id="37" creationId="{0D65577D-83CF-47FA-954E-60C70AFDBB28}"/>
          </ac:grpSpMkLst>
        </pc:grpChg>
        <pc:grpChg chg="add del">
          <ac:chgData name="Lindsey G. Harris" userId="42c9b87e-2a51-463f-9015-fb52e416d95b" providerId="ADAL" clId="{8FF97809-1D6A-4231-9A9B-182852D74486}" dt="2023-02-01T16:03:48.441" v="2003" actId="26606"/>
          <ac:grpSpMkLst>
            <pc:docMk/>
            <pc:sldMk cId="2982086763" sldId="262"/>
            <ac:grpSpMk id="45" creationId="{C310B041-3468-403A-926B-E3C1CF4433A2}"/>
          </ac:grpSpMkLst>
        </pc:grpChg>
        <pc:graphicFrameChg chg="add del">
          <ac:chgData name="Lindsey G. Harris" userId="42c9b87e-2a51-463f-9015-fb52e416d95b" providerId="ADAL" clId="{8FF97809-1D6A-4231-9A9B-182852D74486}" dt="2023-02-01T16:03:39.394" v="1997" actId="26606"/>
          <ac:graphicFrameMkLst>
            <pc:docMk/>
            <pc:sldMk cId="2982086763" sldId="262"/>
            <ac:graphicFrameMk id="5" creationId="{33BEA352-5DBC-D77F-8294-A0B7A5DF51A4}"/>
          </ac:graphicFrameMkLst>
        </pc:graphicFrameChg>
        <pc:graphicFrameChg chg="add mod modGraphic">
          <ac:chgData name="Lindsey G. Harris" userId="42c9b87e-2a51-463f-9015-fb52e416d95b" providerId="ADAL" clId="{8FF97809-1D6A-4231-9A9B-182852D74486}" dt="2023-02-01T16:04:52.893" v="2018" actId="14100"/>
          <ac:graphicFrameMkLst>
            <pc:docMk/>
            <pc:sldMk cId="2982086763" sldId="262"/>
            <ac:graphicFrameMk id="12" creationId="{33BEA352-5DBC-D77F-8294-A0B7A5DF51A4}"/>
          </ac:graphicFrameMkLst>
        </pc:graphicFrameChg>
        <pc:graphicFrameChg chg="add del">
          <ac:chgData name="Lindsey G. Harris" userId="42c9b87e-2a51-463f-9015-fb52e416d95b" providerId="ADAL" clId="{8FF97809-1D6A-4231-9A9B-182852D74486}" dt="2023-02-01T16:03:41.174" v="1999" actId="26606"/>
          <ac:graphicFrameMkLst>
            <pc:docMk/>
            <pc:sldMk cId="2982086763" sldId="262"/>
            <ac:graphicFrameMk id="33" creationId="{D4EBC6B6-2C91-211D-ABA4-22BECFFC83E3}"/>
          </ac:graphicFrameMkLst>
        </pc:graphicFrameChg>
        <pc:graphicFrameChg chg="add del">
          <ac:chgData name="Lindsey G. Harris" userId="42c9b87e-2a51-463f-9015-fb52e416d95b" providerId="ADAL" clId="{8FF97809-1D6A-4231-9A9B-182852D74486}" dt="2023-02-01T16:03:43.404" v="2001" actId="26606"/>
          <ac:graphicFrameMkLst>
            <pc:docMk/>
            <pc:sldMk cId="2982086763" sldId="262"/>
            <ac:graphicFrameMk id="40" creationId="{9FB97FAE-771A-12AD-1EA9-97E15A76DFE9}"/>
          </ac:graphicFrameMkLst>
        </pc:graphicFrameChg>
        <pc:graphicFrameChg chg="add del">
          <ac:chgData name="Lindsey G. Harris" userId="42c9b87e-2a51-463f-9015-fb52e416d95b" providerId="ADAL" clId="{8FF97809-1D6A-4231-9A9B-182852D74486}" dt="2023-02-01T16:03:48.441" v="2003" actId="26606"/>
          <ac:graphicFrameMkLst>
            <pc:docMk/>
            <pc:sldMk cId="2982086763" sldId="262"/>
            <ac:graphicFrameMk id="51" creationId="{77335BCA-97D8-E10C-AB84-8AE4286B05E3}"/>
          </ac:graphicFrameMkLst>
        </pc:graphicFrameChg>
        <pc:graphicFrameChg chg="add del">
          <ac:chgData name="Lindsey G. Harris" userId="42c9b87e-2a51-463f-9015-fb52e416d95b" providerId="ADAL" clId="{8FF97809-1D6A-4231-9A9B-182852D74486}" dt="2023-02-01T16:03:51.305" v="2005" actId="26606"/>
          <ac:graphicFrameMkLst>
            <pc:docMk/>
            <pc:sldMk cId="2982086763" sldId="262"/>
            <ac:graphicFrameMk id="53" creationId="{38BD47A2-A336-03EE-0143-688E87126DA2}"/>
          </ac:graphicFrameMkLst>
        </pc:graphicFrameChg>
        <pc:graphicFrameChg chg="add del">
          <ac:chgData name="Lindsey G. Harris" userId="42c9b87e-2a51-463f-9015-fb52e416d95b" providerId="ADAL" clId="{8FF97809-1D6A-4231-9A9B-182852D74486}" dt="2023-02-01T16:03:56.249" v="2007" actId="26606"/>
          <ac:graphicFrameMkLst>
            <pc:docMk/>
            <pc:sldMk cId="2982086763" sldId="262"/>
            <ac:graphicFrameMk id="55" creationId="{85C456BA-3A64-8474-CAC4-325FDA57E6CD}"/>
          </ac:graphicFrameMkLst>
        </pc:graphicFrameChg>
      </pc:sldChg>
      <pc:sldChg chg="delSp add del mod setBg delAnim delDesignElem">
        <pc:chgData name="Lindsey G. Harris" userId="42c9b87e-2a51-463f-9015-fb52e416d95b" providerId="ADAL" clId="{8FF97809-1D6A-4231-9A9B-182852D74486}" dt="2023-02-01T15:56:19.739" v="1977" actId="2696"/>
        <pc:sldMkLst>
          <pc:docMk/>
          <pc:sldMk cId="462492852" sldId="263"/>
        </pc:sldMkLst>
        <pc:spChg chg="del">
          <ac:chgData name="Lindsey G. Harris" userId="42c9b87e-2a51-463f-9015-fb52e416d95b" providerId="ADAL" clId="{8FF97809-1D6A-4231-9A9B-182852D74486}" dt="2023-01-20T16:34:42.184" v="53"/>
          <ac:spMkLst>
            <pc:docMk/>
            <pc:sldMk cId="462492852" sldId="263"/>
            <ac:spMk id="17" creationId="{081EA652-8C6A-4E69-BEB9-170809474553}"/>
          </ac:spMkLst>
        </pc:spChg>
        <pc:spChg chg="del">
          <ac:chgData name="Lindsey G. Harris" userId="42c9b87e-2a51-463f-9015-fb52e416d95b" providerId="ADAL" clId="{8FF97809-1D6A-4231-9A9B-182852D74486}" dt="2023-01-20T16:34:42.184" v="53"/>
          <ac:spMkLst>
            <pc:docMk/>
            <pc:sldMk cId="462492852" sldId="263"/>
            <ac:spMk id="19" creationId="{10B777DF-F6A2-4D53-B6F0-D9700609EE79}"/>
          </ac:spMkLst>
        </pc:spChg>
        <pc:spChg chg="del">
          <ac:chgData name="Lindsey G. Harris" userId="42c9b87e-2a51-463f-9015-fb52e416d95b" providerId="ADAL" clId="{8FF97809-1D6A-4231-9A9B-182852D74486}" dt="2023-01-20T16:34:42.184" v="53"/>
          <ac:spMkLst>
            <pc:docMk/>
            <pc:sldMk cId="462492852" sldId="263"/>
            <ac:spMk id="21" creationId="{5298780A-33B9-4EA2-8F67-DE68AD62841B}"/>
          </ac:spMkLst>
        </pc:spChg>
        <pc:spChg chg="del">
          <ac:chgData name="Lindsey G. Harris" userId="42c9b87e-2a51-463f-9015-fb52e416d95b" providerId="ADAL" clId="{8FF97809-1D6A-4231-9A9B-182852D74486}" dt="2023-01-20T16:34:42.184" v="53"/>
          <ac:spMkLst>
            <pc:docMk/>
            <pc:sldMk cId="462492852" sldId="263"/>
            <ac:spMk id="23" creationId="{7F488E8B-4E1E-4402-8935-D4E6C02615C7}"/>
          </ac:spMkLst>
        </pc:spChg>
        <pc:picChg chg="del">
          <ac:chgData name="Lindsey G. Harris" userId="42c9b87e-2a51-463f-9015-fb52e416d95b" providerId="ADAL" clId="{8FF97809-1D6A-4231-9A9B-182852D74486}" dt="2023-01-25T17:49:43.268" v="1665" actId="21"/>
          <ac:picMkLst>
            <pc:docMk/>
            <pc:sldMk cId="462492852" sldId="263"/>
            <ac:picMk id="4" creationId="{749A3A68-1CC5-4DEC-A7A2-7ED254A5BD77}"/>
          </ac:picMkLst>
        </pc:picChg>
      </pc:sldChg>
      <pc:sldChg chg="del">
        <pc:chgData name="Lindsey G. Harris" userId="42c9b87e-2a51-463f-9015-fb52e416d95b" providerId="ADAL" clId="{8FF97809-1D6A-4231-9A9B-182852D74486}" dt="2023-01-20T16:32:39.521" v="46" actId="2696"/>
        <pc:sldMkLst>
          <pc:docMk/>
          <pc:sldMk cId="3146721600" sldId="263"/>
        </pc:sldMkLst>
      </pc:sldChg>
      <pc:sldChg chg="addSp delSp modSp mod setBg">
        <pc:chgData name="Lindsey G. Harris" userId="42c9b87e-2a51-463f-9015-fb52e416d95b" providerId="ADAL" clId="{8FF97809-1D6A-4231-9A9B-182852D74486}" dt="2023-01-31T19:00:46.653" v="1971" actId="20577"/>
        <pc:sldMkLst>
          <pc:docMk/>
          <pc:sldMk cId="1941009834" sldId="264"/>
        </pc:sldMkLst>
        <pc:spChg chg="mod">
          <ac:chgData name="Lindsey G. Harris" userId="42c9b87e-2a51-463f-9015-fb52e416d95b" providerId="ADAL" clId="{8FF97809-1D6A-4231-9A9B-182852D74486}" dt="2023-01-24T15:16:45.152" v="1308" actId="255"/>
          <ac:spMkLst>
            <pc:docMk/>
            <pc:sldMk cId="1941009834" sldId="264"/>
            <ac:spMk id="2" creationId="{B3D3B675-8E15-2AA4-B055-B30B3DD43724}"/>
          </ac:spMkLst>
        </pc:spChg>
        <pc:spChg chg="mod">
          <ac:chgData name="Lindsey G. Harris" userId="42c9b87e-2a51-463f-9015-fb52e416d95b" providerId="ADAL" clId="{8FF97809-1D6A-4231-9A9B-182852D74486}" dt="2023-01-31T19:00:46.653" v="1971" actId="20577"/>
          <ac:spMkLst>
            <pc:docMk/>
            <pc:sldMk cId="1941009834" sldId="264"/>
            <ac:spMk id="3" creationId="{18885ACB-F858-F80C-9D86-13B5FAE8BCEC}"/>
          </ac:spMkLst>
        </pc:spChg>
        <pc:spChg chg="add del">
          <ac:chgData name="Lindsey G. Harris" userId="42c9b87e-2a51-463f-9015-fb52e416d95b" providerId="ADAL" clId="{8FF97809-1D6A-4231-9A9B-182852D74486}" dt="2023-01-24T15:15:12.354" v="1294" actId="26606"/>
          <ac:spMkLst>
            <pc:docMk/>
            <pc:sldMk cId="1941009834" sldId="264"/>
            <ac:spMk id="10" creationId="{458183E0-58D3-4C7F-97F0-2494113B38F6}"/>
          </ac:spMkLst>
        </pc:spChg>
        <pc:spChg chg="add del">
          <ac:chgData name="Lindsey G. Harris" userId="42c9b87e-2a51-463f-9015-fb52e416d95b" providerId="ADAL" clId="{8FF97809-1D6A-4231-9A9B-182852D74486}" dt="2023-01-24T15:15:12.354" v="1294" actId="26606"/>
          <ac:spMkLst>
            <pc:docMk/>
            <pc:sldMk cId="1941009834" sldId="264"/>
            <ac:spMk id="12" creationId="{493D7220-9A41-4B89-8A05-2E854925EDA1}"/>
          </ac:spMkLst>
        </pc:spChg>
        <pc:grpChg chg="add del">
          <ac:chgData name="Lindsey G. Harris" userId="42c9b87e-2a51-463f-9015-fb52e416d95b" providerId="ADAL" clId="{8FF97809-1D6A-4231-9A9B-182852D74486}" dt="2023-01-24T15:15:12.354" v="1294" actId="26606"/>
          <ac:grpSpMkLst>
            <pc:docMk/>
            <pc:sldMk cId="1941009834" sldId="264"/>
            <ac:grpSpMk id="14" creationId="{C1F869AB-954B-4EAB-8260-60AE9C8D0C6F}"/>
          </ac:grpSpMkLst>
        </pc:grpChg>
        <pc:picChg chg="add del mod ord">
          <ac:chgData name="Lindsey G. Harris" userId="42c9b87e-2a51-463f-9015-fb52e416d95b" providerId="ADAL" clId="{8FF97809-1D6A-4231-9A9B-182852D74486}" dt="2023-01-24T15:16:23.437" v="1304" actId="21"/>
          <ac:picMkLst>
            <pc:docMk/>
            <pc:sldMk cId="1941009834" sldId="264"/>
            <ac:picMk id="5" creationId="{236EA9E0-D7E8-3208-6352-538B3F5EC6BC}"/>
          </ac:picMkLst>
        </pc:picChg>
        <pc:picChg chg="add del mod">
          <ac:chgData name="Lindsey G. Harris" userId="42c9b87e-2a51-463f-9015-fb52e416d95b" providerId="ADAL" clId="{8FF97809-1D6A-4231-9A9B-182852D74486}" dt="2023-01-24T15:16:34.222" v="1306" actId="21"/>
          <ac:picMkLst>
            <pc:docMk/>
            <pc:sldMk cId="1941009834" sldId="264"/>
            <ac:picMk id="6" creationId="{B6B14960-6DA2-3034-5F16-19BD3ECA2B03}"/>
          </ac:picMkLst>
        </pc:picChg>
        <pc:picChg chg="add mod">
          <ac:chgData name="Lindsey G. Harris" userId="42c9b87e-2a51-463f-9015-fb52e416d95b" providerId="ADAL" clId="{8FF97809-1D6A-4231-9A9B-182852D74486}" dt="2023-01-24T15:17:50.706" v="1347" actId="1076"/>
          <ac:picMkLst>
            <pc:docMk/>
            <pc:sldMk cId="1941009834" sldId="264"/>
            <ac:picMk id="7" creationId="{40BA07AA-C900-F25D-0A8A-65DC2FDC9135}"/>
          </ac:picMkLst>
        </pc:picChg>
      </pc:sldChg>
      <pc:sldChg chg="del">
        <pc:chgData name="Lindsey G. Harris" userId="42c9b87e-2a51-463f-9015-fb52e416d95b" providerId="ADAL" clId="{8FF97809-1D6A-4231-9A9B-182852D74486}" dt="2023-01-20T20:51:20.288" v="486" actId="2696"/>
        <pc:sldMkLst>
          <pc:docMk/>
          <pc:sldMk cId="2354782053" sldId="265"/>
        </pc:sldMkLst>
      </pc:sldChg>
      <pc:sldChg chg="addSp modSp mod">
        <pc:chgData name="Lindsey G. Harris" userId="42c9b87e-2a51-463f-9015-fb52e416d95b" providerId="ADAL" clId="{8FF97809-1D6A-4231-9A9B-182852D74486}" dt="2023-01-24T20:56:22.858" v="1541" actId="1076"/>
        <pc:sldMkLst>
          <pc:docMk/>
          <pc:sldMk cId="1906383799" sldId="266"/>
        </pc:sldMkLst>
        <pc:spChg chg="mod">
          <ac:chgData name="Lindsey G. Harris" userId="42c9b87e-2a51-463f-9015-fb52e416d95b" providerId="ADAL" clId="{8FF97809-1D6A-4231-9A9B-182852D74486}" dt="2023-01-24T15:29:10.316" v="1505" actId="20577"/>
          <ac:spMkLst>
            <pc:docMk/>
            <pc:sldMk cId="1906383799" sldId="266"/>
            <ac:spMk id="2" creationId="{B3D3B675-8E15-2AA4-B055-B30B3DD43724}"/>
          </ac:spMkLst>
        </pc:spChg>
        <pc:spChg chg="mod">
          <ac:chgData name="Lindsey G. Harris" userId="42c9b87e-2a51-463f-9015-fb52e416d95b" providerId="ADAL" clId="{8FF97809-1D6A-4231-9A9B-182852D74486}" dt="2023-01-24T15:28:47.319" v="1500" actId="5793"/>
          <ac:spMkLst>
            <pc:docMk/>
            <pc:sldMk cId="1906383799" sldId="266"/>
            <ac:spMk id="3" creationId="{18885ACB-F858-F80C-9D86-13B5FAE8BCEC}"/>
          </ac:spMkLst>
        </pc:spChg>
        <pc:picChg chg="add mod">
          <ac:chgData name="Lindsey G. Harris" userId="42c9b87e-2a51-463f-9015-fb52e416d95b" providerId="ADAL" clId="{8FF97809-1D6A-4231-9A9B-182852D74486}" dt="2023-01-24T20:56:22.858" v="1541" actId="1076"/>
          <ac:picMkLst>
            <pc:docMk/>
            <pc:sldMk cId="1906383799" sldId="266"/>
            <ac:picMk id="5" creationId="{FD49DE4D-86AC-5556-6AE9-A8E8FD5EECF6}"/>
          </ac:picMkLst>
        </pc:picChg>
      </pc:sldChg>
      <pc:sldChg chg="addSp delSp modSp add mod delAnim modNotesTx">
        <pc:chgData name="Lindsey G. Harris" userId="42c9b87e-2a51-463f-9015-fb52e416d95b" providerId="ADAL" clId="{8FF97809-1D6A-4231-9A9B-182852D74486}" dt="2023-02-08T17:31:15.205" v="2133" actId="20577"/>
        <pc:sldMkLst>
          <pc:docMk/>
          <pc:sldMk cId="3630864344" sldId="267"/>
        </pc:sldMkLst>
        <pc:spChg chg="mod">
          <ac:chgData name="Lindsey G. Harris" userId="42c9b87e-2a51-463f-9015-fb52e416d95b" providerId="ADAL" clId="{8FF97809-1D6A-4231-9A9B-182852D74486}" dt="2023-01-20T16:32:27.251" v="43" actId="27636"/>
          <ac:spMkLst>
            <pc:docMk/>
            <pc:sldMk cId="3630864344" sldId="267"/>
            <ac:spMk id="2" creationId="{A1D6A081-6B9C-4269-B16C-C90F62956824}"/>
          </ac:spMkLst>
        </pc:spChg>
        <pc:spChg chg="add del mod">
          <ac:chgData name="Lindsey G. Harris" userId="42c9b87e-2a51-463f-9015-fb52e416d95b" providerId="ADAL" clId="{8FF97809-1D6A-4231-9A9B-182852D74486}" dt="2023-01-20T20:55:19.342" v="573"/>
          <ac:spMkLst>
            <pc:docMk/>
            <pc:sldMk cId="3630864344" sldId="267"/>
            <ac:spMk id="3" creationId="{9FA8F492-8251-9C66-A18E-A8612E2C00FA}"/>
          </ac:spMkLst>
        </pc:spChg>
        <pc:spChg chg="mod">
          <ac:chgData name="Lindsey G. Harris" userId="42c9b87e-2a51-463f-9015-fb52e416d95b" providerId="ADAL" clId="{8FF97809-1D6A-4231-9A9B-182852D74486}" dt="2023-01-25T16:01:02.797" v="1563" actId="1076"/>
          <ac:spMkLst>
            <pc:docMk/>
            <pc:sldMk cId="3630864344" sldId="267"/>
            <ac:spMk id="4" creationId="{80405368-F392-4CCF-9953-079F0270AFC8}"/>
          </ac:spMkLst>
        </pc:spChg>
        <pc:spChg chg="mod">
          <ac:chgData name="Lindsey G. Harris" userId="42c9b87e-2a51-463f-9015-fb52e416d95b" providerId="ADAL" clId="{8FF97809-1D6A-4231-9A9B-182852D74486}" dt="2023-01-31T18:54:38.242" v="1843" actId="1076"/>
          <ac:spMkLst>
            <pc:docMk/>
            <pc:sldMk cId="3630864344" sldId="267"/>
            <ac:spMk id="7" creationId="{0EB22802-2ED2-4D9F-B455-9CABDF428669}"/>
          </ac:spMkLst>
        </pc:spChg>
        <pc:spChg chg="add del mod">
          <ac:chgData name="Lindsey G. Harris" userId="42c9b87e-2a51-463f-9015-fb52e416d95b" providerId="ADAL" clId="{8FF97809-1D6A-4231-9A9B-182852D74486}" dt="2023-01-25T15:59:08.531" v="1557" actId="21"/>
          <ac:spMkLst>
            <pc:docMk/>
            <pc:sldMk cId="3630864344" sldId="267"/>
            <ac:spMk id="8" creationId="{0292B93C-C081-2DDB-0CA5-79CD5D9860B3}"/>
          </ac:spMkLst>
        </pc:spChg>
        <pc:spChg chg="add mod">
          <ac:chgData name="Lindsey G. Harris" userId="42c9b87e-2a51-463f-9015-fb52e416d95b" providerId="ADAL" clId="{8FF97809-1D6A-4231-9A9B-182852D74486}" dt="2023-01-31T18:54:22.998" v="1839" actId="13926"/>
          <ac:spMkLst>
            <pc:docMk/>
            <pc:sldMk cId="3630864344" sldId="267"/>
            <ac:spMk id="11" creationId="{33BC4E78-0996-F0EC-208E-3729750545D1}"/>
          </ac:spMkLst>
        </pc:spChg>
        <pc:picChg chg="del">
          <ac:chgData name="Lindsey G. Harris" userId="42c9b87e-2a51-463f-9015-fb52e416d95b" providerId="ADAL" clId="{8FF97809-1D6A-4231-9A9B-182852D74486}" dt="2023-01-25T17:50:25.226" v="1668" actId="21"/>
          <ac:picMkLst>
            <pc:docMk/>
            <pc:sldMk cId="3630864344" sldId="267"/>
            <ac:picMk id="5" creationId="{DB104F22-FA78-4444-864B-9743A93C4ADC}"/>
          </ac:picMkLst>
        </pc:picChg>
        <pc:picChg chg="mod">
          <ac:chgData name="Lindsey G. Harris" userId="42c9b87e-2a51-463f-9015-fb52e416d95b" providerId="ADAL" clId="{8FF97809-1D6A-4231-9A9B-182852D74486}" dt="2023-02-01T16:11:12.574" v="2038" actId="1076"/>
          <ac:picMkLst>
            <pc:docMk/>
            <pc:sldMk cId="3630864344" sldId="267"/>
            <ac:picMk id="6" creationId="{86EE886E-BA75-42CC-9457-F62ACCA56752}"/>
          </ac:picMkLst>
        </pc:picChg>
        <pc:picChg chg="add mod">
          <ac:chgData name="Lindsey G. Harris" userId="42c9b87e-2a51-463f-9015-fb52e416d95b" providerId="ADAL" clId="{8FF97809-1D6A-4231-9A9B-182852D74486}" dt="2023-01-25T16:01:10.539" v="1566" actId="1076"/>
          <ac:picMkLst>
            <pc:docMk/>
            <pc:sldMk cId="3630864344" sldId="267"/>
            <ac:picMk id="10" creationId="{0FF92EB7-F2E7-43D4-0BFF-BDF62EF9F0BC}"/>
          </ac:picMkLst>
        </pc:picChg>
      </pc:sldChg>
      <pc:sldChg chg="delSp add setBg delDesignElem modNotesTx">
        <pc:chgData name="Lindsey G. Harris" userId="42c9b87e-2a51-463f-9015-fb52e416d95b" providerId="ADAL" clId="{8FF97809-1D6A-4231-9A9B-182852D74486}" dt="2023-02-08T17:31:01.654" v="2132" actId="20577"/>
        <pc:sldMkLst>
          <pc:docMk/>
          <pc:sldMk cId="2299359690" sldId="268"/>
        </pc:sldMkLst>
        <pc:spChg chg="del">
          <ac:chgData name="Lindsey G. Harris" userId="42c9b87e-2a51-463f-9015-fb52e416d95b" providerId="ADAL" clId="{8FF97809-1D6A-4231-9A9B-182852D74486}" dt="2023-01-20T16:33:00.082" v="48"/>
          <ac:spMkLst>
            <pc:docMk/>
            <pc:sldMk cId="2299359690" sldId="268"/>
            <ac:spMk id="10" creationId="{6CA2C65D-0168-1245-86C8-62A8A6F7B813}"/>
          </ac:spMkLst>
        </pc:spChg>
        <pc:spChg chg="del">
          <ac:chgData name="Lindsey G. Harris" userId="42c9b87e-2a51-463f-9015-fb52e416d95b" providerId="ADAL" clId="{8FF97809-1D6A-4231-9A9B-182852D74486}" dt="2023-01-20T16:33:00.082" v="48"/>
          <ac:spMkLst>
            <pc:docMk/>
            <pc:sldMk cId="2299359690" sldId="268"/>
            <ac:spMk id="12" creationId="{755E9273-3717-C94C-9BFF-75E87E47C46A}"/>
          </ac:spMkLst>
        </pc:spChg>
        <pc:spChg chg="del">
          <ac:chgData name="Lindsey G. Harris" userId="42c9b87e-2a51-463f-9015-fb52e416d95b" providerId="ADAL" clId="{8FF97809-1D6A-4231-9A9B-182852D74486}" dt="2023-01-20T16:33:00.082" v="48"/>
          <ac:spMkLst>
            <pc:docMk/>
            <pc:sldMk cId="2299359690" sldId="268"/>
            <ac:spMk id="14" creationId="{87B1105F-7F8F-5D4C-B628-559ACF00965A}"/>
          </ac:spMkLst>
        </pc:spChg>
      </pc:sldChg>
      <pc:sldChg chg="delSp modSp add del mod delAnim">
        <pc:chgData name="Lindsey G. Harris" userId="42c9b87e-2a51-463f-9015-fb52e416d95b" providerId="ADAL" clId="{8FF97809-1D6A-4231-9A9B-182852D74486}" dt="2023-01-31T18:54:58.946" v="1845" actId="2696"/>
        <pc:sldMkLst>
          <pc:docMk/>
          <pc:sldMk cId="2119029655" sldId="269"/>
        </pc:sldMkLst>
        <pc:spChg chg="mod">
          <ac:chgData name="Lindsey G. Harris" userId="42c9b87e-2a51-463f-9015-fb52e416d95b" providerId="ADAL" clId="{8FF97809-1D6A-4231-9A9B-182852D74486}" dt="2023-01-20T16:33:20.399" v="50" actId="27636"/>
          <ac:spMkLst>
            <pc:docMk/>
            <pc:sldMk cId="2119029655" sldId="269"/>
            <ac:spMk id="3" creationId="{5D00231F-FFD7-4966-AB6B-434ECDA327A6}"/>
          </ac:spMkLst>
        </pc:spChg>
        <pc:spChg chg="mod">
          <ac:chgData name="Lindsey G. Harris" userId="42c9b87e-2a51-463f-9015-fb52e416d95b" providerId="ADAL" clId="{8FF97809-1D6A-4231-9A9B-182852D74486}" dt="2023-01-20T16:33:20.401" v="51" actId="27636"/>
          <ac:spMkLst>
            <pc:docMk/>
            <pc:sldMk cId="2119029655" sldId="269"/>
            <ac:spMk id="5" creationId="{C68525A8-25AF-4D82-8B95-6CCC221AE719}"/>
          </ac:spMkLst>
        </pc:spChg>
        <pc:spChg chg="mod">
          <ac:chgData name="Lindsey G. Harris" userId="42c9b87e-2a51-463f-9015-fb52e416d95b" providerId="ADAL" clId="{8FF97809-1D6A-4231-9A9B-182852D74486}" dt="2023-01-20T21:05:25.270" v="608" actId="113"/>
          <ac:spMkLst>
            <pc:docMk/>
            <pc:sldMk cId="2119029655" sldId="269"/>
            <ac:spMk id="6" creationId="{44A1FDC9-B3B8-4E69-9711-75987B84D3C3}"/>
          </ac:spMkLst>
        </pc:spChg>
        <pc:picChg chg="del">
          <ac:chgData name="Lindsey G. Harris" userId="42c9b87e-2a51-463f-9015-fb52e416d95b" providerId="ADAL" clId="{8FF97809-1D6A-4231-9A9B-182852D74486}" dt="2023-01-25T17:50:20.736" v="1667" actId="21"/>
          <ac:picMkLst>
            <pc:docMk/>
            <pc:sldMk cId="2119029655" sldId="269"/>
            <ac:picMk id="4" creationId="{C08577E8-B6F4-4B76-B3A5-3397AEE44F9E}"/>
          </ac:picMkLst>
        </pc:picChg>
      </pc:sldChg>
      <pc:sldChg chg="delSp modSp add del mod setBg delAnim delDesignElem">
        <pc:chgData name="Lindsey G. Harris" userId="42c9b87e-2a51-463f-9015-fb52e416d95b" providerId="ADAL" clId="{8FF97809-1D6A-4231-9A9B-182852D74486}" dt="2023-01-31T18:57:25.599" v="1857" actId="2696"/>
        <pc:sldMkLst>
          <pc:docMk/>
          <pc:sldMk cId="4140194858" sldId="270"/>
        </pc:sldMkLst>
        <pc:spChg chg="mod">
          <ac:chgData name="Lindsey G. Harris" userId="42c9b87e-2a51-463f-9015-fb52e416d95b" providerId="ADAL" clId="{8FF97809-1D6A-4231-9A9B-182852D74486}" dt="2023-01-23T15:55:15.265" v="609" actId="13926"/>
          <ac:spMkLst>
            <pc:docMk/>
            <pc:sldMk cId="4140194858" sldId="270"/>
            <ac:spMk id="2" creationId="{38ED1712-8EB0-410C-893C-2EF1B9BF3637}"/>
          </ac:spMkLst>
        </pc:spChg>
        <pc:spChg chg="del">
          <ac:chgData name="Lindsey G. Harris" userId="42c9b87e-2a51-463f-9015-fb52e416d95b" providerId="ADAL" clId="{8FF97809-1D6A-4231-9A9B-182852D74486}" dt="2023-01-20T16:35:03.815" v="55"/>
          <ac:spMkLst>
            <pc:docMk/>
            <pc:sldMk cId="4140194858" sldId="270"/>
            <ac:spMk id="10" creationId="{C0B27210-D0CA-4654-B3E3-9ABB4F178EA1}"/>
          </ac:spMkLst>
        </pc:spChg>
        <pc:spChg chg="del">
          <ac:chgData name="Lindsey G. Harris" userId="42c9b87e-2a51-463f-9015-fb52e416d95b" providerId="ADAL" clId="{8FF97809-1D6A-4231-9A9B-182852D74486}" dt="2023-01-20T16:35:03.815" v="55"/>
          <ac:spMkLst>
            <pc:docMk/>
            <pc:sldMk cId="4140194858" sldId="270"/>
            <ac:spMk id="12" creationId="{1DB7C82F-AB7E-4F0C-B829-FA1B9C415180}"/>
          </ac:spMkLst>
        </pc:spChg>
        <pc:spChg chg="del">
          <ac:chgData name="Lindsey G. Harris" userId="42c9b87e-2a51-463f-9015-fb52e416d95b" providerId="ADAL" clId="{8FF97809-1D6A-4231-9A9B-182852D74486}" dt="2023-01-20T16:35:03.815" v="55"/>
          <ac:spMkLst>
            <pc:docMk/>
            <pc:sldMk cId="4140194858" sldId="270"/>
            <ac:spMk id="14" creationId="{70B66945-4967-4040-926D-DCA44313CDAB}"/>
          </ac:spMkLst>
        </pc:spChg>
        <pc:picChg chg="del">
          <ac:chgData name="Lindsey G. Harris" userId="42c9b87e-2a51-463f-9015-fb52e416d95b" providerId="ADAL" clId="{8FF97809-1D6A-4231-9A9B-182852D74486}" dt="2023-01-25T17:51:53.100" v="1669" actId="21"/>
          <ac:picMkLst>
            <pc:docMk/>
            <pc:sldMk cId="4140194858" sldId="270"/>
            <ac:picMk id="3" creationId="{DEDFC22D-FA66-4557-92DD-5B8BE414D399}"/>
          </ac:picMkLst>
        </pc:picChg>
      </pc:sldChg>
      <pc:sldChg chg="addSp delSp modSp add mod delAnim modNotesTx">
        <pc:chgData name="Lindsey G. Harris" userId="42c9b87e-2a51-463f-9015-fb52e416d95b" providerId="ADAL" clId="{8FF97809-1D6A-4231-9A9B-182852D74486}" dt="2023-02-08T17:31:25.028" v="2135" actId="20577"/>
        <pc:sldMkLst>
          <pc:docMk/>
          <pc:sldMk cId="3628347585" sldId="271"/>
        </pc:sldMkLst>
        <pc:spChg chg="mod">
          <ac:chgData name="Lindsey G. Harris" userId="42c9b87e-2a51-463f-9015-fb52e416d95b" providerId="ADAL" clId="{8FF97809-1D6A-4231-9A9B-182852D74486}" dt="2023-01-20T16:36:13.671" v="90" actId="14100"/>
          <ac:spMkLst>
            <pc:docMk/>
            <pc:sldMk cId="3628347585" sldId="271"/>
            <ac:spMk id="2" creationId="{4A0D1E83-9AFC-4371-AEF2-DE4DB6E42B07}"/>
          </ac:spMkLst>
        </pc:spChg>
        <pc:spChg chg="del mod">
          <ac:chgData name="Lindsey G. Harris" userId="42c9b87e-2a51-463f-9015-fb52e416d95b" providerId="ADAL" clId="{8FF97809-1D6A-4231-9A9B-182852D74486}" dt="2023-01-20T16:36:05.932" v="87" actId="21"/>
          <ac:spMkLst>
            <pc:docMk/>
            <pc:sldMk cId="3628347585" sldId="271"/>
            <ac:spMk id="3" creationId="{5D00231F-FFD7-4966-AB6B-434ECDA327A6}"/>
          </ac:spMkLst>
        </pc:spChg>
        <pc:spChg chg="del">
          <ac:chgData name="Lindsey G. Harris" userId="42c9b87e-2a51-463f-9015-fb52e416d95b" providerId="ADAL" clId="{8FF97809-1D6A-4231-9A9B-182852D74486}" dt="2023-01-20T16:35:39.767" v="59" actId="21"/>
          <ac:spMkLst>
            <pc:docMk/>
            <pc:sldMk cId="3628347585" sldId="271"/>
            <ac:spMk id="5" creationId="{C68525A8-25AF-4D82-8B95-6CCC221AE719}"/>
          </ac:spMkLst>
        </pc:spChg>
        <pc:spChg chg="del">
          <ac:chgData name="Lindsey G. Harris" userId="42c9b87e-2a51-463f-9015-fb52e416d95b" providerId="ADAL" clId="{8FF97809-1D6A-4231-9A9B-182852D74486}" dt="2023-01-20T16:35:41.994" v="60" actId="21"/>
          <ac:spMkLst>
            <pc:docMk/>
            <pc:sldMk cId="3628347585" sldId="271"/>
            <ac:spMk id="6" creationId="{44A1FDC9-B3B8-4E69-9711-75987B84D3C3}"/>
          </ac:spMkLst>
        </pc:spChg>
        <pc:spChg chg="add del mod">
          <ac:chgData name="Lindsey G. Harris" userId="42c9b87e-2a51-463f-9015-fb52e416d95b" providerId="ADAL" clId="{8FF97809-1D6A-4231-9A9B-182852D74486}" dt="2023-01-20T16:35:37.655" v="58" actId="21"/>
          <ac:spMkLst>
            <pc:docMk/>
            <pc:sldMk cId="3628347585" sldId="271"/>
            <ac:spMk id="10" creationId="{9C8F78A3-17B7-9F13-2A19-E926B73E690C}"/>
          </ac:spMkLst>
        </pc:spChg>
        <pc:spChg chg="add del mod">
          <ac:chgData name="Lindsey G. Harris" userId="42c9b87e-2a51-463f-9015-fb52e416d95b" providerId="ADAL" clId="{8FF97809-1D6A-4231-9A9B-182852D74486}" dt="2023-01-20T16:35:44.929" v="61" actId="21"/>
          <ac:spMkLst>
            <pc:docMk/>
            <pc:sldMk cId="3628347585" sldId="271"/>
            <ac:spMk id="12" creationId="{17109487-0E6E-6405-BDB5-2677365428F2}"/>
          </ac:spMkLst>
        </pc:spChg>
        <pc:spChg chg="add del mod">
          <ac:chgData name="Lindsey G. Harris" userId="42c9b87e-2a51-463f-9015-fb52e416d95b" providerId="ADAL" clId="{8FF97809-1D6A-4231-9A9B-182852D74486}" dt="2023-01-20T16:35:47.182" v="62" actId="21"/>
          <ac:spMkLst>
            <pc:docMk/>
            <pc:sldMk cId="3628347585" sldId="271"/>
            <ac:spMk id="14" creationId="{DB677C86-E9CC-C316-70E0-1CDE66891350}"/>
          </ac:spMkLst>
        </pc:spChg>
        <pc:spChg chg="add del mod">
          <ac:chgData name="Lindsey G. Harris" userId="42c9b87e-2a51-463f-9015-fb52e416d95b" providerId="ADAL" clId="{8FF97809-1D6A-4231-9A9B-182852D74486}" dt="2023-01-20T16:36:09.648" v="88" actId="21"/>
          <ac:spMkLst>
            <pc:docMk/>
            <pc:sldMk cId="3628347585" sldId="271"/>
            <ac:spMk id="16" creationId="{8F542017-D66E-634A-4764-555D37C3C047}"/>
          </ac:spMkLst>
        </pc:spChg>
        <pc:graphicFrameChg chg="del">
          <ac:chgData name="Lindsey G. Harris" userId="42c9b87e-2a51-463f-9015-fb52e416d95b" providerId="ADAL" clId="{8FF97809-1D6A-4231-9A9B-182852D74486}" dt="2023-01-20T16:35:34.898" v="57" actId="21"/>
          <ac:graphicFrameMkLst>
            <pc:docMk/>
            <pc:sldMk cId="3628347585" sldId="271"/>
            <ac:graphicFrameMk id="9" creationId="{DC541987-A86B-4EF4-9AEE-BB9D6F9839DD}"/>
          </ac:graphicFrameMkLst>
        </pc:graphicFrameChg>
        <pc:picChg chg="del">
          <ac:chgData name="Lindsey G. Harris" userId="42c9b87e-2a51-463f-9015-fb52e416d95b" providerId="ADAL" clId="{8FF97809-1D6A-4231-9A9B-182852D74486}" dt="2023-01-25T17:50:15.941" v="1666" actId="21"/>
          <ac:picMkLst>
            <pc:docMk/>
            <pc:sldMk cId="3628347585" sldId="271"/>
            <ac:picMk id="4" creationId="{C08577E8-B6F4-4B76-B3A5-3397AEE44F9E}"/>
          </ac:picMkLst>
        </pc:picChg>
        <pc:picChg chg="del">
          <ac:chgData name="Lindsey G. Harris" userId="42c9b87e-2a51-463f-9015-fb52e416d95b" providerId="ADAL" clId="{8FF97809-1D6A-4231-9A9B-182852D74486}" dt="2023-01-20T16:35:49.934" v="63" actId="21"/>
          <ac:picMkLst>
            <pc:docMk/>
            <pc:sldMk cId="3628347585" sldId="271"/>
            <ac:picMk id="7" creationId="{7DE822F0-E7C7-4920-9A60-F2053A8BDC9A}"/>
          </ac:picMkLst>
        </pc:picChg>
        <pc:picChg chg="add mod">
          <ac:chgData name="Lindsey G. Harris" userId="42c9b87e-2a51-463f-9015-fb52e416d95b" providerId="ADAL" clId="{8FF97809-1D6A-4231-9A9B-182852D74486}" dt="2023-01-20T17:43:35.617" v="285" actId="1076"/>
          <ac:picMkLst>
            <pc:docMk/>
            <pc:sldMk cId="3628347585" sldId="271"/>
            <ac:picMk id="1026" creationId="{9D6F85A4-8734-0D42-1E04-9B76D1092B62}"/>
          </ac:picMkLst>
        </pc:picChg>
      </pc:sldChg>
      <pc:sldChg chg="delSp modSp add mod setBg delAnim delDesignElem modNotesTx">
        <pc:chgData name="Lindsey G. Harris" userId="42c9b87e-2a51-463f-9015-fb52e416d95b" providerId="ADAL" clId="{8FF97809-1D6A-4231-9A9B-182852D74486}" dt="2023-02-08T17:31:31.869" v="2137" actId="20577"/>
        <pc:sldMkLst>
          <pc:docMk/>
          <pc:sldMk cId="3838960143" sldId="272"/>
        </pc:sldMkLst>
        <pc:spChg chg="mod">
          <ac:chgData name="Lindsey G. Harris" userId="42c9b87e-2a51-463f-9015-fb52e416d95b" providerId="ADAL" clId="{8FF97809-1D6A-4231-9A9B-182852D74486}" dt="2023-01-20T16:37:24.859" v="109" actId="20577"/>
          <ac:spMkLst>
            <pc:docMk/>
            <pc:sldMk cId="3838960143" sldId="272"/>
            <ac:spMk id="3" creationId="{CE15EB41-86F8-4F28-8F2B-3FCDEEE1127F}"/>
          </ac:spMkLst>
        </pc:spChg>
        <pc:spChg chg="del">
          <ac:chgData name="Lindsey G. Harris" userId="42c9b87e-2a51-463f-9015-fb52e416d95b" providerId="ADAL" clId="{8FF97809-1D6A-4231-9A9B-182852D74486}" dt="2023-01-20T16:37:16.022" v="93"/>
          <ac:spMkLst>
            <pc:docMk/>
            <pc:sldMk cId="3838960143" sldId="272"/>
            <ac:spMk id="8" creationId="{081EA652-8C6A-4E69-BEB9-170809474553}"/>
          </ac:spMkLst>
        </pc:spChg>
        <pc:spChg chg="del">
          <ac:chgData name="Lindsey G. Harris" userId="42c9b87e-2a51-463f-9015-fb52e416d95b" providerId="ADAL" clId="{8FF97809-1D6A-4231-9A9B-182852D74486}" dt="2023-01-20T16:37:16.022" v="93"/>
          <ac:spMkLst>
            <pc:docMk/>
            <pc:sldMk cId="3838960143" sldId="272"/>
            <ac:spMk id="10" creationId="{5298780A-33B9-4EA2-8F67-DE68AD62841B}"/>
          </ac:spMkLst>
        </pc:spChg>
        <pc:spChg chg="del">
          <ac:chgData name="Lindsey G. Harris" userId="42c9b87e-2a51-463f-9015-fb52e416d95b" providerId="ADAL" clId="{8FF97809-1D6A-4231-9A9B-182852D74486}" dt="2023-01-20T16:37:16.022" v="93"/>
          <ac:spMkLst>
            <pc:docMk/>
            <pc:sldMk cId="3838960143" sldId="272"/>
            <ac:spMk id="12" creationId="{7F488E8B-4E1E-4402-8935-D4E6C02615C7}"/>
          </ac:spMkLst>
        </pc:spChg>
        <pc:picChg chg="del">
          <ac:chgData name="Lindsey G. Harris" userId="42c9b87e-2a51-463f-9015-fb52e416d95b" providerId="ADAL" clId="{8FF97809-1D6A-4231-9A9B-182852D74486}" dt="2023-01-25T17:49:37.733" v="1664" actId="21"/>
          <ac:picMkLst>
            <pc:docMk/>
            <pc:sldMk cId="3838960143" sldId="272"/>
            <ac:picMk id="4" creationId="{AC0D34B4-726E-4A34-8BF9-BD942DBB758B}"/>
          </ac:picMkLst>
        </pc:picChg>
        <pc:cxnChg chg="del">
          <ac:chgData name="Lindsey G. Harris" userId="42c9b87e-2a51-463f-9015-fb52e416d95b" providerId="ADAL" clId="{8FF97809-1D6A-4231-9A9B-182852D74486}" dt="2023-01-20T16:37:16.022" v="93"/>
          <ac:cxnSpMkLst>
            <pc:docMk/>
            <pc:sldMk cId="3838960143" sldId="272"/>
            <ac:cxnSpMk id="14" creationId="{23AAC9B5-8015-485C-ACF9-A750390E9A56}"/>
          </ac:cxnSpMkLst>
        </pc:cxnChg>
      </pc:sldChg>
      <pc:sldChg chg="delSp modSp add mod setBg delAnim delDesignElem modNotesTx">
        <pc:chgData name="Lindsey G. Harris" userId="42c9b87e-2a51-463f-9015-fb52e416d95b" providerId="ADAL" clId="{8FF97809-1D6A-4231-9A9B-182852D74486}" dt="2023-02-08T17:31:35.223" v="2138" actId="20577"/>
        <pc:sldMkLst>
          <pc:docMk/>
          <pc:sldMk cId="887410937" sldId="273"/>
        </pc:sldMkLst>
        <pc:spChg chg="mod">
          <ac:chgData name="Lindsey G. Harris" userId="42c9b87e-2a51-463f-9015-fb52e416d95b" providerId="ADAL" clId="{8FF97809-1D6A-4231-9A9B-182852D74486}" dt="2023-01-20T16:38:08.976" v="112" actId="207"/>
          <ac:spMkLst>
            <pc:docMk/>
            <pc:sldMk cId="887410937" sldId="273"/>
            <ac:spMk id="2" creationId="{87863BEB-8BE4-4D72-A28C-E25B975962BF}"/>
          </ac:spMkLst>
        </pc:spChg>
        <pc:spChg chg="del">
          <ac:chgData name="Lindsey G. Harris" userId="42c9b87e-2a51-463f-9015-fb52e416d95b" providerId="ADAL" clId="{8FF97809-1D6A-4231-9A9B-182852D74486}" dt="2023-01-20T16:38:04.185" v="111"/>
          <ac:spMkLst>
            <pc:docMk/>
            <pc:sldMk cId="887410937" sldId="273"/>
            <ac:spMk id="8" creationId="{907EF6B7-1338-4443-8C46-6A318D952DFD}"/>
          </ac:spMkLst>
        </pc:spChg>
        <pc:spChg chg="del">
          <ac:chgData name="Lindsey G. Harris" userId="42c9b87e-2a51-463f-9015-fb52e416d95b" providerId="ADAL" clId="{8FF97809-1D6A-4231-9A9B-182852D74486}" dt="2023-01-20T16:38:04.185" v="111"/>
          <ac:spMkLst>
            <pc:docMk/>
            <pc:sldMk cId="887410937" sldId="273"/>
            <ac:spMk id="10" creationId="{DAAE4CDD-124C-4DCF-9584-B6033B545DD5}"/>
          </ac:spMkLst>
        </pc:spChg>
        <pc:spChg chg="del">
          <ac:chgData name="Lindsey G. Harris" userId="42c9b87e-2a51-463f-9015-fb52e416d95b" providerId="ADAL" clId="{8FF97809-1D6A-4231-9A9B-182852D74486}" dt="2023-01-20T16:38:04.185" v="111"/>
          <ac:spMkLst>
            <pc:docMk/>
            <pc:sldMk cId="887410937" sldId="273"/>
            <ac:spMk id="12" creationId="{081E4A58-353D-44AE-B2FC-2A74E2E400F7}"/>
          </ac:spMkLst>
        </pc:spChg>
        <pc:picChg chg="del">
          <ac:chgData name="Lindsey G. Harris" userId="42c9b87e-2a51-463f-9015-fb52e416d95b" providerId="ADAL" clId="{8FF97809-1D6A-4231-9A9B-182852D74486}" dt="2023-01-25T17:51:58.641" v="1670" actId="21"/>
          <ac:picMkLst>
            <pc:docMk/>
            <pc:sldMk cId="887410937" sldId="273"/>
            <ac:picMk id="4" creationId="{C8FC7C73-CA86-46B0-95A2-F942E4773B1E}"/>
          </ac:picMkLst>
        </pc:picChg>
      </pc:sldChg>
      <pc:sldChg chg="add">
        <pc:chgData name="Lindsey G. Harris" userId="42c9b87e-2a51-463f-9015-fb52e416d95b" providerId="ADAL" clId="{8FF97809-1D6A-4231-9A9B-182852D74486}" dt="2023-01-20T20:52:58.750" v="501"/>
        <pc:sldMkLst>
          <pc:docMk/>
          <pc:sldMk cId="1225750620" sldId="274"/>
        </pc:sldMkLst>
      </pc:sldChg>
      <pc:sldChg chg="modSp add mod">
        <pc:chgData name="Lindsey G. Harris" userId="42c9b87e-2a51-463f-9015-fb52e416d95b" providerId="ADAL" clId="{8FF97809-1D6A-4231-9A9B-182852D74486}" dt="2023-02-01T17:10:37.969" v="2105" actId="1076"/>
        <pc:sldMkLst>
          <pc:docMk/>
          <pc:sldMk cId="4022531872" sldId="276"/>
        </pc:sldMkLst>
        <pc:spChg chg="mod">
          <ac:chgData name="Lindsey G. Harris" userId="42c9b87e-2a51-463f-9015-fb52e416d95b" providerId="ADAL" clId="{8FF97809-1D6A-4231-9A9B-182852D74486}" dt="2023-02-01T17:10:04.763" v="2090" actId="1076"/>
          <ac:spMkLst>
            <pc:docMk/>
            <pc:sldMk cId="4022531872" sldId="276"/>
            <ac:spMk id="2" creationId="{00000000-0000-0000-0000-000000000000}"/>
          </ac:spMkLst>
        </pc:spChg>
        <pc:spChg chg="mod">
          <ac:chgData name="Lindsey G. Harris" userId="42c9b87e-2a51-463f-9015-fb52e416d95b" providerId="ADAL" clId="{8FF97809-1D6A-4231-9A9B-182852D74486}" dt="2023-02-01T17:10:02.841" v="2089" actId="1076"/>
          <ac:spMkLst>
            <pc:docMk/>
            <pc:sldMk cId="4022531872" sldId="276"/>
            <ac:spMk id="5" creationId="{00000000-0000-0000-0000-000000000000}"/>
          </ac:spMkLst>
        </pc:spChg>
        <pc:spChg chg="mod">
          <ac:chgData name="Lindsey G. Harris" userId="42c9b87e-2a51-463f-9015-fb52e416d95b" providerId="ADAL" clId="{8FF97809-1D6A-4231-9A9B-182852D74486}" dt="2023-02-01T17:10:33.665" v="2103" actId="1076"/>
          <ac:spMkLst>
            <pc:docMk/>
            <pc:sldMk cId="4022531872" sldId="276"/>
            <ac:spMk id="8" creationId="{65FA4092-EF2B-263A-C7DA-1F47151D000B}"/>
          </ac:spMkLst>
        </pc:spChg>
        <pc:spChg chg="mod">
          <ac:chgData name="Lindsey G. Harris" userId="42c9b87e-2a51-463f-9015-fb52e416d95b" providerId="ADAL" clId="{8FF97809-1D6A-4231-9A9B-182852D74486}" dt="2023-02-01T17:10:22.227" v="2097" actId="1076"/>
          <ac:spMkLst>
            <pc:docMk/>
            <pc:sldMk cId="4022531872" sldId="276"/>
            <ac:spMk id="9" creationId="{F471FDEC-450F-11BB-DDA2-A9852AE095F5}"/>
          </ac:spMkLst>
        </pc:spChg>
        <pc:spChg chg="mod">
          <ac:chgData name="Lindsey G. Harris" userId="42c9b87e-2a51-463f-9015-fb52e416d95b" providerId="ADAL" clId="{8FF97809-1D6A-4231-9A9B-182852D74486}" dt="2023-02-01T17:10:16.431" v="2095" actId="1076"/>
          <ac:spMkLst>
            <pc:docMk/>
            <pc:sldMk cId="4022531872" sldId="276"/>
            <ac:spMk id="10" creationId="{C5CCFC1F-1336-474C-CEBD-BD3815125173}"/>
          </ac:spMkLst>
        </pc:spChg>
        <pc:spChg chg="mod">
          <ac:chgData name="Lindsey G. Harris" userId="42c9b87e-2a51-463f-9015-fb52e416d95b" providerId="ADAL" clId="{8FF97809-1D6A-4231-9A9B-182852D74486}" dt="2023-02-01T17:10:35.641" v="2104" actId="1076"/>
          <ac:spMkLst>
            <pc:docMk/>
            <pc:sldMk cId="4022531872" sldId="276"/>
            <ac:spMk id="11" creationId="{4AA80220-9FF5-03F2-68DD-B22DA356CAF2}"/>
          </ac:spMkLst>
        </pc:spChg>
        <pc:picChg chg="mod">
          <ac:chgData name="Lindsey G. Harris" userId="42c9b87e-2a51-463f-9015-fb52e416d95b" providerId="ADAL" clId="{8FF97809-1D6A-4231-9A9B-182852D74486}" dt="2023-02-01T17:10:37.969" v="2105" actId="1076"/>
          <ac:picMkLst>
            <pc:docMk/>
            <pc:sldMk cId="4022531872" sldId="276"/>
            <ac:picMk id="4" creationId="{688EBFF3-8B44-02EB-1EF5-94AD202947CB}"/>
          </ac:picMkLst>
        </pc:picChg>
        <pc:picChg chg="mod">
          <ac:chgData name="Lindsey G. Harris" userId="42c9b87e-2a51-463f-9015-fb52e416d95b" providerId="ADAL" clId="{8FF97809-1D6A-4231-9A9B-182852D74486}" dt="2023-02-01T17:10:19.898" v="2096" actId="1076"/>
          <ac:picMkLst>
            <pc:docMk/>
            <pc:sldMk cId="4022531872" sldId="276"/>
            <ac:picMk id="6" creationId="{C4A9D54D-A9D2-2747-D95E-531BEB45A5CE}"/>
          </ac:picMkLst>
        </pc:picChg>
      </pc:sldChg>
      <pc:sldChg chg="modSp add del mod">
        <pc:chgData name="Lindsey G. Harris" userId="42c9b87e-2a51-463f-9015-fb52e416d95b" providerId="ADAL" clId="{8FF97809-1D6A-4231-9A9B-182852D74486}" dt="2023-02-10T20:40:52.769" v="2140" actId="2696"/>
        <pc:sldMkLst>
          <pc:docMk/>
          <pc:sldMk cId="2375091379" sldId="277"/>
        </pc:sldMkLst>
        <pc:spChg chg="mod">
          <ac:chgData name="Lindsey G. Harris" userId="42c9b87e-2a51-463f-9015-fb52e416d95b" providerId="ADAL" clId="{8FF97809-1D6A-4231-9A9B-182852D74486}" dt="2023-02-01T17:10:45.994" v="2108" actId="14100"/>
          <ac:spMkLst>
            <pc:docMk/>
            <pc:sldMk cId="2375091379" sldId="277"/>
            <ac:spMk id="2" creationId="{00000000-0000-0000-0000-000000000000}"/>
          </ac:spMkLst>
        </pc:spChg>
        <pc:spChg chg="mod">
          <ac:chgData name="Lindsey G. Harris" userId="42c9b87e-2a51-463f-9015-fb52e416d95b" providerId="ADAL" clId="{8FF97809-1D6A-4231-9A9B-182852D74486}" dt="2023-02-01T17:10:47.720" v="2109" actId="1076"/>
          <ac:spMkLst>
            <pc:docMk/>
            <pc:sldMk cId="2375091379" sldId="277"/>
            <ac:spMk id="5" creationId="{00000000-0000-0000-0000-000000000000}"/>
          </ac:spMkLst>
        </pc:spChg>
        <pc:picChg chg="mod">
          <ac:chgData name="Lindsey G. Harris" userId="42c9b87e-2a51-463f-9015-fb52e416d95b" providerId="ADAL" clId="{8FF97809-1D6A-4231-9A9B-182852D74486}" dt="2023-02-01T17:10:49.650" v="2110" actId="14100"/>
          <ac:picMkLst>
            <pc:docMk/>
            <pc:sldMk cId="2375091379" sldId="277"/>
            <ac:picMk id="4" creationId="{0D9B1435-D59E-2066-DC95-F33142F9A593}"/>
          </ac:picMkLst>
        </pc:picChg>
      </pc:sldChg>
      <pc:sldChg chg="modSp add mod setBg">
        <pc:chgData name="Lindsey G. Harris" userId="42c9b87e-2a51-463f-9015-fb52e416d95b" providerId="ADAL" clId="{8FF97809-1D6A-4231-9A9B-182852D74486}" dt="2023-01-31T18:52:57.826" v="1832" actId="13926"/>
        <pc:sldMkLst>
          <pc:docMk/>
          <pc:sldMk cId="790675410" sldId="278"/>
        </pc:sldMkLst>
        <pc:spChg chg="mod">
          <ac:chgData name="Lindsey G. Harris" userId="42c9b87e-2a51-463f-9015-fb52e416d95b" providerId="ADAL" clId="{8FF97809-1D6A-4231-9A9B-182852D74486}" dt="2023-01-31T18:52:57.826" v="1832" actId="13926"/>
          <ac:spMkLst>
            <pc:docMk/>
            <pc:sldMk cId="790675410" sldId="278"/>
            <ac:spMk id="2" creationId="{BDBA99F4-1BEA-4203-83E7-10BD991B8A46}"/>
          </ac:spMkLst>
        </pc:spChg>
      </pc:sldChg>
      <pc:sldChg chg="modSp add mod setBg">
        <pc:chgData name="Lindsey G. Harris" userId="42c9b87e-2a51-463f-9015-fb52e416d95b" providerId="ADAL" clId="{8FF97809-1D6A-4231-9A9B-182852D74486}" dt="2023-01-20T17:41:14.872" v="120" actId="313"/>
        <pc:sldMkLst>
          <pc:docMk/>
          <pc:sldMk cId="4293817452" sldId="279"/>
        </pc:sldMkLst>
        <pc:spChg chg="mod">
          <ac:chgData name="Lindsey G. Harris" userId="42c9b87e-2a51-463f-9015-fb52e416d95b" providerId="ADAL" clId="{8FF97809-1D6A-4231-9A9B-182852D74486}" dt="2023-01-20T17:41:14.872" v="120" actId="313"/>
          <ac:spMkLst>
            <pc:docMk/>
            <pc:sldMk cId="4293817452" sldId="279"/>
            <ac:spMk id="2" creationId="{BDBA99F4-1BEA-4203-83E7-10BD991B8A46}"/>
          </ac:spMkLst>
        </pc:spChg>
      </pc:sldChg>
      <pc:sldChg chg="addSp delSp modSp add mod">
        <pc:chgData name="Lindsey G. Harris" userId="42c9b87e-2a51-463f-9015-fb52e416d95b" providerId="ADAL" clId="{8FF97809-1D6A-4231-9A9B-182852D74486}" dt="2023-02-01T17:09:52.954" v="2088" actId="14100"/>
        <pc:sldMkLst>
          <pc:docMk/>
          <pc:sldMk cId="4234648842" sldId="280"/>
        </pc:sldMkLst>
        <pc:spChg chg="del mod">
          <ac:chgData name="Lindsey G. Harris" userId="42c9b87e-2a51-463f-9015-fb52e416d95b" providerId="ADAL" clId="{8FF97809-1D6A-4231-9A9B-182852D74486}" dt="2023-02-01T17:09:44.196" v="2084" actId="21"/>
          <ac:spMkLst>
            <pc:docMk/>
            <pc:sldMk cId="4234648842" sldId="280"/>
            <ac:spMk id="6" creationId="{509FE5C9-6526-A6FF-DD9B-B3A6372399C4}"/>
          </ac:spMkLst>
        </pc:spChg>
        <pc:spChg chg="del">
          <ac:chgData name="Lindsey G. Harris" userId="42c9b87e-2a51-463f-9015-fb52e416d95b" providerId="ADAL" clId="{8FF97809-1D6A-4231-9A9B-182852D74486}" dt="2023-02-01T17:09:40.472" v="2082" actId="21"/>
          <ac:spMkLst>
            <pc:docMk/>
            <pc:sldMk cId="4234648842" sldId="280"/>
            <ac:spMk id="7" creationId="{095053C9-19BB-E81D-E161-FFF9A46981DF}"/>
          </ac:spMkLst>
        </pc:spChg>
        <pc:spChg chg="del">
          <ac:chgData name="Lindsey G. Harris" userId="42c9b87e-2a51-463f-9015-fb52e416d95b" providerId="ADAL" clId="{8FF97809-1D6A-4231-9A9B-182852D74486}" dt="2023-02-01T17:09:36.736" v="2080" actId="21"/>
          <ac:spMkLst>
            <pc:docMk/>
            <pc:sldMk cId="4234648842" sldId="280"/>
            <ac:spMk id="8" creationId="{65FA4092-EF2B-263A-C7DA-1F47151D000B}"/>
          </ac:spMkLst>
        </pc:spChg>
        <pc:spChg chg="del">
          <ac:chgData name="Lindsey G. Harris" userId="42c9b87e-2a51-463f-9015-fb52e416d95b" providerId="ADAL" clId="{8FF97809-1D6A-4231-9A9B-182852D74486}" dt="2023-02-01T17:09:42.312" v="2083" actId="21"/>
          <ac:spMkLst>
            <pc:docMk/>
            <pc:sldMk cId="4234648842" sldId="280"/>
            <ac:spMk id="10" creationId="{C5CCFC1F-1336-474C-CEBD-BD3815125173}"/>
          </ac:spMkLst>
        </pc:spChg>
        <pc:spChg chg="del">
          <ac:chgData name="Lindsey G. Harris" userId="42c9b87e-2a51-463f-9015-fb52e416d95b" providerId="ADAL" clId="{8FF97809-1D6A-4231-9A9B-182852D74486}" dt="2023-02-01T17:09:38.629" v="2081" actId="21"/>
          <ac:spMkLst>
            <pc:docMk/>
            <pc:sldMk cId="4234648842" sldId="280"/>
            <ac:spMk id="11" creationId="{4AA80220-9FF5-03F2-68DD-B22DA356CAF2}"/>
          </ac:spMkLst>
        </pc:spChg>
        <pc:picChg chg="del mod">
          <ac:chgData name="Lindsey G. Harris" userId="42c9b87e-2a51-463f-9015-fb52e416d95b" providerId="ADAL" clId="{8FF97809-1D6A-4231-9A9B-182852D74486}" dt="2023-02-01T17:09:29.036" v="2078" actId="21"/>
          <ac:picMkLst>
            <pc:docMk/>
            <pc:sldMk cId="4234648842" sldId="280"/>
            <ac:picMk id="4" creationId="{64C8F115-87E8-EEA9-419A-874DD69E11C2}"/>
          </ac:picMkLst>
        </pc:picChg>
        <pc:picChg chg="add mod">
          <ac:chgData name="Lindsey G. Harris" userId="42c9b87e-2a51-463f-9015-fb52e416d95b" providerId="ADAL" clId="{8FF97809-1D6A-4231-9A9B-182852D74486}" dt="2023-02-01T17:09:52.954" v="2088" actId="14100"/>
          <ac:picMkLst>
            <pc:docMk/>
            <pc:sldMk cId="4234648842" sldId="280"/>
            <ac:picMk id="12" creationId="{102B222F-4105-6225-B4E0-64E30A4AEAFC}"/>
          </ac:picMkLst>
        </pc:picChg>
      </pc:sldChg>
      <pc:sldChg chg="addSp delSp modSp add mod setBg">
        <pc:chgData name="Lindsey G. Harris" userId="42c9b87e-2a51-463f-9015-fb52e416d95b" providerId="ADAL" clId="{8FF97809-1D6A-4231-9A9B-182852D74486}" dt="2023-02-01T16:05:18.054" v="2020" actId="26606"/>
        <pc:sldMkLst>
          <pc:docMk/>
          <pc:sldMk cId="1636992274" sldId="287"/>
        </pc:sldMkLst>
        <pc:spChg chg="add del">
          <ac:chgData name="Lindsey G. Harris" userId="42c9b87e-2a51-463f-9015-fb52e416d95b" providerId="ADAL" clId="{8FF97809-1D6A-4231-9A9B-182852D74486}" dt="2023-02-01T16:05:18.054" v="2020" actId="26606"/>
          <ac:spMkLst>
            <pc:docMk/>
            <pc:sldMk cId="1636992274" sldId="287"/>
            <ac:spMk id="2" creationId="{8A67A3BD-EC4C-4F51-9E5A-3961023596EB}"/>
          </ac:spMkLst>
        </pc:spChg>
        <pc:spChg chg="mod">
          <ac:chgData name="Lindsey G. Harris" userId="42c9b87e-2a51-463f-9015-fb52e416d95b" providerId="ADAL" clId="{8FF97809-1D6A-4231-9A9B-182852D74486}" dt="2023-02-01T16:05:18.054" v="2020" actId="26606"/>
          <ac:spMkLst>
            <pc:docMk/>
            <pc:sldMk cId="1636992274" sldId="287"/>
            <ac:spMk id="5" creationId="{8DDA65D9-2166-4E3D-AAB6-9D732EF5D567}"/>
          </ac:spMkLst>
        </pc:spChg>
        <pc:spChg chg="add del">
          <ac:chgData name="Lindsey G. Harris" userId="42c9b87e-2a51-463f-9015-fb52e416d95b" providerId="ADAL" clId="{8FF97809-1D6A-4231-9A9B-182852D74486}" dt="2023-02-01T16:05:18.054" v="2020" actId="26606"/>
          <ac:spMkLst>
            <pc:docMk/>
            <pc:sldMk cId="1636992274" sldId="287"/>
            <ac:spMk id="11" creationId="{99B5B3C5-A599-465B-B2B9-866E8B2087CE}"/>
          </ac:spMkLst>
        </pc:spChg>
        <pc:spChg chg="add del">
          <ac:chgData name="Lindsey G. Harris" userId="42c9b87e-2a51-463f-9015-fb52e416d95b" providerId="ADAL" clId="{8FF97809-1D6A-4231-9A9B-182852D74486}" dt="2023-02-01T16:05:18.054" v="2020" actId="26606"/>
          <ac:spMkLst>
            <pc:docMk/>
            <pc:sldMk cId="1636992274" sldId="287"/>
            <ac:spMk id="13" creationId="{25C84982-7DD0-43B1-8A2D-BFA4DF1B4E60}"/>
          </ac:spMkLst>
        </pc:spChg>
        <pc:spChg chg="add del">
          <ac:chgData name="Lindsey G. Harris" userId="42c9b87e-2a51-463f-9015-fb52e416d95b" providerId="ADAL" clId="{8FF97809-1D6A-4231-9A9B-182852D74486}" dt="2023-02-01T16:05:18.054" v="2020" actId="26606"/>
          <ac:spMkLst>
            <pc:docMk/>
            <pc:sldMk cId="1636992274" sldId="287"/>
            <ac:spMk id="32" creationId="{53B739BF-52FC-4875-B392-4044CC04F091}"/>
          </ac:spMkLst>
        </pc:spChg>
        <pc:spChg chg="add del">
          <ac:chgData name="Lindsey G. Harris" userId="42c9b87e-2a51-463f-9015-fb52e416d95b" providerId="ADAL" clId="{8FF97809-1D6A-4231-9A9B-182852D74486}" dt="2023-02-01T16:05:18.054" v="2020" actId="26606"/>
          <ac:spMkLst>
            <pc:docMk/>
            <pc:sldMk cId="1636992274" sldId="287"/>
            <ac:spMk id="34" creationId="{3AA1CAD8-1CD4-40E6-B88B-9D4FF5C3D072}"/>
          </ac:spMkLst>
        </pc:spChg>
        <pc:grpChg chg="add del">
          <ac:chgData name="Lindsey G. Harris" userId="42c9b87e-2a51-463f-9015-fb52e416d95b" providerId="ADAL" clId="{8FF97809-1D6A-4231-9A9B-182852D74486}" dt="2023-02-01T16:05:18.054" v="2020" actId="26606"/>
          <ac:grpSpMkLst>
            <pc:docMk/>
            <pc:sldMk cId="1636992274" sldId="287"/>
            <ac:grpSpMk id="15" creationId="{1D912E1C-3BBA-42F0-A3EE-FEC382E7230A}"/>
          </ac:grpSpMkLst>
        </pc:grpChg>
        <pc:grpChg chg="add del">
          <ac:chgData name="Lindsey G. Harris" userId="42c9b87e-2a51-463f-9015-fb52e416d95b" providerId="ADAL" clId="{8FF97809-1D6A-4231-9A9B-182852D74486}" dt="2023-02-01T16:05:18.054" v="2020" actId="26606"/>
          <ac:grpSpMkLst>
            <pc:docMk/>
            <pc:sldMk cId="1636992274" sldId="287"/>
            <ac:grpSpMk id="36" creationId="{0D65577D-83CF-47FA-954E-60C70AFDBB28}"/>
          </ac:grpSpMkLst>
        </pc:grpChg>
        <pc:graphicFrameChg chg="add del">
          <ac:chgData name="Lindsey G. Harris" userId="42c9b87e-2a51-463f-9015-fb52e416d95b" providerId="ADAL" clId="{8FF97809-1D6A-4231-9A9B-182852D74486}" dt="2023-02-01T16:05:18.054" v="2020" actId="26606"/>
          <ac:graphicFrameMkLst>
            <pc:docMk/>
            <pc:sldMk cId="1636992274" sldId="287"/>
            <ac:graphicFrameMk id="7" creationId="{F62D3BF3-E059-D3AA-7D50-9F7399109B56}"/>
          </ac:graphicFrameMkLst>
        </pc:graphicFrameChg>
      </pc:sldChg>
      <pc:sldChg chg="addSp modSp add mod setBg">
        <pc:chgData name="Lindsey G. Harris" userId="42c9b87e-2a51-463f-9015-fb52e416d95b" providerId="ADAL" clId="{8FF97809-1D6A-4231-9A9B-182852D74486}" dt="2023-02-01T16:11:05.810" v="2037" actId="1076"/>
        <pc:sldMkLst>
          <pc:docMk/>
          <pc:sldMk cId="533949459" sldId="289"/>
        </pc:sldMkLst>
        <pc:spChg chg="mod">
          <ac:chgData name="Lindsey G. Harris" userId="42c9b87e-2a51-463f-9015-fb52e416d95b" providerId="ADAL" clId="{8FF97809-1D6A-4231-9A9B-182852D74486}" dt="2023-02-01T16:11:05.810" v="2037" actId="1076"/>
          <ac:spMkLst>
            <pc:docMk/>
            <pc:sldMk cId="533949459" sldId="289"/>
            <ac:spMk id="2" creationId="{8A67A3BD-EC4C-4F51-9E5A-3961023596EB}"/>
          </ac:spMkLst>
        </pc:spChg>
        <pc:spChg chg="mod">
          <ac:chgData name="Lindsey G. Harris" userId="42c9b87e-2a51-463f-9015-fb52e416d95b" providerId="ADAL" clId="{8FF97809-1D6A-4231-9A9B-182852D74486}" dt="2023-02-01T16:11:02.045" v="2036" actId="14100"/>
          <ac:spMkLst>
            <pc:docMk/>
            <pc:sldMk cId="533949459" sldId="289"/>
            <ac:spMk id="5" creationId="{8DDA65D9-2166-4E3D-AAB6-9D732EF5D567}"/>
          </ac:spMkLst>
        </pc:spChg>
        <pc:spChg chg="add">
          <ac:chgData name="Lindsey G. Harris" userId="42c9b87e-2a51-463f-9015-fb52e416d95b" providerId="ADAL" clId="{8FF97809-1D6A-4231-9A9B-182852D74486}" dt="2023-02-01T16:05:45.090" v="2021" actId="26606"/>
          <ac:spMkLst>
            <pc:docMk/>
            <pc:sldMk cId="533949459" sldId="289"/>
            <ac:spMk id="11" creationId="{99B5B3C5-A599-465B-B2B9-866E8B2087CE}"/>
          </ac:spMkLst>
        </pc:spChg>
        <pc:spChg chg="add">
          <ac:chgData name="Lindsey G. Harris" userId="42c9b87e-2a51-463f-9015-fb52e416d95b" providerId="ADAL" clId="{8FF97809-1D6A-4231-9A9B-182852D74486}" dt="2023-02-01T16:05:45.090" v="2021" actId="26606"/>
          <ac:spMkLst>
            <pc:docMk/>
            <pc:sldMk cId="533949459" sldId="289"/>
            <ac:spMk id="13" creationId="{25C84982-7DD0-43B1-8A2D-BFA4DF1B4E60}"/>
          </ac:spMkLst>
        </pc:spChg>
        <pc:spChg chg="add">
          <ac:chgData name="Lindsey G. Harris" userId="42c9b87e-2a51-463f-9015-fb52e416d95b" providerId="ADAL" clId="{8FF97809-1D6A-4231-9A9B-182852D74486}" dt="2023-02-01T16:05:45.090" v="2021" actId="26606"/>
          <ac:spMkLst>
            <pc:docMk/>
            <pc:sldMk cId="533949459" sldId="289"/>
            <ac:spMk id="32" creationId="{8427DF8B-AF40-4916-BF81-7B4B1D6A063D}"/>
          </ac:spMkLst>
        </pc:spChg>
        <pc:spChg chg="add">
          <ac:chgData name="Lindsey G. Harris" userId="42c9b87e-2a51-463f-9015-fb52e416d95b" providerId="ADAL" clId="{8FF97809-1D6A-4231-9A9B-182852D74486}" dt="2023-02-01T16:05:45.090" v="2021" actId="26606"/>
          <ac:spMkLst>
            <pc:docMk/>
            <pc:sldMk cId="533949459" sldId="289"/>
            <ac:spMk id="34" creationId="{6AE0E191-47BD-46BD-846E-E994713F2C91}"/>
          </ac:spMkLst>
        </pc:spChg>
        <pc:spChg chg="add">
          <ac:chgData name="Lindsey G. Harris" userId="42c9b87e-2a51-463f-9015-fb52e416d95b" providerId="ADAL" clId="{8FF97809-1D6A-4231-9A9B-182852D74486}" dt="2023-02-01T16:05:45.090" v="2021" actId="26606"/>
          <ac:spMkLst>
            <pc:docMk/>
            <pc:sldMk cId="533949459" sldId="289"/>
            <ac:spMk id="36" creationId="{D60DC0FE-B192-4898-9A42-DD3CA1061184}"/>
          </ac:spMkLst>
        </pc:spChg>
        <pc:grpChg chg="add">
          <ac:chgData name="Lindsey G. Harris" userId="42c9b87e-2a51-463f-9015-fb52e416d95b" providerId="ADAL" clId="{8FF97809-1D6A-4231-9A9B-182852D74486}" dt="2023-02-01T16:05:45.090" v="2021" actId="26606"/>
          <ac:grpSpMkLst>
            <pc:docMk/>
            <pc:sldMk cId="533949459" sldId="289"/>
            <ac:grpSpMk id="15" creationId="{1D912E1C-3BBA-42F0-A3EE-FEC382E7230A}"/>
          </ac:grpSpMkLst>
        </pc:grpChg>
        <pc:grpChg chg="add">
          <ac:chgData name="Lindsey G. Harris" userId="42c9b87e-2a51-463f-9015-fb52e416d95b" providerId="ADAL" clId="{8FF97809-1D6A-4231-9A9B-182852D74486}" dt="2023-02-01T16:05:45.090" v="2021" actId="26606"/>
          <ac:grpSpMkLst>
            <pc:docMk/>
            <pc:sldMk cId="533949459" sldId="289"/>
            <ac:grpSpMk id="38" creationId="{47154ABD-A760-4C29-A394-422706C2C032}"/>
          </ac:grpSpMkLst>
        </pc:grpChg>
        <pc:picChg chg="mod">
          <ac:chgData name="Lindsey G. Harris" userId="42c9b87e-2a51-463f-9015-fb52e416d95b" providerId="ADAL" clId="{8FF97809-1D6A-4231-9A9B-182852D74486}" dt="2023-02-01T16:05:45.090" v="2021" actId="26606"/>
          <ac:picMkLst>
            <pc:docMk/>
            <pc:sldMk cId="533949459" sldId="289"/>
            <ac:picMk id="6" creationId="{235B16E5-2373-42B1-A804-F15DD24EB433}"/>
          </ac:picMkLst>
        </pc:picChg>
      </pc:sldChg>
      <pc:sldChg chg="modSp add mod ord setBg">
        <pc:chgData name="Lindsey G. Harris" userId="42c9b87e-2a51-463f-9015-fb52e416d95b" providerId="ADAL" clId="{8FF97809-1D6A-4231-9A9B-182852D74486}" dt="2023-01-31T18:53:21.780" v="1834"/>
        <pc:sldMkLst>
          <pc:docMk/>
          <pc:sldMk cId="932850976" sldId="291"/>
        </pc:sldMkLst>
        <pc:spChg chg="mod">
          <ac:chgData name="Lindsey G. Harris" userId="42c9b87e-2a51-463f-9015-fb52e416d95b" providerId="ADAL" clId="{8FF97809-1D6A-4231-9A9B-182852D74486}" dt="2023-01-20T20:58:27.068" v="605" actId="20577"/>
          <ac:spMkLst>
            <pc:docMk/>
            <pc:sldMk cId="932850976" sldId="291"/>
            <ac:spMk id="2" creationId="{BDBA99F4-1BEA-4203-83E7-10BD991B8A46}"/>
          </ac:spMkLst>
        </pc:spChg>
        <pc:spChg chg="mod">
          <ac:chgData name="Lindsey G. Harris" userId="42c9b87e-2a51-463f-9015-fb52e416d95b" providerId="ADAL" clId="{8FF97809-1D6A-4231-9A9B-182852D74486}" dt="2023-01-20T17:41:46.739" v="121" actId="1076"/>
          <ac:spMkLst>
            <pc:docMk/>
            <pc:sldMk cId="932850976" sldId="291"/>
            <ac:spMk id="5" creationId="{8DDA65D9-2166-4E3D-AAB6-9D732EF5D567}"/>
          </ac:spMkLst>
        </pc:spChg>
        <pc:picChg chg="mod">
          <ac:chgData name="Lindsey G. Harris" userId="42c9b87e-2a51-463f-9015-fb52e416d95b" providerId="ADAL" clId="{8FF97809-1D6A-4231-9A9B-182852D74486}" dt="2023-01-20T20:58:34.868" v="607" actId="1076"/>
          <ac:picMkLst>
            <pc:docMk/>
            <pc:sldMk cId="932850976" sldId="291"/>
            <ac:picMk id="4" creationId="{63FAB623-0C33-4CB1-B16C-E3C4CBE7B110}"/>
          </ac:picMkLst>
        </pc:picChg>
      </pc:sldChg>
      <pc:sldChg chg="modSp add mod">
        <pc:chgData name="Lindsey G. Harris" userId="42c9b87e-2a51-463f-9015-fb52e416d95b" providerId="ADAL" clId="{8FF97809-1D6A-4231-9A9B-182852D74486}" dt="2023-01-20T20:51:15.509" v="485" actId="12"/>
        <pc:sldMkLst>
          <pc:docMk/>
          <pc:sldMk cId="1920111014" sldId="292"/>
        </pc:sldMkLst>
        <pc:spChg chg="mod">
          <ac:chgData name="Lindsey G. Harris" userId="42c9b87e-2a51-463f-9015-fb52e416d95b" providerId="ADAL" clId="{8FF97809-1D6A-4231-9A9B-182852D74486}" dt="2023-01-20T20:51:15.509" v="485" actId="12"/>
          <ac:spMkLst>
            <pc:docMk/>
            <pc:sldMk cId="1920111014" sldId="292"/>
            <ac:spMk id="3" creationId="{00000000-0000-0000-0000-000000000000}"/>
          </ac:spMkLst>
        </pc:spChg>
        <pc:spChg chg="mod">
          <ac:chgData name="Lindsey G. Harris" userId="42c9b87e-2a51-463f-9015-fb52e416d95b" providerId="ADAL" clId="{8FF97809-1D6A-4231-9A9B-182852D74486}" dt="2023-01-20T20:51:11.840" v="484" actId="12"/>
          <ac:spMkLst>
            <pc:docMk/>
            <pc:sldMk cId="1920111014" sldId="292"/>
            <ac:spMk id="4" creationId="{6577362A-3F84-EF81-6156-62E08FD0FFCF}"/>
          </ac:spMkLst>
        </pc:spChg>
      </pc:sldChg>
      <pc:sldChg chg="new del">
        <pc:chgData name="Lindsey G. Harris" userId="42c9b87e-2a51-463f-9015-fb52e416d95b" providerId="ADAL" clId="{8FF97809-1D6A-4231-9A9B-182852D74486}" dt="2023-01-20T20:51:37.454" v="491" actId="2696"/>
        <pc:sldMkLst>
          <pc:docMk/>
          <pc:sldMk cId="3781437815" sldId="293"/>
        </pc:sldMkLst>
      </pc:sldChg>
      <pc:sldChg chg="modSp add mod ord">
        <pc:chgData name="Lindsey G. Harris" userId="42c9b87e-2a51-463f-9015-fb52e416d95b" providerId="ADAL" clId="{8FF97809-1D6A-4231-9A9B-182852D74486}" dt="2023-01-20T20:51:44.360" v="493" actId="1076"/>
        <pc:sldMkLst>
          <pc:docMk/>
          <pc:sldMk cId="2128536031" sldId="294"/>
        </pc:sldMkLst>
        <pc:spChg chg="mod">
          <ac:chgData name="Lindsey G. Harris" userId="42c9b87e-2a51-463f-9015-fb52e416d95b" providerId="ADAL" clId="{8FF97809-1D6A-4231-9A9B-182852D74486}" dt="2023-01-20T20:51:42.071" v="492" actId="1076"/>
          <ac:spMkLst>
            <pc:docMk/>
            <pc:sldMk cId="2128536031" sldId="294"/>
            <ac:spMk id="14" creationId="{00000000-0000-0000-0000-000000000000}"/>
          </ac:spMkLst>
        </pc:spChg>
        <pc:picChg chg="mod">
          <ac:chgData name="Lindsey G. Harris" userId="42c9b87e-2a51-463f-9015-fb52e416d95b" providerId="ADAL" clId="{8FF97809-1D6A-4231-9A9B-182852D74486}" dt="2023-01-20T20:51:44.360" v="493" actId="1076"/>
          <ac:picMkLst>
            <pc:docMk/>
            <pc:sldMk cId="2128536031" sldId="294"/>
            <ac:picMk id="3" creationId="{C76737C1-A32D-3BF9-7D81-B74C94EB5007}"/>
          </ac:picMkLst>
        </pc:picChg>
      </pc:sldChg>
      <pc:sldChg chg="add">
        <pc:chgData name="Lindsey G. Harris" userId="42c9b87e-2a51-463f-9015-fb52e416d95b" providerId="ADAL" clId="{8FF97809-1D6A-4231-9A9B-182852D74486}" dt="2023-01-20T20:51:54.022" v="494"/>
        <pc:sldMkLst>
          <pc:docMk/>
          <pc:sldMk cId="3965807363" sldId="295"/>
        </pc:sldMkLst>
      </pc:sldChg>
      <pc:sldChg chg="modSp add mod">
        <pc:chgData name="Lindsey G. Harris" userId="42c9b87e-2a51-463f-9015-fb52e416d95b" providerId="ADAL" clId="{8FF97809-1D6A-4231-9A9B-182852D74486}" dt="2023-01-20T20:52:12.143" v="496" actId="1076"/>
        <pc:sldMkLst>
          <pc:docMk/>
          <pc:sldMk cId="223730991" sldId="296"/>
        </pc:sldMkLst>
        <pc:spChg chg="mod">
          <ac:chgData name="Lindsey G. Harris" userId="42c9b87e-2a51-463f-9015-fb52e416d95b" providerId="ADAL" clId="{8FF97809-1D6A-4231-9A9B-182852D74486}" dt="2023-01-20T20:52:12.143" v="496" actId="1076"/>
          <ac:spMkLst>
            <pc:docMk/>
            <pc:sldMk cId="223730991" sldId="296"/>
            <ac:spMk id="5" creationId="{00000000-0000-0000-0000-000000000000}"/>
          </ac:spMkLst>
        </pc:spChg>
      </pc:sldChg>
      <pc:sldChg chg="add">
        <pc:chgData name="Lindsey G. Harris" userId="42c9b87e-2a51-463f-9015-fb52e416d95b" providerId="ADAL" clId="{8FF97809-1D6A-4231-9A9B-182852D74486}" dt="2023-01-20T20:52:22.735" v="497"/>
        <pc:sldMkLst>
          <pc:docMk/>
          <pc:sldMk cId="2100208241" sldId="297"/>
        </pc:sldMkLst>
      </pc:sldChg>
      <pc:sldChg chg="add">
        <pc:chgData name="Lindsey G. Harris" userId="42c9b87e-2a51-463f-9015-fb52e416d95b" providerId="ADAL" clId="{8FF97809-1D6A-4231-9A9B-182852D74486}" dt="2023-01-20T20:52:31.948" v="498"/>
        <pc:sldMkLst>
          <pc:docMk/>
          <pc:sldMk cId="3354070835" sldId="298"/>
        </pc:sldMkLst>
      </pc:sldChg>
      <pc:sldChg chg="addSp delSp modSp add mod">
        <pc:chgData name="Lindsey G. Harris" userId="42c9b87e-2a51-463f-9015-fb52e416d95b" providerId="ADAL" clId="{8FF97809-1D6A-4231-9A9B-182852D74486}" dt="2023-02-03T19:46:41.746" v="2131" actId="1076"/>
        <pc:sldMkLst>
          <pc:docMk/>
          <pc:sldMk cId="3568532075" sldId="299"/>
        </pc:sldMkLst>
        <pc:spChg chg="add del mod">
          <ac:chgData name="Lindsey G. Harris" userId="42c9b87e-2a51-463f-9015-fb52e416d95b" providerId="ADAL" clId="{8FF97809-1D6A-4231-9A9B-182852D74486}" dt="2023-02-01T17:08:13.960" v="2055" actId="21"/>
          <ac:spMkLst>
            <pc:docMk/>
            <pc:sldMk cId="3568532075" sldId="299"/>
            <ac:spMk id="3" creationId="{ADC92486-8CCD-1911-6D9B-745715401D34}"/>
          </ac:spMkLst>
        </pc:spChg>
        <pc:spChg chg="del mod">
          <ac:chgData name="Lindsey G. Harris" userId="42c9b87e-2a51-463f-9015-fb52e416d95b" providerId="ADAL" clId="{8FF97809-1D6A-4231-9A9B-182852D74486}" dt="2023-02-01T17:08:06.992" v="2052" actId="21"/>
          <ac:spMkLst>
            <pc:docMk/>
            <pc:sldMk cId="3568532075" sldId="299"/>
            <ac:spMk id="6" creationId="{509FE5C9-6526-A6FF-DD9B-B3A6372399C4}"/>
          </ac:spMkLst>
        </pc:spChg>
        <pc:spChg chg="del">
          <ac:chgData name="Lindsey G. Harris" userId="42c9b87e-2a51-463f-9015-fb52e416d95b" providerId="ADAL" clId="{8FF97809-1D6A-4231-9A9B-182852D74486}" dt="2023-02-01T17:08:09.892" v="2053" actId="21"/>
          <ac:spMkLst>
            <pc:docMk/>
            <pc:sldMk cId="3568532075" sldId="299"/>
            <ac:spMk id="7" creationId="{095053C9-19BB-E81D-E161-FFF9A46981DF}"/>
          </ac:spMkLst>
        </pc:spChg>
        <pc:spChg chg="del">
          <ac:chgData name="Lindsey G. Harris" userId="42c9b87e-2a51-463f-9015-fb52e416d95b" providerId="ADAL" clId="{8FF97809-1D6A-4231-9A9B-182852D74486}" dt="2023-02-01T17:08:31.624" v="2062" actId="21"/>
          <ac:spMkLst>
            <pc:docMk/>
            <pc:sldMk cId="3568532075" sldId="299"/>
            <ac:spMk id="8" creationId="{65FA4092-EF2B-263A-C7DA-1F47151D000B}"/>
          </ac:spMkLst>
        </pc:spChg>
        <pc:spChg chg="del">
          <ac:chgData name="Lindsey G. Harris" userId="42c9b87e-2a51-463f-9015-fb52e416d95b" providerId="ADAL" clId="{8FF97809-1D6A-4231-9A9B-182852D74486}" dt="2023-02-01T17:08:37.764" v="2065" actId="21"/>
          <ac:spMkLst>
            <pc:docMk/>
            <pc:sldMk cId="3568532075" sldId="299"/>
            <ac:spMk id="10" creationId="{C5CCFC1F-1336-474C-CEBD-BD3815125173}"/>
          </ac:spMkLst>
        </pc:spChg>
        <pc:spChg chg="del">
          <ac:chgData name="Lindsey G. Harris" userId="42c9b87e-2a51-463f-9015-fb52e416d95b" providerId="ADAL" clId="{8FF97809-1D6A-4231-9A9B-182852D74486}" dt="2023-02-01T17:08:35.335" v="2064" actId="21"/>
          <ac:spMkLst>
            <pc:docMk/>
            <pc:sldMk cId="3568532075" sldId="299"/>
            <ac:spMk id="11" creationId="{4AA80220-9FF5-03F2-68DD-B22DA356CAF2}"/>
          </ac:spMkLst>
        </pc:spChg>
        <pc:spChg chg="add del mod">
          <ac:chgData name="Lindsey G. Harris" userId="42c9b87e-2a51-463f-9015-fb52e416d95b" providerId="ADAL" clId="{8FF97809-1D6A-4231-9A9B-182852D74486}" dt="2023-02-01T17:08:16.205" v="2057"/>
          <ac:spMkLst>
            <pc:docMk/>
            <pc:sldMk cId="3568532075" sldId="299"/>
            <ac:spMk id="12" creationId="{9AB11764-CB97-3FB4-455A-A939F6D05379}"/>
          </ac:spMkLst>
        </pc:spChg>
        <pc:picChg chg="del">
          <ac:chgData name="Lindsey G. Harris" userId="42c9b87e-2a51-463f-9015-fb52e416d95b" providerId="ADAL" clId="{8FF97809-1D6A-4231-9A9B-182852D74486}" dt="2023-02-01T17:08:03.025" v="2051" actId="21"/>
          <ac:picMkLst>
            <pc:docMk/>
            <pc:sldMk cId="3568532075" sldId="299"/>
            <ac:picMk id="4" creationId="{64C8F115-87E8-EEA9-419A-874DD69E11C2}"/>
          </ac:picMkLst>
        </pc:picChg>
        <pc:picChg chg="add mod">
          <ac:chgData name="Lindsey G. Harris" userId="42c9b87e-2a51-463f-9015-fb52e416d95b" providerId="ADAL" clId="{8FF97809-1D6A-4231-9A9B-182852D74486}" dt="2023-02-03T19:46:41.746" v="2131" actId="1076"/>
          <ac:picMkLst>
            <pc:docMk/>
            <pc:sldMk cId="3568532075" sldId="299"/>
            <ac:picMk id="14" creationId="{87D4F020-E16F-A567-A568-3D5445A3C6BE}"/>
          </ac:picMkLst>
        </pc:picChg>
      </pc:sldChg>
      <pc:sldChg chg="modSp add mod">
        <pc:chgData name="Lindsey G. Harris" userId="42c9b87e-2a51-463f-9015-fb52e416d95b" providerId="ADAL" clId="{8FF97809-1D6A-4231-9A9B-182852D74486}" dt="2023-02-01T17:09:15.522" v="2075" actId="14100"/>
        <pc:sldMkLst>
          <pc:docMk/>
          <pc:sldMk cId="55422818" sldId="300"/>
        </pc:sldMkLst>
        <pc:spChg chg="mod">
          <ac:chgData name="Lindsey G. Harris" userId="42c9b87e-2a51-463f-9015-fb52e416d95b" providerId="ADAL" clId="{8FF97809-1D6A-4231-9A9B-182852D74486}" dt="2023-02-01T16:12:52.360" v="2040" actId="1076"/>
          <ac:spMkLst>
            <pc:docMk/>
            <pc:sldMk cId="55422818" sldId="300"/>
            <ac:spMk id="2" creationId="{00000000-0000-0000-0000-000000000000}"/>
          </ac:spMkLst>
        </pc:spChg>
        <pc:spChg chg="mod">
          <ac:chgData name="Lindsey G. Harris" userId="42c9b87e-2a51-463f-9015-fb52e416d95b" providerId="ADAL" clId="{8FF97809-1D6A-4231-9A9B-182852D74486}" dt="2023-02-01T17:08:58.918" v="2070" actId="1076"/>
          <ac:spMkLst>
            <pc:docMk/>
            <pc:sldMk cId="55422818" sldId="300"/>
            <ac:spMk id="5" creationId="{00000000-0000-0000-0000-000000000000}"/>
          </ac:spMkLst>
        </pc:spChg>
        <pc:spChg chg="mod">
          <ac:chgData name="Lindsey G. Harris" userId="42c9b87e-2a51-463f-9015-fb52e416d95b" providerId="ADAL" clId="{8FF97809-1D6A-4231-9A9B-182852D74486}" dt="2023-02-01T17:09:05.787" v="2072" actId="1076"/>
          <ac:spMkLst>
            <pc:docMk/>
            <pc:sldMk cId="55422818" sldId="300"/>
            <ac:spMk id="8" creationId="{65FA4092-EF2B-263A-C7DA-1F47151D000B}"/>
          </ac:spMkLst>
        </pc:spChg>
        <pc:spChg chg="mod">
          <ac:chgData name="Lindsey G. Harris" userId="42c9b87e-2a51-463f-9015-fb52e416d95b" providerId="ADAL" clId="{8FF97809-1D6A-4231-9A9B-182852D74486}" dt="2023-02-01T17:09:12.838" v="2074" actId="1076"/>
          <ac:spMkLst>
            <pc:docMk/>
            <pc:sldMk cId="55422818" sldId="300"/>
            <ac:spMk id="10" creationId="{C5CCFC1F-1336-474C-CEBD-BD3815125173}"/>
          </ac:spMkLst>
        </pc:spChg>
        <pc:spChg chg="mod">
          <ac:chgData name="Lindsey G. Harris" userId="42c9b87e-2a51-463f-9015-fb52e416d95b" providerId="ADAL" clId="{8FF97809-1D6A-4231-9A9B-182852D74486}" dt="2023-02-01T17:09:09.656" v="2073" actId="1076"/>
          <ac:spMkLst>
            <pc:docMk/>
            <pc:sldMk cId="55422818" sldId="300"/>
            <ac:spMk id="11" creationId="{4AA80220-9FF5-03F2-68DD-B22DA356CAF2}"/>
          </ac:spMkLst>
        </pc:spChg>
        <pc:picChg chg="mod">
          <ac:chgData name="Lindsey G. Harris" userId="42c9b87e-2a51-463f-9015-fb52e416d95b" providerId="ADAL" clId="{8FF97809-1D6A-4231-9A9B-182852D74486}" dt="2023-02-01T17:09:01.804" v="2071" actId="14100"/>
          <ac:picMkLst>
            <pc:docMk/>
            <pc:sldMk cId="55422818" sldId="300"/>
            <ac:picMk id="4" creationId="{ED9A03B6-46EE-3B4A-5E7F-1194954ED7D8}"/>
          </ac:picMkLst>
        </pc:picChg>
        <pc:picChg chg="mod">
          <ac:chgData name="Lindsey G. Harris" userId="42c9b87e-2a51-463f-9015-fb52e416d95b" providerId="ADAL" clId="{8FF97809-1D6A-4231-9A9B-182852D74486}" dt="2023-02-01T17:09:15.522" v="2075" actId="14100"/>
          <ac:picMkLst>
            <pc:docMk/>
            <pc:sldMk cId="55422818" sldId="300"/>
            <ac:picMk id="12" creationId="{127C5929-3C83-8DF0-332B-AA7DDFFA61E2}"/>
          </ac:picMkLst>
        </pc:picChg>
      </pc:sldChg>
      <pc:sldChg chg="modSp add mod">
        <pc:chgData name="Lindsey G. Harris" userId="42c9b87e-2a51-463f-9015-fb52e416d95b" providerId="ADAL" clId="{8FF97809-1D6A-4231-9A9B-182852D74486}" dt="2023-02-10T20:40:57.564" v="2141" actId="20577"/>
        <pc:sldMkLst>
          <pc:docMk/>
          <pc:sldMk cId="131347684" sldId="301"/>
        </pc:sldMkLst>
        <pc:spChg chg="mod">
          <ac:chgData name="Lindsey G. Harris" userId="42c9b87e-2a51-463f-9015-fb52e416d95b" providerId="ADAL" clId="{8FF97809-1D6A-4231-9A9B-182852D74486}" dt="2023-02-10T20:40:57.564" v="2141" actId="20577"/>
          <ac:spMkLst>
            <pc:docMk/>
            <pc:sldMk cId="131347684" sldId="301"/>
            <ac:spMk id="2" creationId="{00000000-0000-0000-0000-000000000000}"/>
          </ac:spMkLst>
        </pc:spChg>
        <pc:spChg chg="mod">
          <ac:chgData name="Lindsey G. Harris" userId="42c9b87e-2a51-463f-9015-fb52e416d95b" providerId="ADAL" clId="{8FF97809-1D6A-4231-9A9B-182852D74486}" dt="2023-02-01T17:10:58.220" v="2112" actId="1076"/>
          <ac:spMkLst>
            <pc:docMk/>
            <pc:sldMk cId="131347684" sldId="301"/>
            <ac:spMk id="5" creationId="{00000000-0000-0000-0000-000000000000}"/>
          </ac:spMkLst>
        </pc:spChg>
      </pc:sldChg>
      <pc:sldChg chg="modSp add mod">
        <pc:chgData name="Lindsey G. Harris" userId="42c9b87e-2a51-463f-9015-fb52e416d95b" providerId="ADAL" clId="{8FF97809-1D6A-4231-9A9B-182852D74486}" dt="2023-02-01T17:11:26.866" v="2122" actId="1076"/>
        <pc:sldMkLst>
          <pc:docMk/>
          <pc:sldMk cId="2754139414" sldId="302"/>
        </pc:sldMkLst>
        <pc:spChg chg="mod">
          <ac:chgData name="Lindsey G. Harris" userId="42c9b87e-2a51-463f-9015-fb52e416d95b" providerId="ADAL" clId="{8FF97809-1D6A-4231-9A9B-182852D74486}" dt="2023-02-01T17:11:06.174" v="2114" actId="1076"/>
          <ac:spMkLst>
            <pc:docMk/>
            <pc:sldMk cId="2754139414" sldId="302"/>
            <ac:spMk id="2" creationId="{00000000-0000-0000-0000-000000000000}"/>
          </ac:spMkLst>
        </pc:spChg>
        <pc:spChg chg="mod">
          <ac:chgData name="Lindsey G. Harris" userId="42c9b87e-2a51-463f-9015-fb52e416d95b" providerId="ADAL" clId="{8FF97809-1D6A-4231-9A9B-182852D74486}" dt="2023-02-01T17:11:07.892" v="2115" actId="1076"/>
          <ac:spMkLst>
            <pc:docMk/>
            <pc:sldMk cId="2754139414" sldId="302"/>
            <ac:spMk id="5" creationId="{00000000-0000-0000-0000-000000000000}"/>
          </ac:spMkLst>
        </pc:spChg>
        <pc:spChg chg="mod">
          <ac:chgData name="Lindsey G. Harris" userId="42c9b87e-2a51-463f-9015-fb52e416d95b" providerId="ADAL" clId="{8FF97809-1D6A-4231-9A9B-182852D74486}" dt="2023-02-01T17:11:13.049" v="2117" actId="1076"/>
          <ac:spMkLst>
            <pc:docMk/>
            <pc:sldMk cId="2754139414" sldId="302"/>
            <ac:spMk id="6" creationId="{A375E726-EED4-D942-D2AC-A7B256BE1949}"/>
          </ac:spMkLst>
        </pc:spChg>
        <pc:spChg chg="mod">
          <ac:chgData name="Lindsey G. Harris" userId="42c9b87e-2a51-463f-9015-fb52e416d95b" providerId="ADAL" clId="{8FF97809-1D6A-4231-9A9B-182852D74486}" dt="2023-02-01T17:11:26.866" v="2122" actId="1076"/>
          <ac:spMkLst>
            <pc:docMk/>
            <pc:sldMk cId="2754139414" sldId="302"/>
            <ac:spMk id="7" creationId="{286CC918-E77B-BDE3-E0A8-BE244CFB9A36}"/>
          </ac:spMkLst>
        </pc:spChg>
        <pc:picChg chg="mod">
          <ac:chgData name="Lindsey G. Harris" userId="42c9b87e-2a51-463f-9015-fb52e416d95b" providerId="ADAL" clId="{8FF97809-1D6A-4231-9A9B-182852D74486}" dt="2023-02-01T17:11:25.052" v="2121" actId="1076"/>
          <ac:picMkLst>
            <pc:docMk/>
            <pc:sldMk cId="2754139414" sldId="302"/>
            <ac:picMk id="4" creationId="{2B0EE0BF-B5F4-B627-BD0E-A97662378E47}"/>
          </ac:picMkLst>
        </pc:picChg>
      </pc:sldChg>
      <pc:sldChg chg="addSp delSp modSp add mod">
        <pc:chgData name="Lindsey G. Harris" userId="42c9b87e-2a51-463f-9015-fb52e416d95b" providerId="ADAL" clId="{8FF97809-1D6A-4231-9A9B-182852D74486}" dt="2023-01-24T20:56:42.745" v="1546" actId="1076"/>
        <pc:sldMkLst>
          <pc:docMk/>
          <pc:sldMk cId="4709231" sldId="303"/>
        </pc:sldMkLst>
        <pc:spChg chg="del">
          <ac:chgData name="Lindsey G. Harris" userId="42c9b87e-2a51-463f-9015-fb52e416d95b" providerId="ADAL" clId="{8FF97809-1D6A-4231-9A9B-182852D74486}" dt="2023-01-24T15:29:31.435" v="1509" actId="21"/>
          <ac:spMkLst>
            <pc:docMk/>
            <pc:sldMk cId="4709231" sldId="303"/>
            <ac:spMk id="2" creationId="{B3D3B675-8E15-2AA4-B055-B30B3DD43724}"/>
          </ac:spMkLst>
        </pc:spChg>
        <pc:spChg chg="add mod">
          <ac:chgData name="Lindsey G. Harris" userId="42c9b87e-2a51-463f-9015-fb52e416d95b" providerId="ADAL" clId="{8FF97809-1D6A-4231-9A9B-182852D74486}" dt="2023-01-24T15:32:01.005" v="1534" actId="1076"/>
          <ac:spMkLst>
            <pc:docMk/>
            <pc:sldMk cId="4709231" sldId="303"/>
            <ac:spMk id="6" creationId="{A1A1606A-C4CC-7F89-C91D-148D63C3558D}"/>
          </ac:spMkLst>
        </pc:spChg>
        <pc:picChg chg="del">
          <ac:chgData name="Lindsey G. Harris" userId="42c9b87e-2a51-463f-9015-fb52e416d95b" providerId="ADAL" clId="{8FF97809-1D6A-4231-9A9B-182852D74486}" dt="2023-01-24T15:29:34.892" v="1510" actId="21"/>
          <ac:picMkLst>
            <pc:docMk/>
            <pc:sldMk cId="4709231" sldId="303"/>
            <ac:picMk id="5" creationId="{FD49DE4D-86AC-5556-6AE9-A8E8FD5EECF6}"/>
          </ac:picMkLst>
        </pc:picChg>
        <pc:picChg chg="add mod">
          <ac:chgData name="Lindsey G. Harris" userId="42c9b87e-2a51-463f-9015-fb52e416d95b" providerId="ADAL" clId="{8FF97809-1D6A-4231-9A9B-182852D74486}" dt="2023-01-24T20:56:42.745" v="1546" actId="1076"/>
          <ac:picMkLst>
            <pc:docMk/>
            <pc:sldMk cId="4709231" sldId="303"/>
            <ac:picMk id="8" creationId="{6A3D7259-25C4-80BE-F1F8-ED66FDC6CF76}"/>
          </ac:picMkLst>
        </pc:picChg>
      </pc:sldChg>
      <pc:sldChg chg="add del">
        <pc:chgData name="Lindsey G. Harris" userId="42c9b87e-2a51-463f-9015-fb52e416d95b" providerId="ADAL" clId="{8FF97809-1D6A-4231-9A9B-182852D74486}" dt="2023-01-25T17:47:29.972" v="1663"/>
        <pc:sldMkLst>
          <pc:docMk/>
          <pc:sldMk cId="1176317074" sldId="304"/>
        </pc:sldMkLst>
      </pc:sldChg>
      <pc:sldChg chg="addSp delSp modSp add mod">
        <pc:chgData name="Lindsey G. Harris" userId="42c9b87e-2a51-463f-9015-fb52e416d95b" providerId="ADAL" clId="{8FF97809-1D6A-4231-9A9B-182852D74486}" dt="2023-02-03T19:34:00.034" v="2130" actId="14100"/>
        <pc:sldMkLst>
          <pc:docMk/>
          <pc:sldMk cId="2342380128" sldId="306"/>
        </pc:sldMkLst>
        <pc:picChg chg="add del mod">
          <ac:chgData name="Lindsey G. Harris" userId="42c9b87e-2a51-463f-9015-fb52e416d95b" providerId="ADAL" clId="{8FF97809-1D6A-4231-9A9B-182852D74486}" dt="2023-02-03T19:33:32.776" v="2125" actId="21"/>
          <ac:picMkLst>
            <pc:docMk/>
            <pc:sldMk cId="2342380128" sldId="306"/>
            <ac:picMk id="2" creationId="{52524312-86CF-C1A3-F67C-F78B5C70A1D8}"/>
          </ac:picMkLst>
        </pc:picChg>
        <pc:picChg chg="del">
          <ac:chgData name="Lindsey G. Harris" userId="42c9b87e-2a51-463f-9015-fb52e416d95b" providerId="ADAL" clId="{8FF97809-1D6A-4231-9A9B-182852D74486}" dt="2023-02-03T19:33:26.960" v="2123" actId="21"/>
          <ac:picMkLst>
            <pc:docMk/>
            <pc:sldMk cId="2342380128" sldId="306"/>
            <ac:picMk id="3" creationId="{F4E10493-C154-45FC-24D6-BE8A384F2250}"/>
          </ac:picMkLst>
        </pc:picChg>
        <pc:picChg chg="add mod">
          <ac:chgData name="Lindsey G. Harris" userId="42c9b87e-2a51-463f-9015-fb52e416d95b" providerId="ADAL" clId="{8FF97809-1D6A-4231-9A9B-182852D74486}" dt="2023-02-03T19:34:00.034" v="2130" actId="14100"/>
          <ac:picMkLst>
            <pc:docMk/>
            <pc:sldMk cId="2342380128" sldId="306"/>
            <ac:picMk id="6" creationId="{7A201D21-80E8-4EEE-FCFC-294D11CEA7FC}"/>
          </ac:picMkLst>
        </pc:picChg>
      </pc:sldChg>
      <pc:sldChg chg="addSp delSp modSp add mod modNotesTx">
        <pc:chgData name="Lindsey G. Harris" userId="42c9b87e-2a51-463f-9015-fb52e416d95b" providerId="ADAL" clId="{8FF97809-1D6A-4231-9A9B-182852D74486}" dt="2023-03-02T14:43:28.325" v="2145"/>
        <pc:sldMkLst>
          <pc:docMk/>
          <pc:sldMk cId="1863629181" sldId="307"/>
        </pc:sldMkLst>
        <pc:spChg chg="mod">
          <ac:chgData name="Lindsey G. Harris" userId="42c9b87e-2a51-463f-9015-fb52e416d95b" providerId="ADAL" clId="{8FF97809-1D6A-4231-9A9B-182852D74486}" dt="2023-03-02T14:43:28.325" v="2145"/>
          <ac:spMkLst>
            <pc:docMk/>
            <pc:sldMk cId="1863629181" sldId="307"/>
            <ac:spMk id="6" creationId="{44A1FDC9-B3B8-4E69-9711-75987B84D3C3}"/>
          </ac:spMkLst>
        </pc:spChg>
        <pc:spChg chg="add del mod">
          <ac:chgData name="Lindsey G. Harris" userId="42c9b87e-2a51-463f-9015-fb52e416d95b" providerId="ADAL" clId="{8FF97809-1D6A-4231-9A9B-182852D74486}" dt="2023-01-31T18:55:32.815" v="1849" actId="21"/>
          <ac:spMkLst>
            <pc:docMk/>
            <pc:sldMk cId="1863629181" sldId="307"/>
            <ac:spMk id="8" creationId="{D159CFA8-4155-9921-5D24-481F5627C842}"/>
          </ac:spMkLst>
        </pc:spChg>
        <pc:spChg chg="del">
          <ac:chgData name="Lindsey G. Harris" userId="42c9b87e-2a51-463f-9015-fb52e416d95b" providerId="ADAL" clId="{8FF97809-1D6A-4231-9A9B-182852D74486}" dt="2023-01-31T18:55:19.866" v="1846" actId="21"/>
          <ac:spMkLst>
            <pc:docMk/>
            <pc:sldMk cId="1863629181" sldId="307"/>
            <ac:spMk id="10" creationId="{1EFD6188-B55C-2890-C2A0-742BFCA9DEB8}"/>
          </ac:spMkLst>
        </pc:spChg>
        <pc:spChg chg="mod">
          <ac:chgData name="Lindsey G. Harris" userId="42c9b87e-2a51-463f-9015-fb52e416d95b" providerId="ADAL" clId="{8FF97809-1D6A-4231-9A9B-182852D74486}" dt="2023-01-31T18:56:28.378" v="1855" actId="13926"/>
          <ac:spMkLst>
            <pc:docMk/>
            <pc:sldMk cId="1863629181" sldId="307"/>
            <ac:spMk id="11" creationId="{498D7C01-412E-7CCB-26BB-17D4CA572452}"/>
          </ac:spMkLst>
        </pc:spChg>
        <pc:spChg chg="add del mod">
          <ac:chgData name="Lindsey G. Harris" userId="42c9b87e-2a51-463f-9015-fb52e416d95b" providerId="ADAL" clId="{8FF97809-1D6A-4231-9A9B-182852D74486}" dt="2023-01-31T18:55:44.707" v="1852" actId="21"/>
          <ac:spMkLst>
            <pc:docMk/>
            <pc:sldMk cId="1863629181" sldId="307"/>
            <ac:spMk id="12" creationId="{7187F097-DDA6-4144-BE29-EDF070869E15}"/>
          </ac:spMkLst>
        </pc:spChg>
        <pc:spChg chg="add mod">
          <ac:chgData name="Lindsey G. Harris" userId="42c9b87e-2a51-463f-9015-fb52e416d95b" providerId="ADAL" clId="{8FF97809-1D6A-4231-9A9B-182852D74486}" dt="2023-01-31T18:55:49.279" v="1854" actId="1076"/>
          <ac:spMkLst>
            <pc:docMk/>
            <pc:sldMk cId="1863629181" sldId="307"/>
            <ac:spMk id="13" creationId="{642D5C57-77EA-F604-2B19-E33642566CB7}"/>
          </ac:spMkLst>
        </pc:spChg>
        <pc:graphicFrameChg chg="mod">
          <ac:chgData name="Lindsey G. Harris" userId="42c9b87e-2a51-463f-9015-fb52e416d95b" providerId="ADAL" clId="{8FF97809-1D6A-4231-9A9B-182852D74486}" dt="2023-01-31T18:55:27.212" v="1848"/>
          <ac:graphicFrameMkLst>
            <pc:docMk/>
            <pc:sldMk cId="1863629181" sldId="307"/>
            <ac:graphicFrameMk id="9" creationId="{DC541987-A86B-4EF4-9AEE-BB9D6F9839DD}"/>
          </ac:graphicFrameMkLst>
        </pc:graphicFrameChg>
      </pc:sldChg>
      <pc:sldChg chg="addSp delSp modSp add mod modNotesTx">
        <pc:chgData name="Lindsey G. Harris" userId="42c9b87e-2a51-463f-9015-fb52e416d95b" providerId="ADAL" clId="{8FF97809-1D6A-4231-9A9B-182852D74486}" dt="2023-02-08T17:31:38.012" v="2139" actId="20577"/>
        <pc:sldMkLst>
          <pc:docMk/>
          <pc:sldMk cId="162247914" sldId="308"/>
        </pc:sldMkLst>
        <pc:spChg chg="del mod">
          <ac:chgData name="Lindsey G. Harris" userId="42c9b87e-2a51-463f-9015-fb52e416d95b" providerId="ADAL" clId="{8FF97809-1D6A-4231-9A9B-182852D74486}" dt="2023-01-31T18:58:12.758" v="1868" actId="21"/>
          <ac:spMkLst>
            <pc:docMk/>
            <pc:sldMk cId="162247914" sldId="308"/>
            <ac:spMk id="3" creationId="{500153F0-2964-6995-E9CC-5996127EDE7C}"/>
          </ac:spMkLst>
        </pc:spChg>
        <pc:spChg chg="add mod">
          <ac:chgData name="Lindsey G. Harris" userId="42c9b87e-2a51-463f-9015-fb52e416d95b" providerId="ADAL" clId="{8FF97809-1D6A-4231-9A9B-182852D74486}" dt="2023-01-31T18:59:55.446" v="1962" actId="948"/>
          <ac:spMkLst>
            <pc:docMk/>
            <pc:sldMk cId="162247914" sldId="308"/>
            <ac:spMk id="4" creationId="{E81D7D0B-A5CE-355E-2AB5-37369E3BF946}"/>
          </ac:spMkLst>
        </pc:spChg>
        <pc:spChg chg="add del mod">
          <ac:chgData name="Lindsey G. Harris" userId="42c9b87e-2a51-463f-9015-fb52e416d95b" providerId="ADAL" clId="{8FF97809-1D6A-4231-9A9B-182852D74486}" dt="2023-01-31T18:59:02.127" v="1952"/>
          <ac:spMkLst>
            <pc:docMk/>
            <pc:sldMk cId="162247914" sldId="308"/>
            <ac:spMk id="6" creationId="{E53ED39C-3C99-4F27-0189-495187B18D9B}"/>
          </ac:spMkLst>
        </pc:spChg>
      </pc:sldChg>
      <pc:sldChg chg="modSp add mod modNotesTx">
        <pc:chgData name="Lindsey G. Harris" userId="42c9b87e-2a51-463f-9015-fb52e416d95b" providerId="ADAL" clId="{8FF97809-1D6A-4231-9A9B-182852D74486}" dt="2023-02-08T17:31:29.568" v="2136" actId="20577"/>
        <pc:sldMkLst>
          <pc:docMk/>
          <pc:sldMk cId="1472631424" sldId="309"/>
        </pc:sldMkLst>
        <pc:spChg chg="mod">
          <ac:chgData name="Lindsey G. Harris" userId="42c9b87e-2a51-463f-9015-fb52e416d95b" providerId="ADAL" clId="{8FF97809-1D6A-4231-9A9B-182852D74486}" dt="2023-02-01T15:56:17.331" v="1976" actId="27636"/>
          <ac:spMkLst>
            <pc:docMk/>
            <pc:sldMk cId="1472631424" sldId="309"/>
            <ac:spMk id="2" creationId="{A57475C8-F033-431B-9242-BF5D3DEFFA3A}"/>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65F59-E9B1-45E4-A5A6-725AE8D6B61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C3ACE70-E34B-49D8-869A-52103AAA4703}">
      <dgm:prSet/>
      <dgm:spPr/>
      <dgm:t>
        <a:bodyPr/>
        <a:lstStyle/>
        <a:p>
          <a:pPr>
            <a:defRPr cap="all"/>
          </a:pPr>
          <a:r>
            <a:rPr lang="en-US"/>
            <a:t>Graduation Requirements</a:t>
          </a:r>
        </a:p>
      </dgm:t>
    </dgm:pt>
    <dgm:pt modelId="{E693C33E-AC88-4DE4-9BE4-2871238962BA}" type="parTrans" cxnId="{79A842A5-0E68-4F63-901E-6B282DFB69A1}">
      <dgm:prSet/>
      <dgm:spPr/>
      <dgm:t>
        <a:bodyPr/>
        <a:lstStyle/>
        <a:p>
          <a:endParaRPr lang="en-US"/>
        </a:p>
      </dgm:t>
    </dgm:pt>
    <dgm:pt modelId="{25B54B97-DFCD-40F3-9DC8-9A8467CAAB85}" type="sibTrans" cxnId="{79A842A5-0E68-4F63-901E-6B282DFB69A1}">
      <dgm:prSet/>
      <dgm:spPr/>
      <dgm:t>
        <a:bodyPr/>
        <a:lstStyle/>
        <a:p>
          <a:endParaRPr lang="en-US"/>
        </a:p>
      </dgm:t>
    </dgm:pt>
    <dgm:pt modelId="{8E90693E-D73A-4A6C-8BC9-95937F6E2F40}">
      <dgm:prSet/>
      <dgm:spPr/>
      <dgm:t>
        <a:bodyPr/>
        <a:lstStyle/>
        <a:p>
          <a:pPr>
            <a:defRPr cap="all"/>
          </a:pPr>
          <a:r>
            <a:rPr lang="en-US"/>
            <a:t>Understanding Academic Recommendations    for Next School Year</a:t>
          </a:r>
        </a:p>
      </dgm:t>
    </dgm:pt>
    <dgm:pt modelId="{733FC9A6-A846-42DA-864C-BA062A87A6F3}" type="parTrans" cxnId="{F6236632-AC89-4F4B-9B09-ABC6FBA58070}">
      <dgm:prSet/>
      <dgm:spPr/>
      <dgm:t>
        <a:bodyPr/>
        <a:lstStyle/>
        <a:p>
          <a:endParaRPr lang="en-US"/>
        </a:p>
      </dgm:t>
    </dgm:pt>
    <dgm:pt modelId="{DAAF023B-5098-4EB0-B1BB-486AEDEDF64B}" type="sibTrans" cxnId="{F6236632-AC89-4F4B-9B09-ABC6FBA58070}">
      <dgm:prSet/>
      <dgm:spPr/>
      <dgm:t>
        <a:bodyPr/>
        <a:lstStyle/>
        <a:p>
          <a:endParaRPr lang="en-US"/>
        </a:p>
      </dgm:t>
    </dgm:pt>
    <dgm:pt modelId="{AE050230-0AAD-4898-B8C9-47BD0135F756}">
      <dgm:prSet/>
      <dgm:spPr/>
      <dgm:t>
        <a:bodyPr/>
        <a:lstStyle/>
        <a:p>
          <a:pPr>
            <a:defRPr cap="all"/>
          </a:pPr>
          <a:r>
            <a:rPr lang="en-US"/>
            <a:t>Special Programs</a:t>
          </a:r>
        </a:p>
      </dgm:t>
    </dgm:pt>
    <dgm:pt modelId="{1C9C1932-9112-41FC-A335-4033EF3E9416}" type="parTrans" cxnId="{FD6D0385-EF01-47E3-9A57-86B38841826B}">
      <dgm:prSet/>
      <dgm:spPr/>
      <dgm:t>
        <a:bodyPr/>
        <a:lstStyle/>
        <a:p>
          <a:endParaRPr lang="en-US"/>
        </a:p>
      </dgm:t>
    </dgm:pt>
    <dgm:pt modelId="{AFA91157-D811-4A5C-8674-1449E36FE378}" type="sibTrans" cxnId="{FD6D0385-EF01-47E3-9A57-86B38841826B}">
      <dgm:prSet/>
      <dgm:spPr/>
      <dgm:t>
        <a:bodyPr/>
        <a:lstStyle/>
        <a:p>
          <a:endParaRPr lang="en-US"/>
        </a:p>
      </dgm:t>
    </dgm:pt>
    <dgm:pt modelId="{B6DB8F42-3F84-450E-AC57-3C4F3AD4296B}">
      <dgm:prSet/>
      <dgm:spPr/>
      <dgm:t>
        <a:bodyPr/>
        <a:lstStyle/>
        <a:p>
          <a:pPr>
            <a:defRPr cap="all"/>
          </a:pPr>
          <a:r>
            <a:rPr lang="en-US"/>
            <a:t>Elective Registration</a:t>
          </a:r>
        </a:p>
      </dgm:t>
    </dgm:pt>
    <dgm:pt modelId="{73A2F9F1-DEAB-4E44-A7F6-95C8CC7A7B21}" type="parTrans" cxnId="{5422A8FC-F125-4BBA-8ACF-FA7872AAA54B}">
      <dgm:prSet/>
      <dgm:spPr/>
      <dgm:t>
        <a:bodyPr/>
        <a:lstStyle/>
        <a:p>
          <a:endParaRPr lang="en-US"/>
        </a:p>
      </dgm:t>
    </dgm:pt>
    <dgm:pt modelId="{F3585B79-AC98-4AD5-B263-65AEC27FDEBD}" type="sibTrans" cxnId="{5422A8FC-F125-4BBA-8ACF-FA7872AAA54B}">
      <dgm:prSet/>
      <dgm:spPr/>
      <dgm:t>
        <a:bodyPr/>
        <a:lstStyle/>
        <a:p>
          <a:endParaRPr lang="en-US"/>
        </a:p>
      </dgm:t>
    </dgm:pt>
    <dgm:pt modelId="{C0961E63-EE59-4039-B3F8-47AE549A2BFB}">
      <dgm:prSet/>
      <dgm:spPr/>
      <dgm:t>
        <a:bodyPr/>
        <a:lstStyle/>
        <a:p>
          <a:pPr>
            <a:defRPr cap="all"/>
          </a:pPr>
          <a:r>
            <a:rPr lang="en-US"/>
            <a:t>Bridge Bill</a:t>
          </a:r>
        </a:p>
      </dgm:t>
    </dgm:pt>
    <dgm:pt modelId="{A53C820A-EE4C-48A0-A63F-3EBD88FFE331}" type="parTrans" cxnId="{001E4656-F55F-4AF3-81D3-BE8801435DD5}">
      <dgm:prSet/>
      <dgm:spPr/>
      <dgm:t>
        <a:bodyPr/>
        <a:lstStyle/>
        <a:p>
          <a:endParaRPr lang="en-US"/>
        </a:p>
      </dgm:t>
    </dgm:pt>
    <dgm:pt modelId="{7530B1F1-CD9A-4625-A7E4-B7666629C0DC}" type="sibTrans" cxnId="{001E4656-F55F-4AF3-81D3-BE8801435DD5}">
      <dgm:prSet/>
      <dgm:spPr/>
      <dgm:t>
        <a:bodyPr/>
        <a:lstStyle/>
        <a:p>
          <a:endParaRPr lang="en-US"/>
        </a:p>
      </dgm:t>
    </dgm:pt>
    <dgm:pt modelId="{7F4730DB-A7B1-4B3E-8B63-234ED86967A6}">
      <dgm:prSet/>
      <dgm:spPr/>
      <dgm:t>
        <a:bodyPr/>
        <a:lstStyle/>
        <a:p>
          <a:pPr>
            <a:defRPr cap="all"/>
          </a:pPr>
          <a:r>
            <a:rPr lang="en-US"/>
            <a:t>Health Survey</a:t>
          </a:r>
        </a:p>
      </dgm:t>
    </dgm:pt>
    <dgm:pt modelId="{529F385F-60F0-49A3-9ADA-A0B24D63838E}" type="parTrans" cxnId="{2AC47B50-BACB-4A23-A19B-9ABC71A5E03F}">
      <dgm:prSet/>
      <dgm:spPr/>
      <dgm:t>
        <a:bodyPr/>
        <a:lstStyle/>
        <a:p>
          <a:endParaRPr lang="en-US"/>
        </a:p>
      </dgm:t>
    </dgm:pt>
    <dgm:pt modelId="{5432ACB1-FA59-4587-9E8A-A5A85D26F81E}" type="sibTrans" cxnId="{2AC47B50-BACB-4A23-A19B-9ABC71A5E03F}">
      <dgm:prSet/>
      <dgm:spPr/>
      <dgm:t>
        <a:bodyPr/>
        <a:lstStyle/>
        <a:p>
          <a:endParaRPr lang="en-US"/>
        </a:p>
      </dgm:t>
    </dgm:pt>
    <dgm:pt modelId="{44A053A6-7CD4-44E1-9EA9-6CAD14C74C5A}" type="pres">
      <dgm:prSet presAssocID="{D5165F59-E9B1-45E4-A5A6-725AE8D6B61F}" presName="root" presStyleCnt="0">
        <dgm:presLayoutVars>
          <dgm:dir/>
          <dgm:resizeHandles val="exact"/>
        </dgm:presLayoutVars>
      </dgm:prSet>
      <dgm:spPr/>
    </dgm:pt>
    <dgm:pt modelId="{68641252-4911-42FC-8A1C-210B7F4592AF}" type="pres">
      <dgm:prSet presAssocID="{7C3ACE70-E34B-49D8-869A-52103AAA4703}" presName="compNode" presStyleCnt="0"/>
      <dgm:spPr/>
    </dgm:pt>
    <dgm:pt modelId="{CF4B2197-3D9D-47A2-A6B8-862C68D048CB}" type="pres">
      <dgm:prSet presAssocID="{7C3ACE70-E34B-49D8-869A-52103AAA4703}" presName="iconBgRect" presStyleLbl="bgShp" presStyleIdx="0" presStyleCnt="6"/>
      <dgm:spPr>
        <a:prstGeom prst="round2DiagRect">
          <a:avLst>
            <a:gd name="adj1" fmla="val 29727"/>
            <a:gd name="adj2" fmla="val 0"/>
          </a:avLst>
        </a:prstGeom>
      </dgm:spPr>
    </dgm:pt>
    <dgm:pt modelId="{814E5BEA-01F3-4899-A0D9-FC1349BA8549}" type="pres">
      <dgm:prSet presAssocID="{7C3ACE70-E34B-49D8-869A-52103AAA470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ertificate"/>
        </a:ext>
      </dgm:extLst>
    </dgm:pt>
    <dgm:pt modelId="{19232B9B-E948-42CE-8DFA-326697F1D85A}" type="pres">
      <dgm:prSet presAssocID="{7C3ACE70-E34B-49D8-869A-52103AAA4703}" presName="spaceRect" presStyleCnt="0"/>
      <dgm:spPr/>
    </dgm:pt>
    <dgm:pt modelId="{ADC38F16-DA88-40E4-8166-9733F2A9CC73}" type="pres">
      <dgm:prSet presAssocID="{7C3ACE70-E34B-49D8-869A-52103AAA4703}" presName="textRect" presStyleLbl="revTx" presStyleIdx="0" presStyleCnt="6">
        <dgm:presLayoutVars>
          <dgm:chMax val="1"/>
          <dgm:chPref val="1"/>
        </dgm:presLayoutVars>
      </dgm:prSet>
      <dgm:spPr/>
    </dgm:pt>
    <dgm:pt modelId="{E084A803-AD12-4CAF-BFAE-185CEB91D3D4}" type="pres">
      <dgm:prSet presAssocID="{25B54B97-DFCD-40F3-9DC8-9A8467CAAB85}" presName="sibTrans" presStyleCnt="0"/>
      <dgm:spPr/>
    </dgm:pt>
    <dgm:pt modelId="{CA74E64C-65C8-49F1-8A1F-0F52D5AD1C77}" type="pres">
      <dgm:prSet presAssocID="{8E90693E-D73A-4A6C-8BC9-95937F6E2F40}" presName="compNode" presStyleCnt="0"/>
      <dgm:spPr/>
    </dgm:pt>
    <dgm:pt modelId="{4B1342DA-42CF-4240-BC40-384AFED97774}" type="pres">
      <dgm:prSet presAssocID="{8E90693E-D73A-4A6C-8BC9-95937F6E2F40}" presName="iconBgRect" presStyleLbl="bgShp" presStyleIdx="1" presStyleCnt="6"/>
      <dgm:spPr>
        <a:prstGeom prst="round2DiagRect">
          <a:avLst>
            <a:gd name="adj1" fmla="val 29727"/>
            <a:gd name="adj2" fmla="val 0"/>
          </a:avLst>
        </a:prstGeom>
      </dgm:spPr>
    </dgm:pt>
    <dgm:pt modelId="{B18B3CC9-0C38-47A3-A848-9A83892E0500}" type="pres">
      <dgm:prSet presAssocID="{8E90693E-D73A-4A6C-8BC9-95937F6E2F4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ducation"/>
        </a:ext>
      </dgm:extLst>
    </dgm:pt>
    <dgm:pt modelId="{0CBCB731-87A3-4D8B-8583-6631FF2E1F0A}" type="pres">
      <dgm:prSet presAssocID="{8E90693E-D73A-4A6C-8BC9-95937F6E2F40}" presName="spaceRect" presStyleCnt="0"/>
      <dgm:spPr/>
    </dgm:pt>
    <dgm:pt modelId="{1EDB0459-1207-4C0E-B7D5-7A3FE4D857F6}" type="pres">
      <dgm:prSet presAssocID="{8E90693E-D73A-4A6C-8BC9-95937F6E2F40}" presName="textRect" presStyleLbl="revTx" presStyleIdx="1" presStyleCnt="6">
        <dgm:presLayoutVars>
          <dgm:chMax val="1"/>
          <dgm:chPref val="1"/>
        </dgm:presLayoutVars>
      </dgm:prSet>
      <dgm:spPr/>
    </dgm:pt>
    <dgm:pt modelId="{6D5C1BB3-48DB-470A-99CD-45158D89E4B0}" type="pres">
      <dgm:prSet presAssocID="{DAAF023B-5098-4EB0-B1BB-486AEDEDF64B}" presName="sibTrans" presStyleCnt="0"/>
      <dgm:spPr/>
    </dgm:pt>
    <dgm:pt modelId="{FBA9993E-96FD-48AD-8F73-CF40B6E2898A}" type="pres">
      <dgm:prSet presAssocID="{AE050230-0AAD-4898-B8C9-47BD0135F756}" presName="compNode" presStyleCnt="0"/>
      <dgm:spPr/>
    </dgm:pt>
    <dgm:pt modelId="{CE5596F5-AD46-4619-9E0F-7DA8C2771173}" type="pres">
      <dgm:prSet presAssocID="{AE050230-0AAD-4898-B8C9-47BD0135F756}" presName="iconBgRect" presStyleLbl="bgShp" presStyleIdx="2" presStyleCnt="6"/>
      <dgm:spPr>
        <a:prstGeom prst="round2DiagRect">
          <a:avLst>
            <a:gd name="adj1" fmla="val 29727"/>
            <a:gd name="adj2" fmla="val 0"/>
          </a:avLst>
        </a:prstGeom>
      </dgm:spPr>
    </dgm:pt>
    <dgm:pt modelId="{7B578E1C-23B9-4651-AF34-D438D8EA3261}" type="pres">
      <dgm:prSet presAssocID="{AE050230-0AAD-4898-B8C9-47BD0135F75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lder List"/>
        </a:ext>
      </dgm:extLst>
    </dgm:pt>
    <dgm:pt modelId="{1C486748-A809-4770-8D1A-57CD540A5710}" type="pres">
      <dgm:prSet presAssocID="{AE050230-0AAD-4898-B8C9-47BD0135F756}" presName="spaceRect" presStyleCnt="0"/>
      <dgm:spPr/>
    </dgm:pt>
    <dgm:pt modelId="{560115C4-4FDF-4096-8231-57C8326BE539}" type="pres">
      <dgm:prSet presAssocID="{AE050230-0AAD-4898-B8C9-47BD0135F756}" presName="textRect" presStyleLbl="revTx" presStyleIdx="2" presStyleCnt="6">
        <dgm:presLayoutVars>
          <dgm:chMax val="1"/>
          <dgm:chPref val="1"/>
        </dgm:presLayoutVars>
      </dgm:prSet>
      <dgm:spPr/>
    </dgm:pt>
    <dgm:pt modelId="{2ACB5FF0-A284-47C0-89E7-D9C2340FEE4E}" type="pres">
      <dgm:prSet presAssocID="{AFA91157-D811-4A5C-8674-1449E36FE378}" presName="sibTrans" presStyleCnt="0"/>
      <dgm:spPr/>
    </dgm:pt>
    <dgm:pt modelId="{035F8FEE-4D17-4E99-A810-B8BEA1EF8B9D}" type="pres">
      <dgm:prSet presAssocID="{B6DB8F42-3F84-450E-AC57-3C4F3AD4296B}" presName="compNode" presStyleCnt="0"/>
      <dgm:spPr/>
    </dgm:pt>
    <dgm:pt modelId="{6A1FFAE2-A197-4362-8F25-3E9FD9140E1F}" type="pres">
      <dgm:prSet presAssocID="{B6DB8F42-3F84-450E-AC57-3C4F3AD4296B}" presName="iconBgRect" presStyleLbl="bgShp" presStyleIdx="3" presStyleCnt="6"/>
      <dgm:spPr>
        <a:prstGeom prst="round2DiagRect">
          <a:avLst>
            <a:gd name="adj1" fmla="val 29727"/>
            <a:gd name="adj2" fmla="val 0"/>
          </a:avLst>
        </a:prstGeom>
      </dgm:spPr>
    </dgm:pt>
    <dgm:pt modelId="{524E1CD8-EA41-4915-93B8-06533008D848}" type="pres">
      <dgm:prSet presAssocID="{B6DB8F42-3F84-450E-AC57-3C4F3AD4296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d Badge"/>
        </a:ext>
      </dgm:extLst>
    </dgm:pt>
    <dgm:pt modelId="{AF706413-3F20-46AB-8DFE-C9A1DDBF9DD4}" type="pres">
      <dgm:prSet presAssocID="{B6DB8F42-3F84-450E-AC57-3C4F3AD4296B}" presName="spaceRect" presStyleCnt="0"/>
      <dgm:spPr/>
    </dgm:pt>
    <dgm:pt modelId="{21A975D4-6DC7-4093-BF98-6BB154904305}" type="pres">
      <dgm:prSet presAssocID="{B6DB8F42-3F84-450E-AC57-3C4F3AD4296B}" presName="textRect" presStyleLbl="revTx" presStyleIdx="3" presStyleCnt="6">
        <dgm:presLayoutVars>
          <dgm:chMax val="1"/>
          <dgm:chPref val="1"/>
        </dgm:presLayoutVars>
      </dgm:prSet>
      <dgm:spPr/>
    </dgm:pt>
    <dgm:pt modelId="{052201D5-3C77-48A2-ACCF-A693C7005546}" type="pres">
      <dgm:prSet presAssocID="{F3585B79-AC98-4AD5-B263-65AEC27FDEBD}" presName="sibTrans" presStyleCnt="0"/>
      <dgm:spPr/>
    </dgm:pt>
    <dgm:pt modelId="{0785D082-655E-4196-90BC-2DF66EA4D153}" type="pres">
      <dgm:prSet presAssocID="{C0961E63-EE59-4039-B3F8-47AE549A2BFB}" presName="compNode" presStyleCnt="0"/>
      <dgm:spPr/>
    </dgm:pt>
    <dgm:pt modelId="{FBBB9A77-D70E-44D3-9FEC-B6A810F04D39}" type="pres">
      <dgm:prSet presAssocID="{C0961E63-EE59-4039-B3F8-47AE549A2BFB}" presName="iconBgRect" presStyleLbl="bgShp" presStyleIdx="4" presStyleCnt="6"/>
      <dgm:spPr>
        <a:prstGeom prst="round2DiagRect">
          <a:avLst>
            <a:gd name="adj1" fmla="val 29727"/>
            <a:gd name="adj2" fmla="val 0"/>
          </a:avLst>
        </a:prstGeom>
      </dgm:spPr>
    </dgm:pt>
    <dgm:pt modelId="{E26A752D-DB85-4C75-AF48-478C71FA67EB}" type="pres">
      <dgm:prSet presAssocID="{C0961E63-EE59-4039-B3F8-47AE549A2BF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uitar"/>
        </a:ext>
      </dgm:extLst>
    </dgm:pt>
    <dgm:pt modelId="{7A3ECAA1-8BEF-4C2B-8D15-990321D35808}" type="pres">
      <dgm:prSet presAssocID="{C0961E63-EE59-4039-B3F8-47AE549A2BFB}" presName="spaceRect" presStyleCnt="0"/>
      <dgm:spPr/>
    </dgm:pt>
    <dgm:pt modelId="{78236B88-FB8E-4C50-A9CC-B701B2E21CBB}" type="pres">
      <dgm:prSet presAssocID="{C0961E63-EE59-4039-B3F8-47AE549A2BFB}" presName="textRect" presStyleLbl="revTx" presStyleIdx="4" presStyleCnt="6">
        <dgm:presLayoutVars>
          <dgm:chMax val="1"/>
          <dgm:chPref val="1"/>
        </dgm:presLayoutVars>
      </dgm:prSet>
      <dgm:spPr/>
    </dgm:pt>
    <dgm:pt modelId="{41114133-1EB8-4CDD-925D-0F2ADF30CE51}" type="pres">
      <dgm:prSet presAssocID="{7530B1F1-CD9A-4625-A7E4-B7666629C0DC}" presName="sibTrans" presStyleCnt="0"/>
      <dgm:spPr/>
    </dgm:pt>
    <dgm:pt modelId="{7844A5C1-F02A-42DE-93B3-F09C087D8502}" type="pres">
      <dgm:prSet presAssocID="{7F4730DB-A7B1-4B3E-8B63-234ED86967A6}" presName="compNode" presStyleCnt="0"/>
      <dgm:spPr/>
    </dgm:pt>
    <dgm:pt modelId="{F3B7C640-3006-47EA-AD7A-00B59137AA5C}" type="pres">
      <dgm:prSet presAssocID="{7F4730DB-A7B1-4B3E-8B63-234ED86967A6}" presName="iconBgRect" presStyleLbl="bgShp" presStyleIdx="5" presStyleCnt="6"/>
      <dgm:spPr>
        <a:prstGeom prst="round2DiagRect">
          <a:avLst>
            <a:gd name="adj1" fmla="val 29727"/>
            <a:gd name="adj2" fmla="val 0"/>
          </a:avLst>
        </a:prstGeom>
      </dgm:spPr>
    </dgm:pt>
    <dgm:pt modelId="{B568719F-54F0-4FC0-9782-139FCDAC0878}" type="pres">
      <dgm:prSet presAssocID="{7F4730DB-A7B1-4B3E-8B63-234ED86967A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naire"/>
        </a:ext>
      </dgm:extLst>
    </dgm:pt>
    <dgm:pt modelId="{7330C7F6-363D-4E93-9A8E-72AAE172285F}" type="pres">
      <dgm:prSet presAssocID="{7F4730DB-A7B1-4B3E-8B63-234ED86967A6}" presName="spaceRect" presStyleCnt="0"/>
      <dgm:spPr/>
    </dgm:pt>
    <dgm:pt modelId="{B9F5C572-868B-47E4-9F23-83A9C2E61220}" type="pres">
      <dgm:prSet presAssocID="{7F4730DB-A7B1-4B3E-8B63-234ED86967A6}" presName="textRect" presStyleLbl="revTx" presStyleIdx="5" presStyleCnt="6">
        <dgm:presLayoutVars>
          <dgm:chMax val="1"/>
          <dgm:chPref val="1"/>
        </dgm:presLayoutVars>
      </dgm:prSet>
      <dgm:spPr/>
    </dgm:pt>
  </dgm:ptLst>
  <dgm:cxnLst>
    <dgm:cxn modelId="{127B3313-2681-45F6-B067-6269E0F7D167}" type="presOf" srcId="{8E90693E-D73A-4A6C-8BC9-95937F6E2F40}" destId="{1EDB0459-1207-4C0E-B7D5-7A3FE4D857F6}" srcOrd="0" destOrd="0" presId="urn:microsoft.com/office/officeart/2018/5/layout/IconLeafLabelList"/>
    <dgm:cxn modelId="{441F2A1B-B800-4DFD-92CE-CCCF781B44DF}" type="presOf" srcId="{7F4730DB-A7B1-4B3E-8B63-234ED86967A6}" destId="{B9F5C572-868B-47E4-9F23-83A9C2E61220}" srcOrd="0" destOrd="0" presId="urn:microsoft.com/office/officeart/2018/5/layout/IconLeafLabelList"/>
    <dgm:cxn modelId="{6905FB2D-28F5-4A79-98A1-8761BBE3D771}" type="presOf" srcId="{B6DB8F42-3F84-450E-AC57-3C4F3AD4296B}" destId="{21A975D4-6DC7-4093-BF98-6BB154904305}" srcOrd="0" destOrd="0" presId="urn:microsoft.com/office/officeart/2018/5/layout/IconLeafLabelList"/>
    <dgm:cxn modelId="{F6236632-AC89-4F4B-9B09-ABC6FBA58070}" srcId="{D5165F59-E9B1-45E4-A5A6-725AE8D6B61F}" destId="{8E90693E-D73A-4A6C-8BC9-95937F6E2F40}" srcOrd="1" destOrd="0" parTransId="{733FC9A6-A846-42DA-864C-BA062A87A6F3}" sibTransId="{DAAF023B-5098-4EB0-B1BB-486AEDEDF64B}"/>
    <dgm:cxn modelId="{AF9F9A4D-30AA-4523-8588-B6F05BF2D65C}" type="presOf" srcId="{AE050230-0AAD-4898-B8C9-47BD0135F756}" destId="{560115C4-4FDF-4096-8231-57C8326BE539}" srcOrd="0" destOrd="0" presId="urn:microsoft.com/office/officeart/2018/5/layout/IconLeafLabelList"/>
    <dgm:cxn modelId="{2AC47B50-BACB-4A23-A19B-9ABC71A5E03F}" srcId="{D5165F59-E9B1-45E4-A5A6-725AE8D6B61F}" destId="{7F4730DB-A7B1-4B3E-8B63-234ED86967A6}" srcOrd="5" destOrd="0" parTransId="{529F385F-60F0-49A3-9ADA-A0B24D63838E}" sibTransId="{5432ACB1-FA59-4587-9E8A-A5A85D26F81E}"/>
    <dgm:cxn modelId="{001E4656-F55F-4AF3-81D3-BE8801435DD5}" srcId="{D5165F59-E9B1-45E4-A5A6-725AE8D6B61F}" destId="{C0961E63-EE59-4039-B3F8-47AE549A2BFB}" srcOrd="4" destOrd="0" parTransId="{A53C820A-EE4C-48A0-A63F-3EBD88FFE331}" sibTransId="{7530B1F1-CD9A-4625-A7E4-B7666629C0DC}"/>
    <dgm:cxn modelId="{0058D677-3071-45AB-8AC2-18BA8366CDAD}" type="presOf" srcId="{D5165F59-E9B1-45E4-A5A6-725AE8D6B61F}" destId="{44A053A6-7CD4-44E1-9EA9-6CAD14C74C5A}" srcOrd="0" destOrd="0" presId="urn:microsoft.com/office/officeart/2018/5/layout/IconLeafLabelList"/>
    <dgm:cxn modelId="{BA3F4B82-C13E-4427-8A00-BDEBAECCC8E8}" type="presOf" srcId="{7C3ACE70-E34B-49D8-869A-52103AAA4703}" destId="{ADC38F16-DA88-40E4-8166-9733F2A9CC73}" srcOrd="0" destOrd="0" presId="urn:microsoft.com/office/officeart/2018/5/layout/IconLeafLabelList"/>
    <dgm:cxn modelId="{FD6D0385-EF01-47E3-9A57-86B38841826B}" srcId="{D5165F59-E9B1-45E4-A5A6-725AE8D6B61F}" destId="{AE050230-0AAD-4898-B8C9-47BD0135F756}" srcOrd="2" destOrd="0" parTransId="{1C9C1932-9112-41FC-A335-4033EF3E9416}" sibTransId="{AFA91157-D811-4A5C-8674-1449E36FE378}"/>
    <dgm:cxn modelId="{79A842A5-0E68-4F63-901E-6B282DFB69A1}" srcId="{D5165F59-E9B1-45E4-A5A6-725AE8D6B61F}" destId="{7C3ACE70-E34B-49D8-869A-52103AAA4703}" srcOrd="0" destOrd="0" parTransId="{E693C33E-AC88-4DE4-9BE4-2871238962BA}" sibTransId="{25B54B97-DFCD-40F3-9DC8-9A8467CAAB85}"/>
    <dgm:cxn modelId="{03CD49C4-03B9-4D69-ADC9-924F7AC5558B}" type="presOf" srcId="{C0961E63-EE59-4039-B3F8-47AE549A2BFB}" destId="{78236B88-FB8E-4C50-A9CC-B701B2E21CBB}" srcOrd="0" destOrd="0" presId="urn:microsoft.com/office/officeart/2018/5/layout/IconLeafLabelList"/>
    <dgm:cxn modelId="{5422A8FC-F125-4BBA-8ACF-FA7872AAA54B}" srcId="{D5165F59-E9B1-45E4-A5A6-725AE8D6B61F}" destId="{B6DB8F42-3F84-450E-AC57-3C4F3AD4296B}" srcOrd="3" destOrd="0" parTransId="{73A2F9F1-DEAB-4E44-A7F6-95C8CC7A7B21}" sibTransId="{F3585B79-AC98-4AD5-B263-65AEC27FDEBD}"/>
    <dgm:cxn modelId="{E363E8F4-1C9D-4ECC-AF30-49DAFAD28079}" type="presParOf" srcId="{44A053A6-7CD4-44E1-9EA9-6CAD14C74C5A}" destId="{68641252-4911-42FC-8A1C-210B7F4592AF}" srcOrd="0" destOrd="0" presId="urn:microsoft.com/office/officeart/2018/5/layout/IconLeafLabelList"/>
    <dgm:cxn modelId="{D9795CC9-8F93-4F88-8AD2-DD28A6F47DEC}" type="presParOf" srcId="{68641252-4911-42FC-8A1C-210B7F4592AF}" destId="{CF4B2197-3D9D-47A2-A6B8-862C68D048CB}" srcOrd="0" destOrd="0" presId="urn:microsoft.com/office/officeart/2018/5/layout/IconLeafLabelList"/>
    <dgm:cxn modelId="{9146AF1B-28CD-47EE-B498-C0E837DDE828}" type="presParOf" srcId="{68641252-4911-42FC-8A1C-210B7F4592AF}" destId="{814E5BEA-01F3-4899-A0D9-FC1349BA8549}" srcOrd="1" destOrd="0" presId="urn:microsoft.com/office/officeart/2018/5/layout/IconLeafLabelList"/>
    <dgm:cxn modelId="{6D8658CD-1A1F-4CA3-9C98-29DF116D3ECF}" type="presParOf" srcId="{68641252-4911-42FC-8A1C-210B7F4592AF}" destId="{19232B9B-E948-42CE-8DFA-326697F1D85A}" srcOrd="2" destOrd="0" presId="urn:microsoft.com/office/officeart/2018/5/layout/IconLeafLabelList"/>
    <dgm:cxn modelId="{71F19630-8E48-4D78-8C2F-5A7833AE45F1}" type="presParOf" srcId="{68641252-4911-42FC-8A1C-210B7F4592AF}" destId="{ADC38F16-DA88-40E4-8166-9733F2A9CC73}" srcOrd="3" destOrd="0" presId="urn:microsoft.com/office/officeart/2018/5/layout/IconLeafLabelList"/>
    <dgm:cxn modelId="{3BDF79F7-ACBD-4DEC-A973-80B6F434A49A}" type="presParOf" srcId="{44A053A6-7CD4-44E1-9EA9-6CAD14C74C5A}" destId="{E084A803-AD12-4CAF-BFAE-185CEB91D3D4}" srcOrd="1" destOrd="0" presId="urn:microsoft.com/office/officeart/2018/5/layout/IconLeafLabelList"/>
    <dgm:cxn modelId="{0F2B15C8-B059-4688-A4E3-7B008E9AFACF}" type="presParOf" srcId="{44A053A6-7CD4-44E1-9EA9-6CAD14C74C5A}" destId="{CA74E64C-65C8-49F1-8A1F-0F52D5AD1C77}" srcOrd="2" destOrd="0" presId="urn:microsoft.com/office/officeart/2018/5/layout/IconLeafLabelList"/>
    <dgm:cxn modelId="{E0ABCFB8-E1FE-476B-BFEB-6F626B557094}" type="presParOf" srcId="{CA74E64C-65C8-49F1-8A1F-0F52D5AD1C77}" destId="{4B1342DA-42CF-4240-BC40-384AFED97774}" srcOrd="0" destOrd="0" presId="urn:microsoft.com/office/officeart/2018/5/layout/IconLeafLabelList"/>
    <dgm:cxn modelId="{96EB82ED-3F7B-49AD-ABC9-3BDDC351CCB2}" type="presParOf" srcId="{CA74E64C-65C8-49F1-8A1F-0F52D5AD1C77}" destId="{B18B3CC9-0C38-47A3-A848-9A83892E0500}" srcOrd="1" destOrd="0" presId="urn:microsoft.com/office/officeart/2018/5/layout/IconLeafLabelList"/>
    <dgm:cxn modelId="{6EA8144C-1AA6-4968-97C6-62448E6EB733}" type="presParOf" srcId="{CA74E64C-65C8-49F1-8A1F-0F52D5AD1C77}" destId="{0CBCB731-87A3-4D8B-8583-6631FF2E1F0A}" srcOrd="2" destOrd="0" presId="urn:microsoft.com/office/officeart/2018/5/layout/IconLeafLabelList"/>
    <dgm:cxn modelId="{C7F66E08-D11B-48D1-A339-66C2073022A5}" type="presParOf" srcId="{CA74E64C-65C8-49F1-8A1F-0F52D5AD1C77}" destId="{1EDB0459-1207-4C0E-B7D5-7A3FE4D857F6}" srcOrd="3" destOrd="0" presId="urn:microsoft.com/office/officeart/2018/5/layout/IconLeafLabelList"/>
    <dgm:cxn modelId="{2FB5CD93-217D-4F42-9C3A-3F8BE63E5B86}" type="presParOf" srcId="{44A053A6-7CD4-44E1-9EA9-6CAD14C74C5A}" destId="{6D5C1BB3-48DB-470A-99CD-45158D89E4B0}" srcOrd="3" destOrd="0" presId="urn:microsoft.com/office/officeart/2018/5/layout/IconLeafLabelList"/>
    <dgm:cxn modelId="{1F62D38B-241A-46D2-B57F-71862B11F9C3}" type="presParOf" srcId="{44A053A6-7CD4-44E1-9EA9-6CAD14C74C5A}" destId="{FBA9993E-96FD-48AD-8F73-CF40B6E2898A}" srcOrd="4" destOrd="0" presId="urn:microsoft.com/office/officeart/2018/5/layout/IconLeafLabelList"/>
    <dgm:cxn modelId="{64C990A6-BF4B-459A-9C3D-BA60E1984453}" type="presParOf" srcId="{FBA9993E-96FD-48AD-8F73-CF40B6E2898A}" destId="{CE5596F5-AD46-4619-9E0F-7DA8C2771173}" srcOrd="0" destOrd="0" presId="urn:microsoft.com/office/officeart/2018/5/layout/IconLeafLabelList"/>
    <dgm:cxn modelId="{C8912E8B-FE18-479D-9313-DA461A4323EC}" type="presParOf" srcId="{FBA9993E-96FD-48AD-8F73-CF40B6E2898A}" destId="{7B578E1C-23B9-4651-AF34-D438D8EA3261}" srcOrd="1" destOrd="0" presId="urn:microsoft.com/office/officeart/2018/5/layout/IconLeafLabelList"/>
    <dgm:cxn modelId="{97337A93-A460-42C5-8BAA-1A19ED87F298}" type="presParOf" srcId="{FBA9993E-96FD-48AD-8F73-CF40B6E2898A}" destId="{1C486748-A809-4770-8D1A-57CD540A5710}" srcOrd="2" destOrd="0" presId="urn:microsoft.com/office/officeart/2018/5/layout/IconLeafLabelList"/>
    <dgm:cxn modelId="{8DC65F60-F21D-497D-8F4E-03C107BCB70B}" type="presParOf" srcId="{FBA9993E-96FD-48AD-8F73-CF40B6E2898A}" destId="{560115C4-4FDF-4096-8231-57C8326BE539}" srcOrd="3" destOrd="0" presId="urn:microsoft.com/office/officeart/2018/5/layout/IconLeafLabelList"/>
    <dgm:cxn modelId="{1D9A9161-FA3C-4D21-8FA1-2DCA342F1B18}" type="presParOf" srcId="{44A053A6-7CD4-44E1-9EA9-6CAD14C74C5A}" destId="{2ACB5FF0-A284-47C0-89E7-D9C2340FEE4E}" srcOrd="5" destOrd="0" presId="urn:microsoft.com/office/officeart/2018/5/layout/IconLeafLabelList"/>
    <dgm:cxn modelId="{25433111-E0CA-4C2A-B2A6-1F43DEB0EC10}" type="presParOf" srcId="{44A053A6-7CD4-44E1-9EA9-6CAD14C74C5A}" destId="{035F8FEE-4D17-4E99-A810-B8BEA1EF8B9D}" srcOrd="6" destOrd="0" presId="urn:microsoft.com/office/officeart/2018/5/layout/IconLeafLabelList"/>
    <dgm:cxn modelId="{B7C7C795-4D67-4A37-92E0-5D92A7141795}" type="presParOf" srcId="{035F8FEE-4D17-4E99-A810-B8BEA1EF8B9D}" destId="{6A1FFAE2-A197-4362-8F25-3E9FD9140E1F}" srcOrd="0" destOrd="0" presId="urn:microsoft.com/office/officeart/2018/5/layout/IconLeafLabelList"/>
    <dgm:cxn modelId="{E931AE88-D38E-40DF-BF9D-0EDE260B70D4}" type="presParOf" srcId="{035F8FEE-4D17-4E99-A810-B8BEA1EF8B9D}" destId="{524E1CD8-EA41-4915-93B8-06533008D848}" srcOrd="1" destOrd="0" presId="urn:microsoft.com/office/officeart/2018/5/layout/IconLeafLabelList"/>
    <dgm:cxn modelId="{F1DBAD90-D9E1-4229-BE41-8FB27D6F4DF1}" type="presParOf" srcId="{035F8FEE-4D17-4E99-A810-B8BEA1EF8B9D}" destId="{AF706413-3F20-46AB-8DFE-C9A1DDBF9DD4}" srcOrd="2" destOrd="0" presId="urn:microsoft.com/office/officeart/2018/5/layout/IconLeafLabelList"/>
    <dgm:cxn modelId="{B9B2D2E8-397B-4C38-86E3-2C7831E1B82B}" type="presParOf" srcId="{035F8FEE-4D17-4E99-A810-B8BEA1EF8B9D}" destId="{21A975D4-6DC7-4093-BF98-6BB154904305}" srcOrd="3" destOrd="0" presId="urn:microsoft.com/office/officeart/2018/5/layout/IconLeafLabelList"/>
    <dgm:cxn modelId="{496FEB36-31C5-4295-A76E-6A1B0FBBE2F9}" type="presParOf" srcId="{44A053A6-7CD4-44E1-9EA9-6CAD14C74C5A}" destId="{052201D5-3C77-48A2-ACCF-A693C7005546}" srcOrd="7" destOrd="0" presId="urn:microsoft.com/office/officeart/2018/5/layout/IconLeafLabelList"/>
    <dgm:cxn modelId="{2A7E4200-3374-40B1-8A6A-48FDE89E011A}" type="presParOf" srcId="{44A053A6-7CD4-44E1-9EA9-6CAD14C74C5A}" destId="{0785D082-655E-4196-90BC-2DF66EA4D153}" srcOrd="8" destOrd="0" presId="urn:microsoft.com/office/officeart/2018/5/layout/IconLeafLabelList"/>
    <dgm:cxn modelId="{79353B9F-8EDD-4C79-85F0-7B91CA854DD7}" type="presParOf" srcId="{0785D082-655E-4196-90BC-2DF66EA4D153}" destId="{FBBB9A77-D70E-44D3-9FEC-B6A810F04D39}" srcOrd="0" destOrd="0" presId="urn:microsoft.com/office/officeart/2018/5/layout/IconLeafLabelList"/>
    <dgm:cxn modelId="{F0974EDA-BD63-408F-8AA4-528264E4C1D3}" type="presParOf" srcId="{0785D082-655E-4196-90BC-2DF66EA4D153}" destId="{E26A752D-DB85-4C75-AF48-478C71FA67EB}" srcOrd="1" destOrd="0" presId="urn:microsoft.com/office/officeart/2018/5/layout/IconLeafLabelList"/>
    <dgm:cxn modelId="{201527FC-A04A-46DF-8D3A-BE7B2C2F1033}" type="presParOf" srcId="{0785D082-655E-4196-90BC-2DF66EA4D153}" destId="{7A3ECAA1-8BEF-4C2B-8D15-990321D35808}" srcOrd="2" destOrd="0" presId="urn:microsoft.com/office/officeart/2018/5/layout/IconLeafLabelList"/>
    <dgm:cxn modelId="{4BDDD265-9948-4F5F-9E20-CA64D48AEDD5}" type="presParOf" srcId="{0785D082-655E-4196-90BC-2DF66EA4D153}" destId="{78236B88-FB8E-4C50-A9CC-B701B2E21CBB}" srcOrd="3" destOrd="0" presId="urn:microsoft.com/office/officeart/2018/5/layout/IconLeafLabelList"/>
    <dgm:cxn modelId="{5BE335B5-DD4F-4BA9-9C02-D67C6B6D1576}" type="presParOf" srcId="{44A053A6-7CD4-44E1-9EA9-6CAD14C74C5A}" destId="{41114133-1EB8-4CDD-925D-0F2ADF30CE51}" srcOrd="9" destOrd="0" presId="urn:microsoft.com/office/officeart/2018/5/layout/IconLeafLabelList"/>
    <dgm:cxn modelId="{EF20737A-0C87-42AE-87AF-A1908EFBA627}" type="presParOf" srcId="{44A053A6-7CD4-44E1-9EA9-6CAD14C74C5A}" destId="{7844A5C1-F02A-42DE-93B3-F09C087D8502}" srcOrd="10" destOrd="0" presId="urn:microsoft.com/office/officeart/2018/5/layout/IconLeafLabelList"/>
    <dgm:cxn modelId="{B0320BCA-AD54-4132-AD17-0C9F5E62C757}" type="presParOf" srcId="{7844A5C1-F02A-42DE-93B3-F09C087D8502}" destId="{F3B7C640-3006-47EA-AD7A-00B59137AA5C}" srcOrd="0" destOrd="0" presId="urn:microsoft.com/office/officeart/2018/5/layout/IconLeafLabelList"/>
    <dgm:cxn modelId="{1DC46063-859A-49EA-A042-8575CB1E9402}" type="presParOf" srcId="{7844A5C1-F02A-42DE-93B3-F09C087D8502}" destId="{B568719F-54F0-4FC0-9782-139FCDAC0878}" srcOrd="1" destOrd="0" presId="urn:microsoft.com/office/officeart/2018/5/layout/IconLeafLabelList"/>
    <dgm:cxn modelId="{FBFFE520-0F55-4444-A603-0302DC43904D}" type="presParOf" srcId="{7844A5C1-F02A-42DE-93B3-F09C087D8502}" destId="{7330C7F6-363D-4E93-9A8E-72AAE172285F}" srcOrd="2" destOrd="0" presId="urn:microsoft.com/office/officeart/2018/5/layout/IconLeafLabelList"/>
    <dgm:cxn modelId="{1BD76659-DD14-4CFB-8E2F-02290A049C88}" type="presParOf" srcId="{7844A5C1-F02A-42DE-93B3-F09C087D8502}" destId="{B9F5C572-868B-47E4-9F23-83A9C2E6122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561229-0471-4B38-B1D6-1B6040919A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7D79573-930C-4C58-B8FC-93D9C6A65EB4}">
      <dgm:prSet custT="1"/>
      <dgm:spPr/>
      <dgm:t>
        <a:bodyPr/>
        <a:lstStyle/>
        <a:p>
          <a:r>
            <a:rPr lang="en-US" sz="2400" dirty="0"/>
            <a:t>Each semester, your teachers make course selections for you based on how you performed in their classes that semester. </a:t>
          </a:r>
        </a:p>
      </dgm:t>
    </dgm:pt>
    <dgm:pt modelId="{9F4D49D6-F330-4A18-9337-732F4600B633}" type="parTrans" cxnId="{7C892989-03DF-467A-87EB-B00AFB9830A9}">
      <dgm:prSet/>
      <dgm:spPr/>
      <dgm:t>
        <a:bodyPr/>
        <a:lstStyle/>
        <a:p>
          <a:endParaRPr lang="en-US"/>
        </a:p>
      </dgm:t>
    </dgm:pt>
    <dgm:pt modelId="{191E3989-8C79-44C2-B0B6-EF7606F1C7FF}" type="sibTrans" cxnId="{7C892989-03DF-467A-87EB-B00AFB9830A9}">
      <dgm:prSet/>
      <dgm:spPr/>
      <dgm:t>
        <a:bodyPr/>
        <a:lstStyle/>
        <a:p>
          <a:endParaRPr lang="en-US"/>
        </a:p>
      </dgm:t>
    </dgm:pt>
    <dgm:pt modelId="{B2F9A94E-3033-4928-9DCF-8CC7320F6CED}">
      <dgm:prSet custT="1"/>
      <dgm:spPr/>
      <dgm:t>
        <a:bodyPr/>
        <a:lstStyle/>
        <a:p>
          <a:r>
            <a:rPr lang="en-US" sz="2400" dirty="0"/>
            <a:t>For fall semester, this was done at the end of the semester. For this semester, teachers will be making recommendations mid-February. </a:t>
          </a:r>
        </a:p>
      </dgm:t>
    </dgm:pt>
    <dgm:pt modelId="{16818742-1317-40AA-93EE-C92251D500D8}" type="parTrans" cxnId="{6CECBE57-0702-41AA-9F97-8F24425082D1}">
      <dgm:prSet/>
      <dgm:spPr/>
      <dgm:t>
        <a:bodyPr/>
        <a:lstStyle/>
        <a:p>
          <a:endParaRPr lang="en-US"/>
        </a:p>
      </dgm:t>
    </dgm:pt>
    <dgm:pt modelId="{E53E7CEB-B135-4BD0-B410-1C54B19D1ADC}" type="sibTrans" cxnId="{6CECBE57-0702-41AA-9F97-8F24425082D1}">
      <dgm:prSet/>
      <dgm:spPr/>
      <dgm:t>
        <a:bodyPr/>
        <a:lstStyle/>
        <a:p>
          <a:endParaRPr lang="en-US"/>
        </a:p>
      </dgm:t>
    </dgm:pt>
    <dgm:pt modelId="{023F07A9-B728-4CAD-AFEC-95190ABB60AA}">
      <dgm:prSet custT="1"/>
      <dgm:spPr/>
      <dgm:t>
        <a:bodyPr/>
        <a:lstStyle/>
        <a:p>
          <a:r>
            <a:rPr lang="en-US" sz="2500" dirty="0"/>
            <a:t>Many times, teachers will have discussions with the students about their recommended placement. </a:t>
          </a:r>
        </a:p>
      </dgm:t>
    </dgm:pt>
    <dgm:pt modelId="{F1489623-32EE-4674-922B-77DE32AE0E2A}" type="parTrans" cxnId="{6ECD1500-EB81-4D4F-B1A2-31172F5E65B5}">
      <dgm:prSet/>
      <dgm:spPr/>
      <dgm:t>
        <a:bodyPr/>
        <a:lstStyle/>
        <a:p>
          <a:endParaRPr lang="en-US"/>
        </a:p>
      </dgm:t>
    </dgm:pt>
    <dgm:pt modelId="{E6F1E868-AB47-45A4-9DEB-4E6AAA9CDAC4}" type="sibTrans" cxnId="{6ECD1500-EB81-4D4F-B1A2-31172F5E65B5}">
      <dgm:prSet/>
      <dgm:spPr/>
      <dgm:t>
        <a:bodyPr/>
        <a:lstStyle/>
        <a:p>
          <a:endParaRPr lang="en-US"/>
        </a:p>
      </dgm:t>
    </dgm:pt>
    <dgm:pt modelId="{143FA182-5AA3-46F0-97A3-345817A455DB}">
      <dgm:prSet custT="1"/>
      <dgm:spPr/>
      <dgm:t>
        <a:bodyPr/>
        <a:lstStyle/>
        <a:p>
          <a:r>
            <a:rPr lang="en-US" sz="1800" b="1" dirty="0"/>
            <a:t>Please take an active role in your education by asking questions. </a:t>
          </a:r>
          <a:r>
            <a:rPr lang="en-US" sz="1800" dirty="0"/>
            <a:t>You and your parents/guardians will be able to view your recommended courses in your Academic Planner on Infinite Campus in April. </a:t>
          </a:r>
          <a:r>
            <a:rPr lang="en-US" sz="1800" b="1" dirty="0"/>
            <a:t>Your academics should not be a surprise in August when you get your schedule.</a:t>
          </a:r>
          <a:endParaRPr lang="en-US" sz="1800" dirty="0"/>
        </a:p>
      </dgm:t>
    </dgm:pt>
    <dgm:pt modelId="{1F0BF19E-55D2-4236-A8A5-8C986A1AE69F}" type="parTrans" cxnId="{05E4CA6F-012B-4000-A423-959A6B1842F2}">
      <dgm:prSet/>
      <dgm:spPr/>
      <dgm:t>
        <a:bodyPr/>
        <a:lstStyle/>
        <a:p>
          <a:endParaRPr lang="en-US"/>
        </a:p>
      </dgm:t>
    </dgm:pt>
    <dgm:pt modelId="{32BE7F60-2659-4A91-872A-D307E330AC1B}" type="sibTrans" cxnId="{05E4CA6F-012B-4000-A423-959A6B1842F2}">
      <dgm:prSet/>
      <dgm:spPr/>
      <dgm:t>
        <a:bodyPr/>
        <a:lstStyle/>
        <a:p>
          <a:endParaRPr lang="en-US"/>
        </a:p>
      </dgm:t>
    </dgm:pt>
    <dgm:pt modelId="{F34333B6-5B57-48AB-825E-EDFA6BE5C646}">
      <dgm:prSet custT="1"/>
      <dgm:spPr/>
      <dgm:t>
        <a:bodyPr/>
        <a:lstStyle/>
        <a:p>
          <a:r>
            <a:rPr lang="en-US" sz="2500" dirty="0"/>
            <a:t>In April, you may request changes by communicating with your Counselor. </a:t>
          </a:r>
        </a:p>
      </dgm:t>
    </dgm:pt>
    <dgm:pt modelId="{2F0ECC2E-0AA2-4C27-88AF-FA458E7E3AA8}" type="parTrans" cxnId="{85366145-9FAA-45DA-8002-5A71E6866578}">
      <dgm:prSet/>
      <dgm:spPr/>
      <dgm:t>
        <a:bodyPr/>
        <a:lstStyle/>
        <a:p>
          <a:endParaRPr lang="en-US"/>
        </a:p>
      </dgm:t>
    </dgm:pt>
    <dgm:pt modelId="{B88D50A9-A5DE-4374-A4F9-11C7A09CF2EF}" type="sibTrans" cxnId="{85366145-9FAA-45DA-8002-5A71E6866578}">
      <dgm:prSet/>
      <dgm:spPr/>
      <dgm:t>
        <a:bodyPr/>
        <a:lstStyle/>
        <a:p>
          <a:endParaRPr lang="en-US"/>
        </a:p>
      </dgm:t>
    </dgm:pt>
    <dgm:pt modelId="{3CF4191D-7B02-4659-91FD-289CFD8B6A5B}">
      <dgm:prSet/>
      <dgm:spPr/>
      <dgm:t>
        <a:bodyPr/>
        <a:lstStyle/>
        <a:p>
          <a:r>
            <a:rPr lang="en-US" dirty="0"/>
            <a:t>All changes need to be made by the </a:t>
          </a:r>
          <a:r>
            <a:rPr lang="en-US" b="1" u="sng" dirty="0"/>
            <a:t>end of April </a:t>
          </a:r>
          <a:r>
            <a:rPr lang="en-US" dirty="0"/>
            <a:t>so we can allot our teachers and classes for next school year. </a:t>
          </a:r>
        </a:p>
      </dgm:t>
    </dgm:pt>
    <dgm:pt modelId="{44C4DE33-0277-404E-AF4F-B1DD3418353B}" type="parTrans" cxnId="{5D659675-E60E-4A92-A162-A4C2C5982FDA}">
      <dgm:prSet/>
      <dgm:spPr/>
      <dgm:t>
        <a:bodyPr/>
        <a:lstStyle/>
        <a:p>
          <a:endParaRPr lang="en-US"/>
        </a:p>
      </dgm:t>
    </dgm:pt>
    <dgm:pt modelId="{94CD069A-F193-45C5-9F58-23CA3FA1267C}" type="sibTrans" cxnId="{5D659675-E60E-4A92-A162-A4C2C5982FDA}">
      <dgm:prSet/>
      <dgm:spPr/>
      <dgm:t>
        <a:bodyPr/>
        <a:lstStyle/>
        <a:p>
          <a:endParaRPr lang="en-US"/>
        </a:p>
      </dgm:t>
    </dgm:pt>
    <dgm:pt modelId="{92D14EDD-2AB5-4405-8555-4B11BE5A0373}" type="pres">
      <dgm:prSet presAssocID="{54561229-0471-4B38-B1D6-1B6040919A30}" presName="diagram" presStyleCnt="0">
        <dgm:presLayoutVars>
          <dgm:dir/>
          <dgm:resizeHandles val="exact"/>
        </dgm:presLayoutVars>
      </dgm:prSet>
      <dgm:spPr/>
    </dgm:pt>
    <dgm:pt modelId="{AF421FC5-17CE-4301-AF8D-DE2DADC0B2C7}" type="pres">
      <dgm:prSet presAssocID="{97D79573-930C-4C58-B8FC-93D9C6A65EB4}" presName="node" presStyleLbl="node1" presStyleIdx="0" presStyleCnt="6" custScaleY="121574">
        <dgm:presLayoutVars>
          <dgm:bulletEnabled val="1"/>
        </dgm:presLayoutVars>
      </dgm:prSet>
      <dgm:spPr/>
    </dgm:pt>
    <dgm:pt modelId="{DC8ADB75-6467-462D-9901-218D8E771884}" type="pres">
      <dgm:prSet presAssocID="{191E3989-8C79-44C2-B0B6-EF7606F1C7FF}" presName="sibTrans" presStyleCnt="0"/>
      <dgm:spPr/>
    </dgm:pt>
    <dgm:pt modelId="{89B34162-6315-4C5D-BD94-D68F3407508A}" type="pres">
      <dgm:prSet presAssocID="{B2F9A94E-3033-4928-9DCF-8CC7320F6CED}" presName="node" presStyleLbl="node1" presStyleIdx="1" presStyleCnt="6" custScaleY="122078">
        <dgm:presLayoutVars>
          <dgm:bulletEnabled val="1"/>
        </dgm:presLayoutVars>
      </dgm:prSet>
      <dgm:spPr/>
    </dgm:pt>
    <dgm:pt modelId="{17C07077-930F-4935-8E5A-9EA81190FEF4}" type="pres">
      <dgm:prSet presAssocID="{E53E7CEB-B135-4BD0-B410-1C54B19D1ADC}" presName="sibTrans" presStyleCnt="0"/>
      <dgm:spPr/>
    </dgm:pt>
    <dgm:pt modelId="{5FEE9BA3-5DD0-4A8A-AE63-F369862FDC86}" type="pres">
      <dgm:prSet presAssocID="{023F07A9-B728-4CAD-AFEC-95190ABB60AA}" presName="node" presStyleLbl="node1" presStyleIdx="2" presStyleCnt="6" custScaleY="122078">
        <dgm:presLayoutVars>
          <dgm:bulletEnabled val="1"/>
        </dgm:presLayoutVars>
      </dgm:prSet>
      <dgm:spPr/>
    </dgm:pt>
    <dgm:pt modelId="{EEF5DED7-E4EF-4064-98B2-DEE74313AAD5}" type="pres">
      <dgm:prSet presAssocID="{E6F1E868-AB47-45A4-9DEB-4E6AAA9CDAC4}" presName="sibTrans" presStyleCnt="0"/>
      <dgm:spPr/>
    </dgm:pt>
    <dgm:pt modelId="{137765C8-0658-480F-A4A0-B4360EC1546B}" type="pres">
      <dgm:prSet presAssocID="{143FA182-5AA3-46F0-97A3-345817A455DB}" presName="node" presStyleLbl="node1" presStyleIdx="3" presStyleCnt="6" custScaleY="125278">
        <dgm:presLayoutVars>
          <dgm:bulletEnabled val="1"/>
        </dgm:presLayoutVars>
      </dgm:prSet>
      <dgm:spPr/>
    </dgm:pt>
    <dgm:pt modelId="{5A4FDA05-26AB-4D2D-B82C-39CF28AE1F5C}" type="pres">
      <dgm:prSet presAssocID="{32BE7F60-2659-4A91-872A-D307E330AC1B}" presName="sibTrans" presStyleCnt="0"/>
      <dgm:spPr/>
    </dgm:pt>
    <dgm:pt modelId="{1F2EB378-B87A-4B1C-B035-3B40AC14B523}" type="pres">
      <dgm:prSet presAssocID="{F34333B6-5B57-48AB-825E-EDFA6BE5C646}" presName="node" presStyleLbl="node1" presStyleIdx="4" presStyleCnt="6" custScaleY="122887">
        <dgm:presLayoutVars>
          <dgm:bulletEnabled val="1"/>
        </dgm:presLayoutVars>
      </dgm:prSet>
      <dgm:spPr/>
    </dgm:pt>
    <dgm:pt modelId="{087214FE-576C-4FFF-B7EF-8AD86C868D51}" type="pres">
      <dgm:prSet presAssocID="{B88D50A9-A5DE-4374-A4F9-11C7A09CF2EF}" presName="sibTrans" presStyleCnt="0"/>
      <dgm:spPr/>
    </dgm:pt>
    <dgm:pt modelId="{D1D926C9-0D80-4AD8-AC42-7458821E4913}" type="pres">
      <dgm:prSet presAssocID="{3CF4191D-7B02-4659-91FD-289CFD8B6A5B}" presName="node" presStyleLbl="node1" presStyleIdx="5" presStyleCnt="6" custScaleY="119075">
        <dgm:presLayoutVars>
          <dgm:bulletEnabled val="1"/>
        </dgm:presLayoutVars>
      </dgm:prSet>
      <dgm:spPr/>
    </dgm:pt>
  </dgm:ptLst>
  <dgm:cxnLst>
    <dgm:cxn modelId="{6ECD1500-EB81-4D4F-B1A2-31172F5E65B5}" srcId="{54561229-0471-4B38-B1D6-1B6040919A30}" destId="{023F07A9-B728-4CAD-AFEC-95190ABB60AA}" srcOrd="2" destOrd="0" parTransId="{F1489623-32EE-4674-922B-77DE32AE0E2A}" sibTransId="{E6F1E868-AB47-45A4-9DEB-4E6AAA9CDAC4}"/>
    <dgm:cxn modelId="{5E2A5817-2788-4C41-9D13-1526A448D4EB}" type="presOf" srcId="{54561229-0471-4B38-B1D6-1B6040919A30}" destId="{92D14EDD-2AB5-4405-8555-4B11BE5A0373}" srcOrd="0" destOrd="0" presId="urn:microsoft.com/office/officeart/2005/8/layout/default"/>
    <dgm:cxn modelId="{18C5CB34-28C4-4A98-9EA1-AB66E845486B}" type="presOf" srcId="{F34333B6-5B57-48AB-825E-EDFA6BE5C646}" destId="{1F2EB378-B87A-4B1C-B035-3B40AC14B523}" srcOrd="0" destOrd="0" presId="urn:microsoft.com/office/officeart/2005/8/layout/default"/>
    <dgm:cxn modelId="{76963C39-87DE-43A4-A3E5-C35F66CE260B}" type="presOf" srcId="{143FA182-5AA3-46F0-97A3-345817A455DB}" destId="{137765C8-0658-480F-A4A0-B4360EC1546B}" srcOrd="0" destOrd="0" presId="urn:microsoft.com/office/officeart/2005/8/layout/default"/>
    <dgm:cxn modelId="{3718B03F-1852-4354-A58A-B35052DFEEA0}" type="presOf" srcId="{3CF4191D-7B02-4659-91FD-289CFD8B6A5B}" destId="{D1D926C9-0D80-4AD8-AC42-7458821E4913}" srcOrd="0" destOrd="0" presId="urn:microsoft.com/office/officeart/2005/8/layout/default"/>
    <dgm:cxn modelId="{85366145-9FAA-45DA-8002-5A71E6866578}" srcId="{54561229-0471-4B38-B1D6-1B6040919A30}" destId="{F34333B6-5B57-48AB-825E-EDFA6BE5C646}" srcOrd="4" destOrd="0" parTransId="{2F0ECC2E-0AA2-4C27-88AF-FA458E7E3AA8}" sibTransId="{B88D50A9-A5DE-4374-A4F9-11C7A09CF2EF}"/>
    <dgm:cxn modelId="{05E4CA6F-012B-4000-A423-959A6B1842F2}" srcId="{54561229-0471-4B38-B1D6-1B6040919A30}" destId="{143FA182-5AA3-46F0-97A3-345817A455DB}" srcOrd="3" destOrd="0" parTransId="{1F0BF19E-55D2-4236-A8A5-8C986A1AE69F}" sibTransId="{32BE7F60-2659-4A91-872A-D307E330AC1B}"/>
    <dgm:cxn modelId="{5D659675-E60E-4A92-A162-A4C2C5982FDA}" srcId="{54561229-0471-4B38-B1D6-1B6040919A30}" destId="{3CF4191D-7B02-4659-91FD-289CFD8B6A5B}" srcOrd="5" destOrd="0" parTransId="{44C4DE33-0277-404E-AF4F-B1DD3418353B}" sibTransId="{94CD069A-F193-45C5-9F58-23CA3FA1267C}"/>
    <dgm:cxn modelId="{6CECBE57-0702-41AA-9F97-8F24425082D1}" srcId="{54561229-0471-4B38-B1D6-1B6040919A30}" destId="{B2F9A94E-3033-4928-9DCF-8CC7320F6CED}" srcOrd="1" destOrd="0" parTransId="{16818742-1317-40AA-93EE-C92251D500D8}" sibTransId="{E53E7CEB-B135-4BD0-B410-1C54B19D1ADC}"/>
    <dgm:cxn modelId="{09278987-FFB0-485D-A294-FCEE97BF728C}" type="presOf" srcId="{97D79573-930C-4C58-B8FC-93D9C6A65EB4}" destId="{AF421FC5-17CE-4301-AF8D-DE2DADC0B2C7}" srcOrd="0" destOrd="0" presId="urn:microsoft.com/office/officeart/2005/8/layout/default"/>
    <dgm:cxn modelId="{7C892989-03DF-467A-87EB-B00AFB9830A9}" srcId="{54561229-0471-4B38-B1D6-1B6040919A30}" destId="{97D79573-930C-4C58-B8FC-93D9C6A65EB4}" srcOrd="0" destOrd="0" parTransId="{9F4D49D6-F330-4A18-9337-732F4600B633}" sibTransId="{191E3989-8C79-44C2-B0B6-EF7606F1C7FF}"/>
    <dgm:cxn modelId="{FDB443E1-8DE1-4784-869B-2F37C8921822}" type="presOf" srcId="{023F07A9-B728-4CAD-AFEC-95190ABB60AA}" destId="{5FEE9BA3-5DD0-4A8A-AE63-F369862FDC86}" srcOrd="0" destOrd="0" presId="urn:microsoft.com/office/officeart/2005/8/layout/default"/>
    <dgm:cxn modelId="{53AC9EE5-9876-47AF-95B3-7E4AF1D13B86}" type="presOf" srcId="{B2F9A94E-3033-4928-9DCF-8CC7320F6CED}" destId="{89B34162-6315-4C5D-BD94-D68F3407508A}" srcOrd="0" destOrd="0" presId="urn:microsoft.com/office/officeart/2005/8/layout/default"/>
    <dgm:cxn modelId="{03295386-60F4-44FE-A1A0-AB67F6C2E83B}" type="presParOf" srcId="{92D14EDD-2AB5-4405-8555-4B11BE5A0373}" destId="{AF421FC5-17CE-4301-AF8D-DE2DADC0B2C7}" srcOrd="0" destOrd="0" presId="urn:microsoft.com/office/officeart/2005/8/layout/default"/>
    <dgm:cxn modelId="{06DBBD4D-2D15-4451-B5A0-CA6A688466DF}" type="presParOf" srcId="{92D14EDD-2AB5-4405-8555-4B11BE5A0373}" destId="{DC8ADB75-6467-462D-9901-218D8E771884}" srcOrd="1" destOrd="0" presId="urn:microsoft.com/office/officeart/2005/8/layout/default"/>
    <dgm:cxn modelId="{D53524B2-B4C9-4B21-B008-E447ED9D4531}" type="presParOf" srcId="{92D14EDD-2AB5-4405-8555-4B11BE5A0373}" destId="{89B34162-6315-4C5D-BD94-D68F3407508A}" srcOrd="2" destOrd="0" presId="urn:microsoft.com/office/officeart/2005/8/layout/default"/>
    <dgm:cxn modelId="{8C13E72D-3A7C-4253-A54E-0F1F697CD2F1}" type="presParOf" srcId="{92D14EDD-2AB5-4405-8555-4B11BE5A0373}" destId="{17C07077-930F-4935-8E5A-9EA81190FEF4}" srcOrd="3" destOrd="0" presId="urn:microsoft.com/office/officeart/2005/8/layout/default"/>
    <dgm:cxn modelId="{D1D62759-A1B0-4E92-B482-AB36A3C356D3}" type="presParOf" srcId="{92D14EDD-2AB5-4405-8555-4B11BE5A0373}" destId="{5FEE9BA3-5DD0-4A8A-AE63-F369862FDC86}" srcOrd="4" destOrd="0" presId="urn:microsoft.com/office/officeart/2005/8/layout/default"/>
    <dgm:cxn modelId="{0EB7DF88-0057-41AE-8A8F-C9BB54A5C448}" type="presParOf" srcId="{92D14EDD-2AB5-4405-8555-4B11BE5A0373}" destId="{EEF5DED7-E4EF-4064-98B2-DEE74313AAD5}" srcOrd="5" destOrd="0" presId="urn:microsoft.com/office/officeart/2005/8/layout/default"/>
    <dgm:cxn modelId="{3D8C1149-2777-43F4-BED0-57796E6F24CD}" type="presParOf" srcId="{92D14EDD-2AB5-4405-8555-4B11BE5A0373}" destId="{137765C8-0658-480F-A4A0-B4360EC1546B}" srcOrd="6" destOrd="0" presId="urn:microsoft.com/office/officeart/2005/8/layout/default"/>
    <dgm:cxn modelId="{1D070948-551A-44AE-86E7-EB6F7A49B732}" type="presParOf" srcId="{92D14EDD-2AB5-4405-8555-4B11BE5A0373}" destId="{5A4FDA05-26AB-4D2D-B82C-39CF28AE1F5C}" srcOrd="7" destOrd="0" presId="urn:microsoft.com/office/officeart/2005/8/layout/default"/>
    <dgm:cxn modelId="{72FAFDC8-DBA4-489F-958A-4EA23A8C5C3A}" type="presParOf" srcId="{92D14EDD-2AB5-4405-8555-4B11BE5A0373}" destId="{1F2EB378-B87A-4B1C-B035-3B40AC14B523}" srcOrd="8" destOrd="0" presId="urn:microsoft.com/office/officeart/2005/8/layout/default"/>
    <dgm:cxn modelId="{3EA5BDF0-6DDF-4410-9C50-4DBBDAF23075}" type="presParOf" srcId="{92D14EDD-2AB5-4405-8555-4B11BE5A0373}" destId="{087214FE-576C-4FFF-B7EF-8AD86C868D51}" srcOrd="9" destOrd="0" presId="urn:microsoft.com/office/officeart/2005/8/layout/default"/>
    <dgm:cxn modelId="{25A8A585-3669-4E82-AD74-81A9246D3FEF}" type="presParOf" srcId="{92D14EDD-2AB5-4405-8555-4B11BE5A0373}" destId="{D1D926C9-0D80-4AD8-AC42-7458821E491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3D391C-9841-497D-881E-EA5BF97AB0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D00E337-9CCC-474F-85D2-3D83A5239CF3}">
      <dgm:prSet/>
      <dgm:spPr/>
      <dgm:t>
        <a:bodyPr/>
        <a:lstStyle/>
        <a:p>
          <a:pPr rtl="0"/>
          <a:r>
            <a:rPr lang="en-US" dirty="0"/>
            <a:t>Students who take an </a:t>
          </a:r>
          <a:r>
            <a:rPr lang="en-US" b="1" u="sng" dirty="0"/>
            <a:t>Honors</a:t>
          </a:r>
          <a:r>
            <a:rPr lang="en-US" dirty="0"/>
            <a:t> course earn </a:t>
          </a:r>
          <a:r>
            <a:rPr lang="en-US" b="1" u="sng" dirty="0"/>
            <a:t>5</a:t>
          </a:r>
          <a:r>
            <a:rPr lang="en-US" dirty="0"/>
            <a:t> additional bonus points on their final grade when passed with a 70 or higher.</a:t>
          </a:r>
          <a:r>
            <a:rPr lang="en-US" dirty="0">
              <a:latin typeface="Gill Sans Nova"/>
            </a:rPr>
            <a:t> </a:t>
          </a:r>
          <a:endParaRPr lang="en-US" dirty="0"/>
        </a:p>
      </dgm:t>
    </dgm:pt>
    <dgm:pt modelId="{EA2CD2F6-5ABF-45A6-93CC-10F82A7A7BA7}" type="parTrans" cxnId="{6B04AF8A-5262-4AE9-ADA0-C91B5421E7CB}">
      <dgm:prSet/>
      <dgm:spPr/>
      <dgm:t>
        <a:bodyPr/>
        <a:lstStyle/>
        <a:p>
          <a:endParaRPr lang="en-US"/>
        </a:p>
      </dgm:t>
    </dgm:pt>
    <dgm:pt modelId="{017FFDBF-E31E-4A10-BF2E-7B54C0E0FBF7}" type="sibTrans" cxnId="{6B04AF8A-5262-4AE9-ADA0-C91B5421E7CB}">
      <dgm:prSet/>
      <dgm:spPr/>
      <dgm:t>
        <a:bodyPr/>
        <a:lstStyle/>
        <a:p>
          <a:endParaRPr lang="en-US"/>
        </a:p>
      </dgm:t>
    </dgm:pt>
    <dgm:pt modelId="{327FED3B-8609-4A02-9E2B-CE4779A5C1A3}">
      <dgm:prSet/>
      <dgm:spPr/>
      <dgm:t>
        <a:bodyPr/>
        <a:lstStyle/>
        <a:p>
          <a:r>
            <a:rPr lang="en-US" dirty="0"/>
            <a:t>Students who take an </a:t>
          </a:r>
          <a:r>
            <a:rPr lang="en-US" b="1" u="sng" dirty="0"/>
            <a:t>AP</a:t>
          </a:r>
          <a:r>
            <a:rPr lang="en-US" dirty="0"/>
            <a:t> course earn </a:t>
          </a:r>
          <a:r>
            <a:rPr lang="en-US" b="1" u="sng" dirty="0"/>
            <a:t>10</a:t>
          </a:r>
          <a:r>
            <a:rPr lang="en-US" dirty="0"/>
            <a:t> additional bonus points on their final grade when passed with a  70 or higher. </a:t>
          </a:r>
        </a:p>
      </dgm:t>
    </dgm:pt>
    <dgm:pt modelId="{C78D47BD-A3C6-46F7-9B20-DA9AC85EB553}" type="parTrans" cxnId="{014AE3B5-4C45-486F-8D3E-0C615DE68E28}">
      <dgm:prSet/>
      <dgm:spPr/>
      <dgm:t>
        <a:bodyPr/>
        <a:lstStyle/>
        <a:p>
          <a:endParaRPr lang="en-US"/>
        </a:p>
      </dgm:t>
    </dgm:pt>
    <dgm:pt modelId="{8AE3142B-3D74-4BD0-84A6-12DCA6DC8A63}" type="sibTrans" cxnId="{014AE3B5-4C45-486F-8D3E-0C615DE68E28}">
      <dgm:prSet/>
      <dgm:spPr/>
      <dgm:t>
        <a:bodyPr/>
        <a:lstStyle/>
        <a:p>
          <a:endParaRPr lang="en-US"/>
        </a:p>
      </dgm:t>
    </dgm:pt>
    <dgm:pt modelId="{9D1AE3E4-E4A4-4A71-84AE-7A212B0BC735}">
      <dgm:prSet/>
      <dgm:spPr/>
      <dgm:t>
        <a:bodyPr/>
        <a:lstStyle/>
        <a:p>
          <a:pPr rtl="0"/>
          <a:r>
            <a:rPr lang="en-US" dirty="0"/>
            <a:t>As a reminder – the HOPE program </a:t>
          </a:r>
          <a:r>
            <a:rPr lang="en-US" dirty="0">
              <a:latin typeface="Gill Sans Nova"/>
            </a:rPr>
            <a:t>removes </a:t>
          </a:r>
          <a:r>
            <a:rPr lang="en-US" dirty="0"/>
            <a:t>bonus points awarded.</a:t>
          </a:r>
          <a:r>
            <a:rPr lang="en-US" dirty="0">
              <a:latin typeface="Gill Sans Nova"/>
            </a:rPr>
            <a:t> </a:t>
          </a:r>
          <a:endParaRPr lang="en-US" dirty="0"/>
        </a:p>
      </dgm:t>
    </dgm:pt>
    <dgm:pt modelId="{81D5CDC3-1114-431A-84A5-901F4B4B6ED9}" type="parTrans" cxnId="{3CC63EFB-2186-4DC5-B1E0-F1E0FC7BD7A7}">
      <dgm:prSet/>
      <dgm:spPr/>
      <dgm:t>
        <a:bodyPr/>
        <a:lstStyle/>
        <a:p>
          <a:endParaRPr lang="en-US"/>
        </a:p>
      </dgm:t>
    </dgm:pt>
    <dgm:pt modelId="{F45ECDDD-F072-4E3D-9E9D-72B356F8F3CD}" type="sibTrans" cxnId="{3CC63EFB-2186-4DC5-B1E0-F1E0FC7BD7A7}">
      <dgm:prSet/>
      <dgm:spPr/>
      <dgm:t>
        <a:bodyPr/>
        <a:lstStyle/>
        <a:p>
          <a:endParaRPr lang="en-US"/>
        </a:p>
      </dgm:t>
    </dgm:pt>
    <dgm:pt modelId="{AAB219E4-8A9A-4608-A15B-7061625CEB27}">
      <dgm:prSet/>
      <dgm:spPr/>
      <dgm:t>
        <a:bodyPr/>
        <a:lstStyle/>
        <a:p>
          <a:r>
            <a:rPr lang="en-US" dirty="0"/>
            <a:t>If you want to take an Honors or AP course and your teacher did not recommend you for the course – please see a counselor to complete an Honors/AP waiver.</a:t>
          </a:r>
        </a:p>
      </dgm:t>
    </dgm:pt>
    <dgm:pt modelId="{10F66B89-DAA0-4540-9FCF-0BFFB2CC4F01}" type="parTrans" cxnId="{4BA0D5E0-287D-4EBA-B314-11F5832C3B47}">
      <dgm:prSet/>
      <dgm:spPr/>
      <dgm:t>
        <a:bodyPr/>
        <a:lstStyle/>
        <a:p>
          <a:endParaRPr lang="en-US"/>
        </a:p>
      </dgm:t>
    </dgm:pt>
    <dgm:pt modelId="{D0D9DE4F-B043-4A6C-A3F9-0A1BCF309AD8}" type="sibTrans" cxnId="{4BA0D5E0-287D-4EBA-B314-11F5832C3B47}">
      <dgm:prSet/>
      <dgm:spPr/>
      <dgm:t>
        <a:bodyPr/>
        <a:lstStyle/>
        <a:p>
          <a:endParaRPr lang="en-US"/>
        </a:p>
      </dgm:t>
    </dgm:pt>
    <dgm:pt modelId="{87F47CE3-476E-4C0F-AC41-702D1594C13C}">
      <dgm:prSet/>
      <dgm:spPr/>
      <dgm:t>
        <a:bodyPr/>
        <a:lstStyle/>
        <a:p>
          <a:pPr rtl="0"/>
          <a:r>
            <a:rPr lang="en-US" dirty="0"/>
            <a:t>If your teacher recommends Honors/AP and you do not want to take this level, you need to let your counselor know before the end of April for scheduling reasons.</a:t>
          </a:r>
          <a:r>
            <a:rPr lang="en-US" dirty="0">
              <a:latin typeface="Gill Sans Nova"/>
            </a:rPr>
            <a:t> </a:t>
          </a:r>
          <a:endParaRPr lang="en-US" dirty="0"/>
        </a:p>
      </dgm:t>
    </dgm:pt>
    <dgm:pt modelId="{6AE95F27-E067-4F5D-8CCD-EEA684185D38}" type="parTrans" cxnId="{CA526321-10D6-44B4-8313-99926EC5E8CC}">
      <dgm:prSet/>
      <dgm:spPr/>
      <dgm:t>
        <a:bodyPr/>
        <a:lstStyle/>
        <a:p>
          <a:endParaRPr lang="en-US"/>
        </a:p>
      </dgm:t>
    </dgm:pt>
    <dgm:pt modelId="{00CF2B8C-A34A-4D5F-90D7-5501E8C8305B}" type="sibTrans" cxnId="{CA526321-10D6-44B4-8313-99926EC5E8CC}">
      <dgm:prSet/>
      <dgm:spPr/>
      <dgm:t>
        <a:bodyPr/>
        <a:lstStyle/>
        <a:p>
          <a:endParaRPr lang="en-US"/>
        </a:p>
      </dgm:t>
    </dgm:pt>
    <dgm:pt modelId="{1F1E757A-2671-496B-99B7-764697693B1B}">
      <dgm:prSet/>
      <dgm:spPr/>
      <dgm:t>
        <a:bodyPr/>
        <a:lstStyle/>
        <a:p>
          <a:r>
            <a:rPr lang="en-US" b="1" dirty="0"/>
            <a:t>There is no guarantee you may drop your Honors or AP course if the on-level course is full come August. Please select your academics and electives wisely.</a:t>
          </a:r>
          <a:endParaRPr lang="en-US" dirty="0"/>
        </a:p>
      </dgm:t>
    </dgm:pt>
    <dgm:pt modelId="{F953634E-DD52-4F99-B7E6-275C1277F2DD}" type="parTrans" cxnId="{0E9D7FAE-7534-4F68-99D9-7898E82056E9}">
      <dgm:prSet/>
      <dgm:spPr/>
      <dgm:t>
        <a:bodyPr/>
        <a:lstStyle/>
        <a:p>
          <a:endParaRPr lang="en-US"/>
        </a:p>
      </dgm:t>
    </dgm:pt>
    <dgm:pt modelId="{B0012388-FDB7-4747-A348-EA6A8492B2E3}" type="sibTrans" cxnId="{0E9D7FAE-7534-4F68-99D9-7898E82056E9}">
      <dgm:prSet/>
      <dgm:spPr/>
      <dgm:t>
        <a:bodyPr/>
        <a:lstStyle/>
        <a:p>
          <a:endParaRPr lang="en-US"/>
        </a:p>
      </dgm:t>
    </dgm:pt>
    <dgm:pt modelId="{128C02A1-3085-41D4-8D1C-A1E545CC2FF2}" type="pres">
      <dgm:prSet presAssocID="{4E3D391C-9841-497D-881E-EA5BF97AB0D3}" presName="linear" presStyleCnt="0">
        <dgm:presLayoutVars>
          <dgm:animLvl val="lvl"/>
          <dgm:resizeHandles val="exact"/>
        </dgm:presLayoutVars>
      </dgm:prSet>
      <dgm:spPr/>
    </dgm:pt>
    <dgm:pt modelId="{95FCCC1A-A37B-447F-B7EA-96DBCAC0D982}" type="pres">
      <dgm:prSet presAssocID="{DD00E337-9CCC-474F-85D2-3D83A5239CF3}" presName="parentText" presStyleLbl="node1" presStyleIdx="0" presStyleCnt="6">
        <dgm:presLayoutVars>
          <dgm:chMax val="0"/>
          <dgm:bulletEnabled val="1"/>
        </dgm:presLayoutVars>
      </dgm:prSet>
      <dgm:spPr/>
    </dgm:pt>
    <dgm:pt modelId="{B0D5EA56-017D-43E8-99C8-C38C6D47BC6F}" type="pres">
      <dgm:prSet presAssocID="{017FFDBF-E31E-4A10-BF2E-7B54C0E0FBF7}" presName="spacer" presStyleCnt="0"/>
      <dgm:spPr/>
    </dgm:pt>
    <dgm:pt modelId="{69B3EC65-43EB-4E91-9AA7-9975E254C394}" type="pres">
      <dgm:prSet presAssocID="{327FED3B-8609-4A02-9E2B-CE4779A5C1A3}" presName="parentText" presStyleLbl="node1" presStyleIdx="1" presStyleCnt="6">
        <dgm:presLayoutVars>
          <dgm:chMax val="0"/>
          <dgm:bulletEnabled val="1"/>
        </dgm:presLayoutVars>
      </dgm:prSet>
      <dgm:spPr/>
    </dgm:pt>
    <dgm:pt modelId="{4DBA9CFD-5A3A-4B7F-B181-73B6447CED07}" type="pres">
      <dgm:prSet presAssocID="{8AE3142B-3D74-4BD0-84A6-12DCA6DC8A63}" presName="spacer" presStyleCnt="0"/>
      <dgm:spPr/>
    </dgm:pt>
    <dgm:pt modelId="{533B03D4-94A4-4911-A9A4-2FDFC73F8C9A}" type="pres">
      <dgm:prSet presAssocID="{9D1AE3E4-E4A4-4A71-84AE-7A212B0BC735}" presName="parentText" presStyleLbl="node1" presStyleIdx="2" presStyleCnt="6">
        <dgm:presLayoutVars>
          <dgm:chMax val="0"/>
          <dgm:bulletEnabled val="1"/>
        </dgm:presLayoutVars>
      </dgm:prSet>
      <dgm:spPr/>
    </dgm:pt>
    <dgm:pt modelId="{9F368782-3B3F-48CC-A82E-01B5AE392A58}" type="pres">
      <dgm:prSet presAssocID="{F45ECDDD-F072-4E3D-9E9D-72B356F8F3CD}" presName="spacer" presStyleCnt="0"/>
      <dgm:spPr/>
    </dgm:pt>
    <dgm:pt modelId="{5DA5A7AC-FD36-48FC-9E43-E1227BD32497}" type="pres">
      <dgm:prSet presAssocID="{AAB219E4-8A9A-4608-A15B-7061625CEB27}" presName="parentText" presStyleLbl="node1" presStyleIdx="3" presStyleCnt="6">
        <dgm:presLayoutVars>
          <dgm:chMax val="0"/>
          <dgm:bulletEnabled val="1"/>
        </dgm:presLayoutVars>
      </dgm:prSet>
      <dgm:spPr/>
    </dgm:pt>
    <dgm:pt modelId="{678A1FF6-6851-4F22-80BE-C20B97E06176}" type="pres">
      <dgm:prSet presAssocID="{D0D9DE4F-B043-4A6C-A3F9-0A1BCF309AD8}" presName="spacer" presStyleCnt="0"/>
      <dgm:spPr/>
    </dgm:pt>
    <dgm:pt modelId="{ED399BF3-4AFC-403A-927B-41D1AB7C7663}" type="pres">
      <dgm:prSet presAssocID="{87F47CE3-476E-4C0F-AC41-702D1594C13C}" presName="parentText" presStyleLbl="node1" presStyleIdx="4" presStyleCnt="6">
        <dgm:presLayoutVars>
          <dgm:chMax val="0"/>
          <dgm:bulletEnabled val="1"/>
        </dgm:presLayoutVars>
      </dgm:prSet>
      <dgm:spPr/>
    </dgm:pt>
    <dgm:pt modelId="{C3A2E7E3-F160-4F89-ABD9-F3A826C8471B}" type="pres">
      <dgm:prSet presAssocID="{00CF2B8C-A34A-4D5F-90D7-5501E8C8305B}" presName="spacer" presStyleCnt="0"/>
      <dgm:spPr/>
    </dgm:pt>
    <dgm:pt modelId="{BD047BD9-52CB-4C31-9359-2946B1AC38FA}" type="pres">
      <dgm:prSet presAssocID="{1F1E757A-2671-496B-99B7-764697693B1B}" presName="parentText" presStyleLbl="node1" presStyleIdx="5" presStyleCnt="6">
        <dgm:presLayoutVars>
          <dgm:chMax val="0"/>
          <dgm:bulletEnabled val="1"/>
        </dgm:presLayoutVars>
      </dgm:prSet>
      <dgm:spPr/>
    </dgm:pt>
  </dgm:ptLst>
  <dgm:cxnLst>
    <dgm:cxn modelId="{96080200-AE52-484B-8C63-9D0A188EF590}" type="presOf" srcId="{AAB219E4-8A9A-4608-A15B-7061625CEB27}" destId="{5DA5A7AC-FD36-48FC-9E43-E1227BD32497}" srcOrd="0" destOrd="0" presId="urn:microsoft.com/office/officeart/2005/8/layout/vList2"/>
    <dgm:cxn modelId="{9B05950B-F479-4B87-A513-EBED0B63210A}" type="presOf" srcId="{DD00E337-9CCC-474F-85D2-3D83A5239CF3}" destId="{95FCCC1A-A37B-447F-B7EA-96DBCAC0D982}" srcOrd="0" destOrd="0" presId="urn:microsoft.com/office/officeart/2005/8/layout/vList2"/>
    <dgm:cxn modelId="{CA526321-10D6-44B4-8313-99926EC5E8CC}" srcId="{4E3D391C-9841-497D-881E-EA5BF97AB0D3}" destId="{87F47CE3-476E-4C0F-AC41-702D1594C13C}" srcOrd="4" destOrd="0" parTransId="{6AE95F27-E067-4F5D-8CCD-EEA684185D38}" sibTransId="{00CF2B8C-A34A-4D5F-90D7-5501E8C8305B}"/>
    <dgm:cxn modelId="{8A0F1A2D-7903-46B3-AB2E-A2E433F9A842}" type="presOf" srcId="{87F47CE3-476E-4C0F-AC41-702D1594C13C}" destId="{ED399BF3-4AFC-403A-927B-41D1AB7C7663}" srcOrd="0" destOrd="0" presId="urn:microsoft.com/office/officeart/2005/8/layout/vList2"/>
    <dgm:cxn modelId="{2FE70345-D725-461C-A147-8F996751DDA3}" type="presOf" srcId="{327FED3B-8609-4A02-9E2B-CE4779A5C1A3}" destId="{69B3EC65-43EB-4E91-9AA7-9975E254C394}" srcOrd="0" destOrd="0" presId="urn:microsoft.com/office/officeart/2005/8/layout/vList2"/>
    <dgm:cxn modelId="{6B04AF8A-5262-4AE9-ADA0-C91B5421E7CB}" srcId="{4E3D391C-9841-497D-881E-EA5BF97AB0D3}" destId="{DD00E337-9CCC-474F-85D2-3D83A5239CF3}" srcOrd="0" destOrd="0" parTransId="{EA2CD2F6-5ABF-45A6-93CC-10F82A7A7BA7}" sibTransId="{017FFDBF-E31E-4A10-BF2E-7B54C0E0FBF7}"/>
    <dgm:cxn modelId="{0E9D7FAE-7534-4F68-99D9-7898E82056E9}" srcId="{4E3D391C-9841-497D-881E-EA5BF97AB0D3}" destId="{1F1E757A-2671-496B-99B7-764697693B1B}" srcOrd="5" destOrd="0" parTransId="{F953634E-DD52-4F99-B7E6-275C1277F2DD}" sibTransId="{B0012388-FDB7-4747-A348-EA6A8492B2E3}"/>
    <dgm:cxn modelId="{014AE3B5-4C45-486F-8D3E-0C615DE68E28}" srcId="{4E3D391C-9841-497D-881E-EA5BF97AB0D3}" destId="{327FED3B-8609-4A02-9E2B-CE4779A5C1A3}" srcOrd="1" destOrd="0" parTransId="{C78D47BD-A3C6-46F7-9B20-DA9AC85EB553}" sibTransId="{8AE3142B-3D74-4BD0-84A6-12DCA6DC8A63}"/>
    <dgm:cxn modelId="{6E4EFFD1-9457-44A5-93D5-45FF1A57E99D}" type="presOf" srcId="{9D1AE3E4-E4A4-4A71-84AE-7A212B0BC735}" destId="{533B03D4-94A4-4911-A9A4-2FDFC73F8C9A}" srcOrd="0" destOrd="0" presId="urn:microsoft.com/office/officeart/2005/8/layout/vList2"/>
    <dgm:cxn modelId="{9C989DE0-C5F4-4C8F-8B42-A126A7AB7246}" type="presOf" srcId="{1F1E757A-2671-496B-99B7-764697693B1B}" destId="{BD047BD9-52CB-4C31-9359-2946B1AC38FA}" srcOrd="0" destOrd="0" presId="urn:microsoft.com/office/officeart/2005/8/layout/vList2"/>
    <dgm:cxn modelId="{4BA0D5E0-287D-4EBA-B314-11F5832C3B47}" srcId="{4E3D391C-9841-497D-881E-EA5BF97AB0D3}" destId="{AAB219E4-8A9A-4608-A15B-7061625CEB27}" srcOrd="3" destOrd="0" parTransId="{10F66B89-DAA0-4540-9FCF-0BFFB2CC4F01}" sibTransId="{D0D9DE4F-B043-4A6C-A3F9-0A1BCF309AD8}"/>
    <dgm:cxn modelId="{0E11F0E6-5FA1-4A4E-8735-76DEE55A94AD}" type="presOf" srcId="{4E3D391C-9841-497D-881E-EA5BF97AB0D3}" destId="{128C02A1-3085-41D4-8D1C-A1E545CC2FF2}" srcOrd="0" destOrd="0" presId="urn:microsoft.com/office/officeart/2005/8/layout/vList2"/>
    <dgm:cxn modelId="{3CC63EFB-2186-4DC5-B1E0-F1E0FC7BD7A7}" srcId="{4E3D391C-9841-497D-881E-EA5BF97AB0D3}" destId="{9D1AE3E4-E4A4-4A71-84AE-7A212B0BC735}" srcOrd="2" destOrd="0" parTransId="{81D5CDC3-1114-431A-84A5-901F4B4B6ED9}" sibTransId="{F45ECDDD-F072-4E3D-9E9D-72B356F8F3CD}"/>
    <dgm:cxn modelId="{0841294B-0855-47FB-9A97-13A2116A1934}" type="presParOf" srcId="{128C02A1-3085-41D4-8D1C-A1E545CC2FF2}" destId="{95FCCC1A-A37B-447F-B7EA-96DBCAC0D982}" srcOrd="0" destOrd="0" presId="urn:microsoft.com/office/officeart/2005/8/layout/vList2"/>
    <dgm:cxn modelId="{635C9C77-3FC0-4083-B0E2-4679239F55E9}" type="presParOf" srcId="{128C02A1-3085-41D4-8D1C-A1E545CC2FF2}" destId="{B0D5EA56-017D-43E8-99C8-C38C6D47BC6F}" srcOrd="1" destOrd="0" presId="urn:microsoft.com/office/officeart/2005/8/layout/vList2"/>
    <dgm:cxn modelId="{95AE1A97-8ED4-4C60-B0E0-A273151B8391}" type="presParOf" srcId="{128C02A1-3085-41D4-8D1C-A1E545CC2FF2}" destId="{69B3EC65-43EB-4E91-9AA7-9975E254C394}" srcOrd="2" destOrd="0" presId="urn:microsoft.com/office/officeart/2005/8/layout/vList2"/>
    <dgm:cxn modelId="{63ABDB09-BF82-46A0-A7C9-B6A5285D0F0F}" type="presParOf" srcId="{128C02A1-3085-41D4-8D1C-A1E545CC2FF2}" destId="{4DBA9CFD-5A3A-4B7F-B181-73B6447CED07}" srcOrd="3" destOrd="0" presId="urn:microsoft.com/office/officeart/2005/8/layout/vList2"/>
    <dgm:cxn modelId="{3E39C16D-2F1D-4307-A27C-33DA30EF1B3D}" type="presParOf" srcId="{128C02A1-3085-41D4-8D1C-A1E545CC2FF2}" destId="{533B03D4-94A4-4911-A9A4-2FDFC73F8C9A}" srcOrd="4" destOrd="0" presId="urn:microsoft.com/office/officeart/2005/8/layout/vList2"/>
    <dgm:cxn modelId="{7272D47D-375B-46D4-9C31-74EBF18C008F}" type="presParOf" srcId="{128C02A1-3085-41D4-8D1C-A1E545CC2FF2}" destId="{9F368782-3B3F-48CC-A82E-01B5AE392A58}" srcOrd="5" destOrd="0" presId="urn:microsoft.com/office/officeart/2005/8/layout/vList2"/>
    <dgm:cxn modelId="{042117A1-997C-4854-A645-15637D99A76D}" type="presParOf" srcId="{128C02A1-3085-41D4-8D1C-A1E545CC2FF2}" destId="{5DA5A7AC-FD36-48FC-9E43-E1227BD32497}" srcOrd="6" destOrd="0" presId="urn:microsoft.com/office/officeart/2005/8/layout/vList2"/>
    <dgm:cxn modelId="{0FCAD73E-3935-4BD4-8689-91DC4A6F3DDA}" type="presParOf" srcId="{128C02A1-3085-41D4-8D1C-A1E545CC2FF2}" destId="{678A1FF6-6851-4F22-80BE-C20B97E06176}" srcOrd="7" destOrd="0" presId="urn:microsoft.com/office/officeart/2005/8/layout/vList2"/>
    <dgm:cxn modelId="{85CF7FE9-EA61-402A-91A4-C2D4766A723F}" type="presParOf" srcId="{128C02A1-3085-41D4-8D1C-A1E545CC2FF2}" destId="{ED399BF3-4AFC-403A-927B-41D1AB7C7663}" srcOrd="8" destOrd="0" presId="urn:microsoft.com/office/officeart/2005/8/layout/vList2"/>
    <dgm:cxn modelId="{B26C3959-F22F-4948-AF32-1BF2A91CB2B8}" type="presParOf" srcId="{128C02A1-3085-41D4-8D1C-A1E545CC2FF2}" destId="{C3A2E7E3-F160-4F89-ABD9-F3A826C8471B}" srcOrd="9" destOrd="0" presId="urn:microsoft.com/office/officeart/2005/8/layout/vList2"/>
    <dgm:cxn modelId="{CD3AFE9B-A10F-4778-9A54-B051944FF69D}" type="presParOf" srcId="{128C02A1-3085-41D4-8D1C-A1E545CC2FF2}" destId="{BD047BD9-52CB-4C31-9359-2946B1AC38F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4E4BE3-0F3D-46CB-8621-FB19FF0EE83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2B759C5-FC05-4861-8F21-9BC38BE20249}">
      <dgm:prSet custT="1"/>
      <dgm:spPr/>
      <dgm:t>
        <a:bodyPr/>
        <a:lstStyle/>
        <a:p>
          <a:r>
            <a:rPr lang="en-US" sz="1800" dirty="0"/>
            <a:t>As mentioned in a previous slide, students will review their courses to ensure the academics and electives that are entered in their academic planner are correct. </a:t>
          </a:r>
        </a:p>
      </dgm:t>
    </dgm:pt>
    <dgm:pt modelId="{883538B2-02E4-4680-8C66-F1F847FE612C}" type="parTrans" cxnId="{F1A4E42C-8145-4242-A584-39C4DABE38C1}">
      <dgm:prSet/>
      <dgm:spPr/>
      <dgm:t>
        <a:bodyPr/>
        <a:lstStyle/>
        <a:p>
          <a:endParaRPr lang="en-US"/>
        </a:p>
      </dgm:t>
    </dgm:pt>
    <dgm:pt modelId="{6A33F6A9-78BD-407D-B56E-E16BA7CF2CE6}" type="sibTrans" cxnId="{F1A4E42C-8145-4242-A584-39C4DABE38C1}">
      <dgm:prSet/>
      <dgm:spPr/>
      <dgm:t>
        <a:bodyPr/>
        <a:lstStyle/>
        <a:p>
          <a:endParaRPr lang="en-US"/>
        </a:p>
      </dgm:t>
    </dgm:pt>
    <dgm:pt modelId="{3E5F6897-E662-4008-8092-8841BF22B9D0}">
      <dgm:prSet/>
      <dgm:spPr/>
      <dgm:t>
        <a:bodyPr/>
        <a:lstStyle/>
        <a:p>
          <a:r>
            <a:rPr lang="en-US" dirty="0"/>
            <a:t>Counselors will email parents when all registration has been completed. During this time, students and parents must review this information. Counselors will also send out reminders to students through Canvas to check their academic planner. Be sure you are reviewing these messages. </a:t>
          </a:r>
        </a:p>
      </dgm:t>
    </dgm:pt>
    <dgm:pt modelId="{15A42B8E-7631-47ED-874E-47346BC7E49E}" type="parTrans" cxnId="{2EEE0579-C982-47C6-80C6-BD7713AF6594}">
      <dgm:prSet/>
      <dgm:spPr/>
      <dgm:t>
        <a:bodyPr/>
        <a:lstStyle/>
        <a:p>
          <a:endParaRPr lang="en-US"/>
        </a:p>
      </dgm:t>
    </dgm:pt>
    <dgm:pt modelId="{5331BF69-E1B4-4BEB-A07E-7C867AAF5538}" type="sibTrans" cxnId="{2EEE0579-C982-47C6-80C6-BD7713AF6594}">
      <dgm:prSet/>
      <dgm:spPr/>
      <dgm:t>
        <a:bodyPr/>
        <a:lstStyle/>
        <a:p>
          <a:endParaRPr lang="en-US"/>
        </a:p>
      </dgm:t>
    </dgm:pt>
    <dgm:pt modelId="{ED01ABED-D07C-4B21-B4B1-750DEA4AD5DD}">
      <dgm:prSet custT="1"/>
      <dgm:spPr/>
      <dgm:t>
        <a:bodyPr/>
        <a:lstStyle/>
        <a:p>
          <a:r>
            <a:rPr lang="en-US" sz="1700" dirty="0"/>
            <a:t>Students will not be able to make a change to the academic planner through Infinite Campus.  </a:t>
          </a:r>
          <a:r>
            <a:rPr lang="en-US" sz="1700" b="1" u="sng" dirty="0"/>
            <a:t>You will need to email your assigned high school counselor and request a change be made. </a:t>
          </a:r>
          <a:endParaRPr lang="en-US" sz="1700" dirty="0"/>
        </a:p>
      </dgm:t>
    </dgm:pt>
    <dgm:pt modelId="{6E601B60-1385-499E-BAF4-BA15974084D5}" type="parTrans" cxnId="{078C1EDB-5F4A-4A8A-8721-218A0E6AC97B}">
      <dgm:prSet/>
      <dgm:spPr/>
      <dgm:t>
        <a:bodyPr/>
        <a:lstStyle/>
        <a:p>
          <a:endParaRPr lang="en-US"/>
        </a:p>
      </dgm:t>
    </dgm:pt>
    <dgm:pt modelId="{B68EEB32-D221-401C-9F05-576743213702}" type="sibTrans" cxnId="{078C1EDB-5F4A-4A8A-8721-218A0E6AC97B}">
      <dgm:prSet/>
      <dgm:spPr/>
      <dgm:t>
        <a:bodyPr/>
        <a:lstStyle/>
        <a:p>
          <a:endParaRPr lang="en-US"/>
        </a:p>
      </dgm:t>
    </dgm:pt>
    <dgm:pt modelId="{E1658625-E608-4C5E-B2ED-4FD5DD8A71AF}">
      <dgm:prSet custT="1"/>
      <dgm:spPr/>
      <dgm:t>
        <a:bodyPr/>
        <a:lstStyle/>
        <a:p>
          <a:r>
            <a:rPr lang="en-US" sz="2000" dirty="0"/>
            <a:t>Again, all changes must be completed come end of April 2023</a:t>
          </a:r>
          <a:r>
            <a:rPr lang="en-US" sz="1500" dirty="0"/>
            <a:t>.</a:t>
          </a:r>
        </a:p>
      </dgm:t>
    </dgm:pt>
    <dgm:pt modelId="{5EA17479-CBB7-4278-8B1A-A6A16CC616D9}" type="parTrans" cxnId="{759A92E9-E10D-4747-8CFE-4825F1DA1C3B}">
      <dgm:prSet/>
      <dgm:spPr/>
      <dgm:t>
        <a:bodyPr/>
        <a:lstStyle/>
        <a:p>
          <a:endParaRPr lang="en-US"/>
        </a:p>
      </dgm:t>
    </dgm:pt>
    <dgm:pt modelId="{035349B1-3E19-47BE-BCB2-FB395947DE14}" type="sibTrans" cxnId="{759A92E9-E10D-4747-8CFE-4825F1DA1C3B}">
      <dgm:prSet/>
      <dgm:spPr/>
      <dgm:t>
        <a:bodyPr/>
        <a:lstStyle/>
        <a:p>
          <a:endParaRPr lang="en-US"/>
        </a:p>
      </dgm:t>
    </dgm:pt>
    <dgm:pt modelId="{03A5502D-8CF4-4414-B2B0-FAB66B38FC9A}">
      <dgm:prSet custT="1"/>
      <dgm:spPr/>
      <dgm:t>
        <a:bodyPr/>
        <a:lstStyle/>
        <a:p>
          <a:r>
            <a:rPr lang="en-US" sz="2000" dirty="0"/>
            <a:t>Helpful Hint: Add a reminder to your calendar and set a notification to check your academic planner by April 10</a:t>
          </a:r>
          <a:r>
            <a:rPr lang="en-US" sz="2000" baseline="30000" dirty="0"/>
            <a:t>th</a:t>
          </a:r>
          <a:r>
            <a:rPr lang="en-US" sz="1500" dirty="0"/>
            <a:t>. </a:t>
          </a:r>
        </a:p>
      </dgm:t>
    </dgm:pt>
    <dgm:pt modelId="{D28E5982-5E8B-4CA9-8469-5D017C9939F8}" type="parTrans" cxnId="{4E76787E-434F-4DFC-9D86-FA40B8796476}">
      <dgm:prSet/>
      <dgm:spPr/>
      <dgm:t>
        <a:bodyPr/>
        <a:lstStyle/>
        <a:p>
          <a:endParaRPr lang="en-US"/>
        </a:p>
      </dgm:t>
    </dgm:pt>
    <dgm:pt modelId="{604932A1-78FE-40F7-A3F3-9E614C877344}" type="sibTrans" cxnId="{4E76787E-434F-4DFC-9D86-FA40B8796476}">
      <dgm:prSet/>
      <dgm:spPr/>
      <dgm:t>
        <a:bodyPr/>
        <a:lstStyle/>
        <a:p>
          <a:endParaRPr lang="en-US"/>
        </a:p>
      </dgm:t>
    </dgm:pt>
    <dgm:pt modelId="{A78F624F-4AC5-4858-A54C-FF6E9737ADFD}" type="pres">
      <dgm:prSet presAssocID="{BB4E4BE3-0F3D-46CB-8621-FB19FF0EE835}" presName="root" presStyleCnt="0">
        <dgm:presLayoutVars>
          <dgm:dir/>
          <dgm:resizeHandles val="exact"/>
        </dgm:presLayoutVars>
      </dgm:prSet>
      <dgm:spPr/>
    </dgm:pt>
    <dgm:pt modelId="{67E709A7-CD56-496B-B0C9-157E799D0190}" type="pres">
      <dgm:prSet presAssocID="{D2B759C5-FC05-4861-8F21-9BC38BE20249}" presName="compNode" presStyleCnt="0"/>
      <dgm:spPr/>
    </dgm:pt>
    <dgm:pt modelId="{3F36C291-1B1E-47F2-AC66-A034BA4851E7}" type="pres">
      <dgm:prSet presAssocID="{D2B759C5-FC05-4861-8F21-9BC38BE20249}" presName="bgRect" presStyleLbl="bgShp" presStyleIdx="0" presStyleCnt="5"/>
      <dgm:spPr/>
    </dgm:pt>
    <dgm:pt modelId="{7A2C8496-7538-461D-BB9B-78311DC11BE2}" type="pres">
      <dgm:prSet presAssocID="{D2B759C5-FC05-4861-8F21-9BC38BE2024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5BA44DD-CB7B-4335-8765-CCB5A98F3399}" type="pres">
      <dgm:prSet presAssocID="{D2B759C5-FC05-4861-8F21-9BC38BE20249}" presName="spaceRect" presStyleCnt="0"/>
      <dgm:spPr/>
    </dgm:pt>
    <dgm:pt modelId="{1C7E0D37-51F0-4047-80AF-A9D050BBB2C8}" type="pres">
      <dgm:prSet presAssocID="{D2B759C5-FC05-4861-8F21-9BC38BE20249}" presName="parTx" presStyleLbl="revTx" presStyleIdx="0" presStyleCnt="5">
        <dgm:presLayoutVars>
          <dgm:chMax val="0"/>
          <dgm:chPref val="0"/>
        </dgm:presLayoutVars>
      </dgm:prSet>
      <dgm:spPr/>
    </dgm:pt>
    <dgm:pt modelId="{4E1211A4-6A4F-4A77-8EFD-E7A0E9248469}" type="pres">
      <dgm:prSet presAssocID="{6A33F6A9-78BD-407D-B56E-E16BA7CF2CE6}" presName="sibTrans" presStyleCnt="0"/>
      <dgm:spPr/>
    </dgm:pt>
    <dgm:pt modelId="{8DFB674E-6630-448F-A7FF-EE0CEC591513}" type="pres">
      <dgm:prSet presAssocID="{3E5F6897-E662-4008-8092-8841BF22B9D0}" presName="compNode" presStyleCnt="0"/>
      <dgm:spPr/>
    </dgm:pt>
    <dgm:pt modelId="{4CEFC6E2-06F0-4D3B-A410-AD9047D3BDAF}" type="pres">
      <dgm:prSet presAssocID="{3E5F6897-E662-4008-8092-8841BF22B9D0}" presName="bgRect" presStyleLbl="bgShp" presStyleIdx="1" presStyleCnt="5"/>
      <dgm:spPr/>
    </dgm:pt>
    <dgm:pt modelId="{28D61CD1-0047-4C2F-9496-171849A8E5BE}" type="pres">
      <dgm:prSet presAssocID="{3E5F6897-E662-4008-8092-8841BF22B9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E3A03622-CEA8-4CD7-A001-7ADEB8925F37}" type="pres">
      <dgm:prSet presAssocID="{3E5F6897-E662-4008-8092-8841BF22B9D0}" presName="spaceRect" presStyleCnt="0"/>
      <dgm:spPr/>
    </dgm:pt>
    <dgm:pt modelId="{F4FADCA7-700A-4F9B-B890-3309AC578512}" type="pres">
      <dgm:prSet presAssocID="{3E5F6897-E662-4008-8092-8841BF22B9D0}" presName="parTx" presStyleLbl="revTx" presStyleIdx="1" presStyleCnt="5">
        <dgm:presLayoutVars>
          <dgm:chMax val="0"/>
          <dgm:chPref val="0"/>
        </dgm:presLayoutVars>
      </dgm:prSet>
      <dgm:spPr/>
    </dgm:pt>
    <dgm:pt modelId="{CFE6D823-9EAA-4412-B12F-6848AF422329}" type="pres">
      <dgm:prSet presAssocID="{5331BF69-E1B4-4BEB-A07E-7C867AAF5538}" presName="sibTrans" presStyleCnt="0"/>
      <dgm:spPr/>
    </dgm:pt>
    <dgm:pt modelId="{E047B398-C3CF-470A-8D9E-2881D4662EC2}" type="pres">
      <dgm:prSet presAssocID="{ED01ABED-D07C-4B21-B4B1-750DEA4AD5DD}" presName="compNode" presStyleCnt="0"/>
      <dgm:spPr/>
    </dgm:pt>
    <dgm:pt modelId="{1B928D41-7931-4840-BCA8-185EE39D97BF}" type="pres">
      <dgm:prSet presAssocID="{ED01ABED-D07C-4B21-B4B1-750DEA4AD5DD}" presName="bgRect" presStyleLbl="bgShp" presStyleIdx="2" presStyleCnt="5"/>
      <dgm:spPr/>
    </dgm:pt>
    <dgm:pt modelId="{A98FABB1-0C0B-4F29-BA15-E3685FEDCB3A}" type="pres">
      <dgm:prSet presAssocID="{ED01ABED-D07C-4B21-B4B1-750DEA4AD5D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EB58289E-D537-4376-AE23-78E76616C95D}" type="pres">
      <dgm:prSet presAssocID="{ED01ABED-D07C-4B21-B4B1-750DEA4AD5DD}" presName="spaceRect" presStyleCnt="0"/>
      <dgm:spPr/>
    </dgm:pt>
    <dgm:pt modelId="{F8C4D56A-72B5-48E8-AD84-A6F0678DDCC7}" type="pres">
      <dgm:prSet presAssocID="{ED01ABED-D07C-4B21-B4B1-750DEA4AD5DD}" presName="parTx" presStyleLbl="revTx" presStyleIdx="2" presStyleCnt="5">
        <dgm:presLayoutVars>
          <dgm:chMax val="0"/>
          <dgm:chPref val="0"/>
        </dgm:presLayoutVars>
      </dgm:prSet>
      <dgm:spPr/>
    </dgm:pt>
    <dgm:pt modelId="{DCA1DCC6-D4FF-4A19-B52B-07DE5578CF30}" type="pres">
      <dgm:prSet presAssocID="{B68EEB32-D221-401C-9F05-576743213702}" presName="sibTrans" presStyleCnt="0"/>
      <dgm:spPr/>
    </dgm:pt>
    <dgm:pt modelId="{E93D02D8-5240-4DBD-86C7-7E7F83E36694}" type="pres">
      <dgm:prSet presAssocID="{E1658625-E608-4C5E-B2ED-4FD5DD8A71AF}" presName="compNode" presStyleCnt="0"/>
      <dgm:spPr/>
    </dgm:pt>
    <dgm:pt modelId="{B8D03BA4-3C1A-44F1-AE8A-21BC61853415}" type="pres">
      <dgm:prSet presAssocID="{E1658625-E608-4C5E-B2ED-4FD5DD8A71AF}" presName="bgRect" presStyleLbl="bgShp" presStyleIdx="3" presStyleCnt="5"/>
      <dgm:spPr/>
    </dgm:pt>
    <dgm:pt modelId="{6C85058C-9E19-48BD-BC80-27B280C797DD}" type="pres">
      <dgm:prSet presAssocID="{E1658625-E608-4C5E-B2ED-4FD5DD8A71A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fresh"/>
        </a:ext>
      </dgm:extLst>
    </dgm:pt>
    <dgm:pt modelId="{84584A61-9D43-491A-B764-D5BC2FC74F91}" type="pres">
      <dgm:prSet presAssocID="{E1658625-E608-4C5E-B2ED-4FD5DD8A71AF}" presName="spaceRect" presStyleCnt="0"/>
      <dgm:spPr/>
    </dgm:pt>
    <dgm:pt modelId="{1B719A32-7A96-415A-B201-851C2C2DC123}" type="pres">
      <dgm:prSet presAssocID="{E1658625-E608-4C5E-B2ED-4FD5DD8A71AF}" presName="parTx" presStyleLbl="revTx" presStyleIdx="3" presStyleCnt="5">
        <dgm:presLayoutVars>
          <dgm:chMax val="0"/>
          <dgm:chPref val="0"/>
        </dgm:presLayoutVars>
      </dgm:prSet>
      <dgm:spPr/>
    </dgm:pt>
    <dgm:pt modelId="{C9A6BAA8-4ADB-4612-9327-2C8CCA8BD593}" type="pres">
      <dgm:prSet presAssocID="{035349B1-3E19-47BE-BCB2-FB395947DE14}" presName="sibTrans" presStyleCnt="0"/>
      <dgm:spPr/>
    </dgm:pt>
    <dgm:pt modelId="{7491F34F-3C9A-485D-88C1-0DFDCEAF295E}" type="pres">
      <dgm:prSet presAssocID="{03A5502D-8CF4-4414-B2B0-FAB66B38FC9A}" presName="compNode" presStyleCnt="0"/>
      <dgm:spPr/>
    </dgm:pt>
    <dgm:pt modelId="{A25DCECB-691C-456E-851E-0FC2C125C313}" type="pres">
      <dgm:prSet presAssocID="{03A5502D-8CF4-4414-B2B0-FAB66B38FC9A}" presName="bgRect" presStyleLbl="bgShp" presStyleIdx="4" presStyleCnt="5"/>
      <dgm:spPr/>
    </dgm:pt>
    <dgm:pt modelId="{C2F2C085-A77D-4367-9888-019E432CFFB5}" type="pres">
      <dgm:prSet presAssocID="{03A5502D-8CF4-4414-B2B0-FAB66B38FC9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ily Calendar"/>
        </a:ext>
      </dgm:extLst>
    </dgm:pt>
    <dgm:pt modelId="{7C91AC87-BD64-45C5-8A04-B958078F76E0}" type="pres">
      <dgm:prSet presAssocID="{03A5502D-8CF4-4414-B2B0-FAB66B38FC9A}" presName="spaceRect" presStyleCnt="0"/>
      <dgm:spPr/>
    </dgm:pt>
    <dgm:pt modelId="{4615AC4F-C206-4035-BBE8-4EC67AD4C6B8}" type="pres">
      <dgm:prSet presAssocID="{03A5502D-8CF4-4414-B2B0-FAB66B38FC9A}" presName="parTx" presStyleLbl="revTx" presStyleIdx="4" presStyleCnt="5">
        <dgm:presLayoutVars>
          <dgm:chMax val="0"/>
          <dgm:chPref val="0"/>
        </dgm:presLayoutVars>
      </dgm:prSet>
      <dgm:spPr/>
    </dgm:pt>
  </dgm:ptLst>
  <dgm:cxnLst>
    <dgm:cxn modelId="{F1A4E42C-8145-4242-A584-39C4DABE38C1}" srcId="{BB4E4BE3-0F3D-46CB-8621-FB19FF0EE835}" destId="{D2B759C5-FC05-4861-8F21-9BC38BE20249}" srcOrd="0" destOrd="0" parTransId="{883538B2-02E4-4680-8C66-F1F847FE612C}" sibTransId="{6A33F6A9-78BD-407D-B56E-E16BA7CF2CE6}"/>
    <dgm:cxn modelId="{2EEE0579-C982-47C6-80C6-BD7713AF6594}" srcId="{BB4E4BE3-0F3D-46CB-8621-FB19FF0EE835}" destId="{3E5F6897-E662-4008-8092-8841BF22B9D0}" srcOrd="1" destOrd="0" parTransId="{15A42B8E-7631-47ED-874E-47346BC7E49E}" sibTransId="{5331BF69-E1B4-4BEB-A07E-7C867AAF5538}"/>
    <dgm:cxn modelId="{4E76787E-434F-4DFC-9D86-FA40B8796476}" srcId="{BB4E4BE3-0F3D-46CB-8621-FB19FF0EE835}" destId="{03A5502D-8CF4-4414-B2B0-FAB66B38FC9A}" srcOrd="4" destOrd="0" parTransId="{D28E5982-5E8B-4CA9-8469-5D017C9939F8}" sibTransId="{604932A1-78FE-40F7-A3F3-9E614C877344}"/>
    <dgm:cxn modelId="{45C4779E-C37D-42AE-B326-4C5491DEC828}" type="presOf" srcId="{ED01ABED-D07C-4B21-B4B1-750DEA4AD5DD}" destId="{F8C4D56A-72B5-48E8-AD84-A6F0678DDCC7}" srcOrd="0" destOrd="0" presId="urn:microsoft.com/office/officeart/2018/2/layout/IconVerticalSolidList"/>
    <dgm:cxn modelId="{29E8EABE-AB53-49EC-9E2C-C4A460AED558}" type="presOf" srcId="{E1658625-E608-4C5E-B2ED-4FD5DD8A71AF}" destId="{1B719A32-7A96-415A-B201-851C2C2DC123}" srcOrd="0" destOrd="0" presId="urn:microsoft.com/office/officeart/2018/2/layout/IconVerticalSolidList"/>
    <dgm:cxn modelId="{E2424EC7-B528-40DA-BCB2-CEC400329071}" type="presOf" srcId="{3E5F6897-E662-4008-8092-8841BF22B9D0}" destId="{F4FADCA7-700A-4F9B-B890-3309AC578512}" srcOrd="0" destOrd="0" presId="urn:microsoft.com/office/officeart/2018/2/layout/IconVerticalSolidList"/>
    <dgm:cxn modelId="{078C1EDB-5F4A-4A8A-8721-218A0E6AC97B}" srcId="{BB4E4BE3-0F3D-46CB-8621-FB19FF0EE835}" destId="{ED01ABED-D07C-4B21-B4B1-750DEA4AD5DD}" srcOrd="2" destOrd="0" parTransId="{6E601B60-1385-499E-BAF4-BA15974084D5}" sibTransId="{B68EEB32-D221-401C-9F05-576743213702}"/>
    <dgm:cxn modelId="{032681E5-EF94-490C-9E2F-D548873BD240}" type="presOf" srcId="{BB4E4BE3-0F3D-46CB-8621-FB19FF0EE835}" destId="{A78F624F-4AC5-4858-A54C-FF6E9737ADFD}" srcOrd="0" destOrd="0" presId="urn:microsoft.com/office/officeart/2018/2/layout/IconVerticalSolidList"/>
    <dgm:cxn modelId="{759A92E9-E10D-4747-8CFE-4825F1DA1C3B}" srcId="{BB4E4BE3-0F3D-46CB-8621-FB19FF0EE835}" destId="{E1658625-E608-4C5E-B2ED-4FD5DD8A71AF}" srcOrd="3" destOrd="0" parTransId="{5EA17479-CBB7-4278-8B1A-A6A16CC616D9}" sibTransId="{035349B1-3E19-47BE-BCB2-FB395947DE14}"/>
    <dgm:cxn modelId="{4F7486EE-707F-4727-A2C2-C3DEE142E5C0}" type="presOf" srcId="{D2B759C5-FC05-4861-8F21-9BC38BE20249}" destId="{1C7E0D37-51F0-4047-80AF-A9D050BBB2C8}" srcOrd="0" destOrd="0" presId="urn:microsoft.com/office/officeart/2018/2/layout/IconVerticalSolidList"/>
    <dgm:cxn modelId="{29CF5BFD-05BA-4D80-AA64-0B3373A27E3B}" type="presOf" srcId="{03A5502D-8CF4-4414-B2B0-FAB66B38FC9A}" destId="{4615AC4F-C206-4035-BBE8-4EC67AD4C6B8}" srcOrd="0" destOrd="0" presId="urn:microsoft.com/office/officeart/2018/2/layout/IconVerticalSolidList"/>
    <dgm:cxn modelId="{A12C3A6D-0EFA-486A-AE8D-88DAE9E0EEA9}" type="presParOf" srcId="{A78F624F-4AC5-4858-A54C-FF6E9737ADFD}" destId="{67E709A7-CD56-496B-B0C9-157E799D0190}" srcOrd="0" destOrd="0" presId="urn:microsoft.com/office/officeart/2018/2/layout/IconVerticalSolidList"/>
    <dgm:cxn modelId="{A67E011D-C8D3-42A6-AFCC-46688947D763}" type="presParOf" srcId="{67E709A7-CD56-496B-B0C9-157E799D0190}" destId="{3F36C291-1B1E-47F2-AC66-A034BA4851E7}" srcOrd="0" destOrd="0" presId="urn:microsoft.com/office/officeart/2018/2/layout/IconVerticalSolidList"/>
    <dgm:cxn modelId="{A00899EE-BD88-4C9E-B72E-54B2B22ABFA1}" type="presParOf" srcId="{67E709A7-CD56-496B-B0C9-157E799D0190}" destId="{7A2C8496-7538-461D-BB9B-78311DC11BE2}" srcOrd="1" destOrd="0" presId="urn:microsoft.com/office/officeart/2018/2/layout/IconVerticalSolidList"/>
    <dgm:cxn modelId="{359EE399-2AEE-45DE-BB16-C39A4DDBA0AD}" type="presParOf" srcId="{67E709A7-CD56-496B-B0C9-157E799D0190}" destId="{F5BA44DD-CB7B-4335-8765-CCB5A98F3399}" srcOrd="2" destOrd="0" presId="urn:microsoft.com/office/officeart/2018/2/layout/IconVerticalSolidList"/>
    <dgm:cxn modelId="{40E3C667-27DD-45CC-A925-5E2804562EAC}" type="presParOf" srcId="{67E709A7-CD56-496B-B0C9-157E799D0190}" destId="{1C7E0D37-51F0-4047-80AF-A9D050BBB2C8}" srcOrd="3" destOrd="0" presId="urn:microsoft.com/office/officeart/2018/2/layout/IconVerticalSolidList"/>
    <dgm:cxn modelId="{6A21A8DD-902A-4B3B-805F-F96E949EEE08}" type="presParOf" srcId="{A78F624F-4AC5-4858-A54C-FF6E9737ADFD}" destId="{4E1211A4-6A4F-4A77-8EFD-E7A0E9248469}" srcOrd="1" destOrd="0" presId="urn:microsoft.com/office/officeart/2018/2/layout/IconVerticalSolidList"/>
    <dgm:cxn modelId="{DB439D21-5C3D-4146-B4BF-6FD0FD4A59D5}" type="presParOf" srcId="{A78F624F-4AC5-4858-A54C-FF6E9737ADFD}" destId="{8DFB674E-6630-448F-A7FF-EE0CEC591513}" srcOrd="2" destOrd="0" presId="urn:microsoft.com/office/officeart/2018/2/layout/IconVerticalSolidList"/>
    <dgm:cxn modelId="{D63D915F-4379-4695-8636-E4EB3556E8ED}" type="presParOf" srcId="{8DFB674E-6630-448F-A7FF-EE0CEC591513}" destId="{4CEFC6E2-06F0-4D3B-A410-AD9047D3BDAF}" srcOrd="0" destOrd="0" presId="urn:microsoft.com/office/officeart/2018/2/layout/IconVerticalSolidList"/>
    <dgm:cxn modelId="{7F01366D-4815-4489-8E87-7D62EBF0B1D5}" type="presParOf" srcId="{8DFB674E-6630-448F-A7FF-EE0CEC591513}" destId="{28D61CD1-0047-4C2F-9496-171849A8E5BE}" srcOrd="1" destOrd="0" presId="urn:microsoft.com/office/officeart/2018/2/layout/IconVerticalSolidList"/>
    <dgm:cxn modelId="{1D886482-0BF1-443B-B7B8-89C6B7015CBA}" type="presParOf" srcId="{8DFB674E-6630-448F-A7FF-EE0CEC591513}" destId="{E3A03622-CEA8-4CD7-A001-7ADEB8925F37}" srcOrd="2" destOrd="0" presId="urn:microsoft.com/office/officeart/2018/2/layout/IconVerticalSolidList"/>
    <dgm:cxn modelId="{C026302C-3FCC-4DC6-8A5F-27D8990E7CFA}" type="presParOf" srcId="{8DFB674E-6630-448F-A7FF-EE0CEC591513}" destId="{F4FADCA7-700A-4F9B-B890-3309AC578512}" srcOrd="3" destOrd="0" presId="urn:microsoft.com/office/officeart/2018/2/layout/IconVerticalSolidList"/>
    <dgm:cxn modelId="{E1CB16CC-B624-461C-BBE0-E0FFEDA8B6BD}" type="presParOf" srcId="{A78F624F-4AC5-4858-A54C-FF6E9737ADFD}" destId="{CFE6D823-9EAA-4412-B12F-6848AF422329}" srcOrd="3" destOrd="0" presId="urn:microsoft.com/office/officeart/2018/2/layout/IconVerticalSolidList"/>
    <dgm:cxn modelId="{FF81F3E0-0F1C-460F-8693-586412A6E1B2}" type="presParOf" srcId="{A78F624F-4AC5-4858-A54C-FF6E9737ADFD}" destId="{E047B398-C3CF-470A-8D9E-2881D4662EC2}" srcOrd="4" destOrd="0" presId="urn:microsoft.com/office/officeart/2018/2/layout/IconVerticalSolidList"/>
    <dgm:cxn modelId="{76F49DB0-C3FC-4531-8C9C-C023B5A0F27F}" type="presParOf" srcId="{E047B398-C3CF-470A-8D9E-2881D4662EC2}" destId="{1B928D41-7931-4840-BCA8-185EE39D97BF}" srcOrd="0" destOrd="0" presId="urn:microsoft.com/office/officeart/2018/2/layout/IconVerticalSolidList"/>
    <dgm:cxn modelId="{D1AE312E-D0A7-4164-A9B7-C90F37ED973A}" type="presParOf" srcId="{E047B398-C3CF-470A-8D9E-2881D4662EC2}" destId="{A98FABB1-0C0B-4F29-BA15-E3685FEDCB3A}" srcOrd="1" destOrd="0" presId="urn:microsoft.com/office/officeart/2018/2/layout/IconVerticalSolidList"/>
    <dgm:cxn modelId="{A076DA25-591C-4854-AAE4-0556582DAB5B}" type="presParOf" srcId="{E047B398-C3CF-470A-8D9E-2881D4662EC2}" destId="{EB58289E-D537-4376-AE23-78E76616C95D}" srcOrd="2" destOrd="0" presId="urn:microsoft.com/office/officeart/2018/2/layout/IconVerticalSolidList"/>
    <dgm:cxn modelId="{1363DA5B-ED52-448E-BEAF-2ED066D60F60}" type="presParOf" srcId="{E047B398-C3CF-470A-8D9E-2881D4662EC2}" destId="{F8C4D56A-72B5-48E8-AD84-A6F0678DDCC7}" srcOrd="3" destOrd="0" presId="urn:microsoft.com/office/officeart/2018/2/layout/IconVerticalSolidList"/>
    <dgm:cxn modelId="{13CE3DA2-DC0D-455E-A0EA-A77E9C763643}" type="presParOf" srcId="{A78F624F-4AC5-4858-A54C-FF6E9737ADFD}" destId="{DCA1DCC6-D4FF-4A19-B52B-07DE5578CF30}" srcOrd="5" destOrd="0" presId="urn:microsoft.com/office/officeart/2018/2/layout/IconVerticalSolidList"/>
    <dgm:cxn modelId="{6E478B0E-E05D-445E-A152-6D945791970B}" type="presParOf" srcId="{A78F624F-4AC5-4858-A54C-FF6E9737ADFD}" destId="{E93D02D8-5240-4DBD-86C7-7E7F83E36694}" srcOrd="6" destOrd="0" presId="urn:microsoft.com/office/officeart/2018/2/layout/IconVerticalSolidList"/>
    <dgm:cxn modelId="{009C6418-F285-4F3E-876B-E3FD36393E86}" type="presParOf" srcId="{E93D02D8-5240-4DBD-86C7-7E7F83E36694}" destId="{B8D03BA4-3C1A-44F1-AE8A-21BC61853415}" srcOrd="0" destOrd="0" presId="urn:microsoft.com/office/officeart/2018/2/layout/IconVerticalSolidList"/>
    <dgm:cxn modelId="{A7A8A758-4DA1-4DA3-87E0-804679508C9A}" type="presParOf" srcId="{E93D02D8-5240-4DBD-86C7-7E7F83E36694}" destId="{6C85058C-9E19-48BD-BC80-27B280C797DD}" srcOrd="1" destOrd="0" presId="urn:microsoft.com/office/officeart/2018/2/layout/IconVerticalSolidList"/>
    <dgm:cxn modelId="{1549E65A-5B7B-4A78-B623-4CF7B328AECE}" type="presParOf" srcId="{E93D02D8-5240-4DBD-86C7-7E7F83E36694}" destId="{84584A61-9D43-491A-B764-D5BC2FC74F91}" srcOrd="2" destOrd="0" presId="urn:microsoft.com/office/officeart/2018/2/layout/IconVerticalSolidList"/>
    <dgm:cxn modelId="{9039DF0B-59D9-411B-9FBE-5EC316BAB556}" type="presParOf" srcId="{E93D02D8-5240-4DBD-86C7-7E7F83E36694}" destId="{1B719A32-7A96-415A-B201-851C2C2DC123}" srcOrd="3" destOrd="0" presId="urn:microsoft.com/office/officeart/2018/2/layout/IconVerticalSolidList"/>
    <dgm:cxn modelId="{60FFE642-C3FC-43AB-8B93-BB3B9782CB17}" type="presParOf" srcId="{A78F624F-4AC5-4858-A54C-FF6E9737ADFD}" destId="{C9A6BAA8-4ADB-4612-9327-2C8CCA8BD593}" srcOrd="7" destOrd="0" presId="urn:microsoft.com/office/officeart/2018/2/layout/IconVerticalSolidList"/>
    <dgm:cxn modelId="{0CD4CCCC-03F4-4C5D-A2CE-3FDB85E7936B}" type="presParOf" srcId="{A78F624F-4AC5-4858-A54C-FF6E9737ADFD}" destId="{7491F34F-3C9A-485D-88C1-0DFDCEAF295E}" srcOrd="8" destOrd="0" presId="urn:microsoft.com/office/officeart/2018/2/layout/IconVerticalSolidList"/>
    <dgm:cxn modelId="{5B0082AE-914C-42C6-835A-24B6E1FF934B}" type="presParOf" srcId="{7491F34F-3C9A-485D-88C1-0DFDCEAF295E}" destId="{A25DCECB-691C-456E-851E-0FC2C125C313}" srcOrd="0" destOrd="0" presId="urn:microsoft.com/office/officeart/2018/2/layout/IconVerticalSolidList"/>
    <dgm:cxn modelId="{490AE381-761F-4D9E-9922-38793E96686C}" type="presParOf" srcId="{7491F34F-3C9A-485D-88C1-0DFDCEAF295E}" destId="{C2F2C085-A77D-4367-9888-019E432CFFB5}" srcOrd="1" destOrd="0" presId="urn:microsoft.com/office/officeart/2018/2/layout/IconVerticalSolidList"/>
    <dgm:cxn modelId="{E553A00D-3811-4D02-99F0-EBB7346EF40A}" type="presParOf" srcId="{7491F34F-3C9A-485D-88C1-0DFDCEAF295E}" destId="{7C91AC87-BD64-45C5-8A04-B958078F76E0}" srcOrd="2" destOrd="0" presId="urn:microsoft.com/office/officeart/2018/2/layout/IconVerticalSolidList"/>
    <dgm:cxn modelId="{12883C15-50C4-412E-AECB-F3AC93A2513B}" type="presParOf" srcId="{7491F34F-3C9A-485D-88C1-0DFDCEAF295E}" destId="{4615AC4F-C206-4035-BBE8-4EC67AD4C6B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2548E4-F975-4E73-A482-A6E4E30DD08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D8049E-8558-465F-866C-91669DE4CDB7}">
      <dgm:prSet/>
      <dgm:spPr/>
      <dgm:t>
        <a:bodyPr/>
        <a:lstStyle/>
        <a:p>
          <a:pPr>
            <a:lnSpc>
              <a:spcPct val="100000"/>
            </a:lnSpc>
          </a:pPr>
          <a:r>
            <a:rPr lang="en-US" dirty="0"/>
            <a:t>Is there a course not offered at NPHS that you would like to take?</a:t>
          </a:r>
        </a:p>
      </dgm:t>
    </dgm:pt>
    <dgm:pt modelId="{A1D64FA2-A1BD-4161-B76A-64EE99F6478B}" type="parTrans" cxnId="{295EDE07-5CA2-4062-9B9E-E4C94D89D94C}">
      <dgm:prSet/>
      <dgm:spPr/>
      <dgm:t>
        <a:bodyPr/>
        <a:lstStyle/>
        <a:p>
          <a:endParaRPr lang="en-US"/>
        </a:p>
      </dgm:t>
    </dgm:pt>
    <dgm:pt modelId="{661C1F4D-5B4E-4144-86B3-9CB07574D6FD}" type="sibTrans" cxnId="{295EDE07-5CA2-4062-9B9E-E4C94D89D94C}">
      <dgm:prSet/>
      <dgm:spPr/>
      <dgm:t>
        <a:bodyPr/>
        <a:lstStyle/>
        <a:p>
          <a:endParaRPr lang="en-US"/>
        </a:p>
      </dgm:t>
    </dgm:pt>
    <dgm:pt modelId="{F36FEAE6-E08F-4522-A828-F1FFDCE96B94}">
      <dgm:prSet/>
      <dgm:spPr/>
      <dgm:t>
        <a:bodyPr/>
        <a:lstStyle/>
        <a:p>
          <a:pPr>
            <a:lnSpc>
              <a:spcPct val="100000"/>
            </a:lnSpc>
          </a:pPr>
          <a:r>
            <a:rPr lang="en-US"/>
            <a:t>Did you fail a class and want to recover it online instead of in a class?</a:t>
          </a:r>
        </a:p>
      </dgm:t>
    </dgm:pt>
    <dgm:pt modelId="{921FD709-3493-4EF3-8C54-9B986220C5FA}" type="parTrans" cxnId="{49B6C3F7-CDAE-4805-AE8E-58393701E21F}">
      <dgm:prSet/>
      <dgm:spPr/>
      <dgm:t>
        <a:bodyPr/>
        <a:lstStyle/>
        <a:p>
          <a:endParaRPr lang="en-US"/>
        </a:p>
      </dgm:t>
    </dgm:pt>
    <dgm:pt modelId="{0618C7A3-72CD-47D4-839A-1F2D1A286ED2}" type="sibTrans" cxnId="{49B6C3F7-CDAE-4805-AE8E-58393701E21F}">
      <dgm:prSet/>
      <dgm:spPr/>
      <dgm:t>
        <a:bodyPr/>
        <a:lstStyle/>
        <a:p>
          <a:endParaRPr lang="en-US"/>
        </a:p>
      </dgm:t>
    </dgm:pt>
    <dgm:pt modelId="{2596B4D6-3AE1-4937-8AE1-F267AF0414B9}">
      <dgm:prSet/>
      <dgm:spPr/>
      <dgm:t>
        <a:bodyPr/>
        <a:lstStyle/>
        <a:p>
          <a:pPr>
            <a:lnSpc>
              <a:spcPct val="100000"/>
            </a:lnSpc>
          </a:pPr>
          <a:r>
            <a:rPr lang="en-US" dirty="0"/>
            <a:t>Would you prefer to take an online class during the school day in a lab setting?</a:t>
          </a:r>
        </a:p>
      </dgm:t>
    </dgm:pt>
    <dgm:pt modelId="{33301B8B-6C35-47A6-B27C-CB46880FD6A6}" type="parTrans" cxnId="{0567CFAE-8484-4529-A32D-C8E44B0E5A22}">
      <dgm:prSet/>
      <dgm:spPr/>
      <dgm:t>
        <a:bodyPr/>
        <a:lstStyle/>
        <a:p>
          <a:endParaRPr lang="en-US"/>
        </a:p>
      </dgm:t>
    </dgm:pt>
    <dgm:pt modelId="{521CD8C8-3C9B-4DC4-BF67-FC9D284609F5}" type="sibTrans" cxnId="{0567CFAE-8484-4529-A32D-C8E44B0E5A22}">
      <dgm:prSet/>
      <dgm:spPr/>
      <dgm:t>
        <a:bodyPr/>
        <a:lstStyle/>
        <a:p>
          <a:endParaRPr lang="en-US"/>
        </a:p>
      </dgm:t>
    </dgm:pt>
    <dgm:pt modelId="{6855C29C-D1D2-47BB-A466-17A02819FC0B}">
      <dgm:prSet/>
      <dgm:spPr/>
      <dgm:t>
        <a:bodyPr/>
        <a:lstStyle/>
        <a:p>
          <a:pPr>
            <a:lnSpc>
              <a:spcPct val="100000"/>
            </a:lnSpc>
          </a:pPr>
          <a:r>
            <a:rPr lang="en-US" dirty="0"/>
            <a:t>These opportunities are available for you. Talk to your counselor about how to do this.</a:t>
          </a:r>
        </a:p>
        <a:p>
          <a:pPr>
            <a:lnSpc>
              <a:spcPct val="100000"/>
            </a:lnSpc>
          </a:pPr>
          <a:endParaRPr lang="en-US" dirty="0"/>
        </a:p>
      </dgm:t>
    </dgm:pt>
    <dgm:pt modelId="{E89922CA-8122-4AD7-84E1-BC185E948504}" type="parTrans" cxnId="{F066F04B-0C28-49C2-950F-48C3398432A3}">
      <dgm:prSet/>
      <dgm:spPr/>
      <dgm:t>
        <a:bodyPr/>
        <a:lstStyle/>
        <a:p>
          <a:endParaRPr lang="en-US"/>
        </a:p>
      </dgm:t>
    </dgm:pt>
    <dgm:pt modelId="{1A2C0D10-F154-40E2-AB15-D918D20D1671}" type="sibTrans" cxnId="{F066F04B-0C28-49C2-950F-48C3398432A3}">
      <dgm:prSet/>
      <dgm:spPr/>
      <dgm:t>
        <a:bodyPr/>
        <a:lstStyle/>
        <a:p>
          <a:endParaRPr lang="en-US"/>
        </a:p>
      </dgm:t>
    </dgm:pt>
    <dgm:pt modelId="{5A934D26-9ADC-415E-9ED7-4DD21EFF42F5}" type="pres">
      <dgm:prSet presAssocID="{AE2548E4-F975-4E73-A482-A6E4E30DD087}" presName="root" presStyleCnt="0">
        <dgm:presLayoutVars>
          <dgm:dir/>
          <dgm:resizeHandles val="exact"/>
        </dgm:presLayoutVars>
      </dgm:prSet>
      <dgm:spPr/>
    </dgm:pt>
    <dgm:pt modelId="{463A1DE1-CC0C-4D6B-B2B9-BEABA722B733}" type="pres">
      <dgm:prSet presAssocID="{E0D8049E-8558-465F-866C-91669DE4CDB7}" presName="compNode" presStyleCnt="0"/>
      <dgm:spPr/>
    </dgm:pt>
    <dgm:pt modelId="{7378C9CF-F5B2-4418-81A0-86C757B058E5}" type="pres">
      <dgm:prSet presAssocID="{E0D8049E-8558-465F-866C-91669DE4CDB7}" presName="bgRect" presStyleLbl="bgShp" presStyleIdx="0" presStyleCnt="4"/>
      <dgm:spPr/>
    </dgm:pt>
    <dgm:pt modelId="{02A50134-0F8D-4519-8F86-5AB3EBA92276}" type="pres">
      <dgm:prSet presAssocID="{E0D8049E-8558-465F-866C-91669DE4CDB7}" presName="iconRect" presStyleLbl="node1" presStyleIdx="0" presStyleCnt="4" custLinFactNeighborX="536" custLinFactNeighborY="964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2BA3B08D-0E23-4F84-B8CB-03ED18A88D31}" type="pres">
      <dgm:prSet presAssocID="{E0D8049E-8558-465F-866C-91669DE4CDB7}" presName="spaceRect" presStyleCnt="0"/>
      <dgm:spPr/>
    </dgm:pt>
    <dgm:pt modelId="{42E255FA-6588-4117-8EA4-590F1597F6C3}" type="pres">
      <dgm:prSet presAssocID="{E0D8049E-8558-465F-866C-91669DE4CDB7}" presName="parTx" presStyleLbl="revTx" presStyleIdx="0" presStyleCnt="4">
        <dgm:presLayoutVars>
          <dgm:chMax val="0"/>
          <dgm:chPref val="0"/>
        </dgm:presLayoutVars>
      </dgm:prSet>
      <dgm:spPr/>
    </dgm:pt>
    <dgm:pt modelId="{C9DAA0CF-1900-4765-A5BA-5CC61F8CA32C}" type="pres">
      <dgm:prSet presAssocID="{661C1F4D-5B4E-4144-86B3-9CB07574D6FD}" presName="sibTrans" presStyleCnt="0"/>
      <dgm:spPr/>
    </dgm:pt>
    <dgm:pt modelId="{22ABAD4D-28D0-41EB-AE11-59D465271D09}" type="pres">
      <dgm:prSet presAssocID="{F36FEAE6-E08F-4522-A828-F1FFDCE96B94}" presName="compNode" presStyleCnt="0"/>
      <dgm:spPr/>
    </dgm:pt>
    <dgm:pt modelId="{F51E26A5-6ECD-4E0A-8C49-92C2F2CD37F8}" type="pres">
      <dgm:prSet presAssocID="{F36FEAE6-E08F-4522-A828-F1FFDCE96B94}" presName="bgRect" presStyleLbl="bgShp" presStyleIdx="1" presStyleCnt="4"/>
      <dgm:spPr/>
    </dgm:pt>
    <dgm:pt modelId="{12E8427C-0351-4112-B8F1-78D71DA306F4}" type="pres">
      <dgm:prSet presAssocID="{F36FEAE6-E08F-4522-A828-F1FFDCE96B9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DD04CA74-F31C-411D-952D-D5EE59D3B1DC}" type="pres">
      <dgm:prSet presAssocID="{F36FEAE6-E08F-4522-A828-F1FFDCE96B94}" presName="spaceRect" presStyleCnt="0"/>
      <dgm:spPr/>
    </dgm:pt>
    <dgm:pt modelId="{979BB3A8-86E3-4E1D-B1EB-0E4668DE00E7}" type="pres">
      <dgm:prSet presAssocID="{F36FEAE6-E08F-4522-A828-F1FFDCE96B94}" presName="parTx" presStyleLbl="revTx" presStyleIdx="1" presStyleCnt="4">
        <dgm:presLayoutVars>
          <dgm:chMax val="0"/>
          <dgm:chPref val="0"/>
        </dgm:presLayoutVars>
      </dgm:prSet>
      <dgm:spPr/>
    </dgm:pt>
    <dgm:pt modelId="{0D0F75E9-D066-4E75-8334-242BAB8E8452}" type="pres">
      <dgm:prSet presAssocID="{0618C7A3-72CD-47D4-839A-1F2D1A286ED2}" presName="sibTrans" presStyleCnt="0"/>
      <dgm:spPr/>
    </dgm:pt>
    <dgm:pt modelId="{039684C0-C19C-4092-97C7-CBFBF27AD8B5}" type="pres">
      <dgm:prSet presAssocID="{2596B4D6-3AE1-4937-8AE1-F267AF0414B9}" presName="compNode" presStyleCnt="0"/>
      <dgm:spPr/>
    </dgm:pt>
    <dgm:pt modelId="{FBFD56C3-0C4B-4DE8-9529-548CE3D6631B}" type="pres">
      <dgm:prSet presAssocID="{2596B4D6-3AE1-4937-8AE1-F267AF0414B9}" presName="bgRect" presStyleLbl="bgShp" presStyleIdx="2" presStyleCnt="4"/>
      <dgm:spPr/>
    </dgm:pt>
    <dgm:pt modelId="{527BF4F5-A23B-41C5-B946-CAC3FDF40D17}" type="pres">
      <dgm:prSet presAssocID="{2596B4D6-3AE1-4937-8AE1-F267AF0414B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0C527F23-A413-430A-8373-607357CC36AE}" type="pres">
      <dgm:prSet presAssocID="{2596B4D6-3AE1-4937-8AE1-F267AF0414B9}" presName="spaceRect" presStyleCnt="0"/>
      <dgm:spPr/>
    </dgm:pt>
    <dgm:pt modelId="{CD296E17-030E-4D11-90C5-A4B30EEDCD7D}" type="pres">
      <dgm:prSet presAssocID="{2596B4D6-3AE1-4937-8AE1-F267AF0414B9}" presName="parTx" presStyleLbl="revTx" presStyleIdx="2" presStyleCnt="4">
        <dgm:presLayoutVars>
          <dgm:chMax val="0"/>
          <dgm:chPref val="0"/>
        </dgm:presLayoutVars>
      </dgm:prSet>
      <dgm:spPr/>
    </dgm:pt>
    <dgm:pt modelId="{66D4747F-B8FB-4C6E-85AC-D776C6D0B82C}" type="pres">
      <dgm:prSet presAssocID="{521CD8C8-3C9B-4DC4-BF67-FC9D284609F5}" presName="sibTrans" presStyleCnt="0"/>
      <dgm:spPr/>
    </dgm:pt>
    <dgm:pt modelId="{EDAE2D44-3D99-4893-8EB8-94CE8A8BBAFD}" type="pres">
      <dgm:prSet presAssocID="{6855C29C-D1D2-47BB-A466-17A02819FC0B}" presName="compNode" presStyleCnt="0"/>
      <dgm:spPr/>
    </dgm:pt>
    <dgm:pt modelId="{E3063107-3428-48E3-B159-BBE165E07C0C}" type="pres">
      <dgm:prSet presAssocID="{6855C29C-D1D2-47BB-A466-17A02819FC0B}" presName="bgRect" presStyleLbl="bgShp" presStyleIdx="3" presStyleCnt="4"/>
      <dgm:spPr/>
    </dgm:pt>
    <dgm:pt modelId="{ADE5F696-5695-4070-B95F-5D6D1BD7EFB4}" type="pres">
      <dgm:prSet presAssocID="{6855C29C-D1D2-47BB-A466-17A02819FC0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ctions"/>
        </a:ext>
      </dgm:extLst>
    </dgm:pt>
    <dgm:pt modelId="{4466D323-8D6A-4005-9EA3-A4D907092C13}" type="pres">
      <dgm:prSet presAssocID="{6855C29C-D1D2-47BB-A466-17A02819FC0B}" presName="spaceRect" presStyleCnt="0"/>
      <dgm:spPr/>
    </dgm:pt>
    <dgm:pt modelId="{35BF4802-46E3-4E4E-80AE-D03EDA1DAE7B}" type="pres">
      <dgm:prSet presAssocID="{6855C29C-D1D2-47BB-A466-17A02819FC0B}" presName="parTx" presStyleLbl="revTx" presStyleIdx="3" presStyleCnt="4">
        <dgm:presLayoutVars>
          <dgm:chMax val="0"/>
          <dgm:chPref val="0"/>
        </dgm:presLayoutVars>
      </dgm:prSet>
      <dgm:spPr/>
    </dgm:pt>
  </dgm:ptLst>
  <dgm:cxnLst>
    <dgm:cxn modelId="{295EDE07-5CA2-4062-9B9E-E4C94D89D94C}" srcId="{AE2548E4-F975-4E73-A482-A6E4E30DD087}" destId="{E0D8049E-8558-465F-866C-91669DE4CDB7}" srcOrd="0" destOrd="0" parTransId="{A1D64FA2-A1BD-4161-B76A-64EE99F6478B}" sibTransId="{661C1F4D-5B4E-4144-86B3-9CB07574D6FD}"/>
    <dgm:cxn modelId="{7364AC16-D488-4049-A88C-25E62A9116E5}" type="presOf" srcId="{AE2548E4-F975-4E73-A482-A6E4E30DD087}" destId="{5A934D26-9ADC-415E-9ED7-4DD21EFF42F5}" srcOrd="0" destOrd="0" presId="urn:microsoft.com/office/officeart/2018/2/layout/IconVerticalSolidList"/>
    <dgm:cxn modelId="{8232F916-8A2E-4BD2-8BE0-4BFD636DBDCB}" type="presOf" srcId="{F36FEAE6-E08F-4522-A828-F1FFDCE96B94}" destId="{979BB3A8-86E3-4E1D-B1EB-0E4668DE00E7}" srcOrd="0" destOrd="0" presId="urn:microsoft.com/office/officeart/2018/2/layout/IconVerticalSolidList"/>
    <dgm:cxn modelId="{18184226-06FF-4433-97A1-AA7C7A7844D3}" type="presOf" srcId="{2596B4D6-3AE1-4937-8AE1-F267AF0414B9}" destId="{CD296E17-030E-4D11-90C5-A4B30EEDCD7D}" srcOrd="0" destOrd="0" presId="urn:microsoft.com/office/officeart/2018/2/layout/IconVerticalSolidList"/>
    <dgm:cxn modelId="{F066F04B-0C28-49C2-950F-48C3398432A3}" srcId="{AE2548E4-F975-4E73-A482-A6E4E30DD087}" destId="{6855C29C-D1D2-47BB-A466-17A02819FC0B}" srcOrd="3" destOrd="0" parTransId="{E89922CA-8122-4AD7-84E1-BC185E948504}" sibTransId="{1A2C0D10-F154-40E2-AB15-D918D20D1671}"/>
    <dgm:cxn modelId="{35100F9C-3F04-4A38-86B8-7A8B8FA26491}" type="presOf" srcId="{E0D8049E-8558-465F-866C-91669DE4CDB7}" destId="{42E255FA-6588-4117-8EA4-590F1597F6C3}" srcOrd="0" destOrd="0" presId="urn:microsoft.com/office/officeart/2018/2/layout/IconVerticalSolidList"/>
    <dgm:cxn modelId="{0567CFAE-8484-4529-A32D-C8E44B0E5A22}" srcId="{AE2548E4-F975-4E73-A482-A6E4E30DD087}" destId="{2596B4D6-3AE1-4937-8AE1-F267AF0414B9}" srcOrd="2" destOrd="0" parTransId="{33301B8B-6C35-47A6-B27C-CB46880FD6A6}" sibTransId="{521CD8C8-3C9B-4DC4-BF67-FC9D284609F5}"/>
    <dgm:cxn modelId="{50245AED-D952-4DD5-B270-04B01C4DCBD2}" type="presOf" srcId="{6855C29C-D1D2-47BB-A466-17A02819FC0B}" destId="{35BF4802-46E3-4E4E-80AE-D03EDA1DAE7B}" srcOrd="0" destOrd="0" presId="urn:microsoft.com/office/officeart/2018/2/layout/IconVerticalSolidList"/>
    <dgm:cxn modelId="{49B6C3F7-CDAE-4805-AE8E-58393701E21F}" srcId="{AE2548E4-F975-4E73-A482-A6E4E30DD087}" destId="{F36FEAE6-E08F-4522-A828-F1FFDCE96B94}" srcOrd="1" destOrd="0" parTransId="{921FD709-3493-4EF3-8C54-9B986220C5FA}" sibTransId="{0618C7A3-72CD-47D4-839A-1F2D1A286ED2}"/>
    <dgm:cxn modelId="{06B83EA6-0D43-4E15-B7E1-905DFDDB9AA5}" type="presParOf" srcId="{5A934D26-9ADC-415E-9ED7-4DD21EFF42F5}" destId="{463A1DE1-CC0C-4D6B-B2B9-BEABA722B733}" srcOrd="0" destOrd="0" presId="urn:microsoft.com/office/officeart/2018/2/layout/IconVerticalSolidList"/>
    <dgm:cxn modelId="{C6783CD2-C972-4F7E-AED0-E57C76C7FC8E}" type="presParOf" srcId="{463A1DE1-CC0C-4D6B-B2B9-BEABA722B733}" destId="{7378C9CF-F5B2-4418-81A0-86C757B058E5}" srcOrd="0" destOrd="0" presId="urn:microsoft.com/office/officeart/2018/2/layout/IconVerticalSolidList"/>
    <dgm:cxn modelId="{AF6E62F5-A14A-4CE0-B31B-86C90057E9A7}" type="presParOf" srcId="{463A1DE1-CC0C-4D6B-B2B9-BEABA722B733}" destId="{02A50134-0F8D-4519-8F86-5AB3EBA92276}" srcOrd="1" destOrd="0" presId="urn:microsoft.com/office/officeart/2018/2/layout/IconVerticalSolidList"/>
    <dgm:cxn modelId="{4A27E880-699E-4F33-8809-DD82D475A1FB}" type="presParOf" srcId="{463A1DE1-CC0C-4D6B-B2B9-BEABA722B733}" destId="{2BA3B08D-0E23-4F84-B8CB-03ED18A88D31}" srcOrd="2" destOrd="0" presId="urn:microsoft.com/office/officeart/2018/2/layout/IconVerticalSolidList"/>
    <dgm:cxn modelId="{46485F3D-793E-42E4-BB68-32BB3C98E164}" type="presParOf" srcId="{463A1DE1-CC0C-4D6B-B2B9-BEABA722B733}" destId="{42E255FA-6588-4117-8EA4-590F1597F6C3}" srcOrd="3" destOrd="0" presId="urn:microsoft.com/office/officeart/2018/2/layout/IconVerticalSolidList"/>
    <dgm:cxn modelId="{08093E67-B1C2-493B-94CF-1F8219383F13}" type="presParOf" srcId="{5A934D26-9ADC-415E-9ED7-4DD21EFF42F5}" destId="{C9DAA0CF-1900-4765-A5BA-5CC61F8CA32C}" srcOrd="1" destOrd="0" presId="urn:microsoft.com/office/officeart/2018/2/layout/IconVerticalSolidList"/>
    <dgm:cxn modelId="{02CF6522-D8D8-44A9-9DE3-E49E9257DEB8}" type="presParOf" srcId="{5A934D26-9ADC-415E-9ED7-4DD21EFF42F5}" destId="{22ABAD4D-28D0-41EB-AE11-59D465271D09}" srcOrd="2" destOrd="0" presId="urn:microsoft.com/office/officeart/2018/2/layout/IconVerticalSolidList"/>
    <dgm:cxn modelId="{4008981D-19F1-450A-BC85-919FF92EF4D8}" type="presParOf" srcId="{22ABAD4D-28D0-41EB-AE11-59D465271D09}" destId="{F51E26A5-6ECD-4E0A-8C49-92C2F2CD37F8}" srcOrd="0" destOrd="0" presId="urn:microsoft.com/office/officeart/2018/2/layout/IconVerticalSolidList"/>
    <dgm:cxn modelId="{E1FE1B04-3C50-4BAE-8CE5-CAF20FC3AA74}" type="presParOf" srcId="{22ABAD4D-28D0-41EB-AE11-59D465271D09}" destId="{12E8427C-0351-4112-B8F1-78D71DA306F4}" srcOrd="1" destOrd="0" presId="urn:microsoft.com/office/officeart/2018/2/layout/IconVerticalSolidList"/>
    <dgm:cxn modelId="{05C0E268-7632-4F62-88D8-833AD453B7DA}" type="presParOf" srcId="{22ABAD4D-28D0-41EB-AE11-59D465271D09}" destId="{DD04CA74-F31C-411D-952D-D5EE59D3B1DC}" srcOrd="2" destOrd="0" presId="urn:microsoft.com/office/officeart/2018/2/layout/IconVerticalSolidList"/>
    <dgm:cxn modelId="{D0674479-19C9-4BAD-B6FA-5EEC0C32699D}" type="presParOf" srcId="{22ABAD4D-28D0-41EB-AE11-59D465271D09}" destId="{979BB3A8-86E3-4E1D-B1EB-0E4668DE00E7}" srcOrd="3" destOrd="0" presId="urn:microsoft.com/office/officeart/2018/2/layout/IconVerticalSolidList"/>
    <dgm:cxn modelId="{4571B59B-0551-450A-81C8-8628F25A1BE8}" type="presParOf" srcId="{5A934D26-9ADC-415E-9ED7-4DD21EFF42F5}" destId="{0D0F75E9-D066-4E75-8334-242BAB8E8452}" srcOrd="3" destOrd="0" presId="urn:microsoft.com/office/officeart/2018/2/layout/IconVerticalSolidList"/>
    <dgm:cxn modelId="{A3102823-F023-4D9F-A03A-81F7E24F7E37}" type="presParOf" srcId="{5A934D26-9ADC-415E-9ED7-4DD21EFF42F5}" destId="{039684C0-C19C-4092-97C7-CBFBF27AD8B5}" srcOrd="4" destOrd="0" presId="urn:microsoft.com/office/officeart/2018/2/layout/IconVerticalSolidList"/>
    <dgm:cxn modelId="{2CD9C6D6-E7D3-401C-AE02-B1D2DFB4C090}" type="presParOf" srcId="{039684C0-C19C-4092-97C7-CBFBF27AD8B5}" destId="{FBFD56C3-0C4B-4DE8-9529-548CE3D6631B}" srcOrd="0" destOrd="0" presId="urn:microsoft.com/office/officeart/2018/2/layout/IconVerticalSolidList"/>
    <dgm:cxn modelId="{52A567F5-2BFC-4659-A0C2-D5223AA981C6}" type="presParOf" srcId="{039684C0-C19C-4092-97C7-CBFBF27AD8B5}" destId="{527BF4F5-A23B-41C5-B946-CAC3FDF40D17}" srcOrd="1" destOrd="0" presId="urn:microsoft.com/office/officeart/2018/2/layout/IconVerticalSolidList"/>
    <dgm:cxn modelId="{4FB0C470-F5FC-44DD-A505-D157FB51CDAD}" type="presParOf" srcId="{039684C0-C19C-4092-97C7-CBFBF27AD8B5}" destId="{0C527F23-A413-430A-8373-607357CC36AE}" srcOrd="2" destOrd="0" presId="urn:microsoft.com/office/officeart/2018/2/layout/IconVerticalSolidList"/>
    <dgm:cxn modelId="{1E6D7473-AE6C-42F2-A340-52E5757FF13E}" type="presParOf" srcId="{039684C0-C19C-4092-97C7-CBFBF27AD8B5}" destId="{CD296E17-030E-4D11-90C5-A4B30EEDCD7D}" srcOrd="3" destOrd="0" presId="urn:microsoft.com/office/officeart/2018/2/layout/IconVerticalSolidList"/>
    <dgm:cxn modelId="{F83E1E9D-0C46-467A-8A10-81B38ED34E3E}" type="presParOf" srcId="{5A934D26-9ADC-415E-9ED7-4DD21EFF42F5}" destId="{66D4747F-B8FB-4C6E-85AC-D776C6D0B82C}" srcOrd="5" destOrd="0" presId="urn:microsoft.com/office/officeart/2018/2/layout/IconVerticalSolidList"/>
    <dgm:cxn modelId="{25F14BFE-018F-479D-87F5-6991C00D342D}" type="presParOf" srcId="{5A934D26-9ADC-415E-9ED7-4DD21EFF42F5}" destId="{EDAE2D44-3D99-4893-8EB8-94CE8A8BBAFD}" srcOrd="6" destOrd="0" presId="urn:microsoft.com/office/officeart/2018/2/layout/IconVerticalSolidList"/>
    <dgm:cxn modelId="{36071A5E-5118-4D68-8FFF-155B1C99F528}" type="presParOf" srcId="{EDAE2D44-3D99-4893-8EB8-94CE8A8BBAFD}" destId="{E3063107-3428-48E3-B159-BBE165E07C0C}" srcOrd="0" destOrd="0" presId="urn:microsoft.com/office/officeart/2018/2/layout/IconVerticalSolidList"/>
    <dgm:cxn modelId="{14D7D1FB-3334-4364-8EC8-EC1B1D6CD59B}" type="presParOf" srcId="{EDAE2D44-3D99-4893-8EB8-94CE8A8BBAFD}" destId="{ADE5F696-5695-4070-B95F-5D6D1BD7EFB4}" srcOrd="1" destOrd="0" presId="urn:microsoft.com/office/officeart/2018/2/layout/IconVerticalSolidList"/>
    <dgm:cxn modelId="{A964408C-4D89-49C5-A198-4DF1C546F970}" type="presParOf" srcId="{EDAE2D44-3D99-4893-8EB8-94CE8A8BBAFD}" destId="{4466D323-8D6A-4005-9EA3-A4D907092C13}" srcOrd="2" destOrd="0" presId="urn:microsoft.com/office/officeart/2018/2/layout/IconVerticalSolidList"/>
    <dgm:cxn modelId="{AFE77E6C-ECB1-4599-AAEB-F92CA4F4646C}" type="presParOf" srcId="{EDAE2D44-3D99-4893-8EB8-94CE8A8BBAFD}" destId="{35BF4802-46E3-4E4E-80AE-D03EDA1DAE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B2197-3D9D-47A2-A6B8-862C68D048CB}">
      <dsp:nvSpPr>
        <dsp:cNvPr id="0" name=""/>
        <dsp:cNvSpPr/>
      </dsp:nvSpPr>
      <dsp:spPr>
        <a:xfrm>
          <a:off x="344992" y="1144718"/>
          <a:ext cx="1060470" cy="106047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E5BEA-01F3-4899-A0D9-FC1349BA8549}">
      <dsp:nvSpPr>
        <dsp:cNvPr id="0" name=""/>
        <dsp:cNvSpPr/>
      </dsp:nvSpPr>
      <dsp:spPr>
        <a:xfrm>
          <a:off x="570994" y="1370720"/>
          <a:ext cx="608466" cy="6084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C38F16-DA88-40E4-8166-9733F2A9CC73}">
      <dsp:nvSpPr>
        <dsp:cNvPr id="0" name=""/>
        <dsp:cNvSpPr/>
      </dsp:nvSpPr>
      <dsp:spPr>
        <a:xfrm>
          <a:off x="5989" y="2535499"/>
          <a:ext cx="1738476" cy="69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Graduation Requirements</a:t>
          </a:r>
        </a:p>
      </dsp:txBody>
      <dsp:txXfrm>
        <a:off x="5989" y="2535499"/>
        <a:ext cx="1738476" cy="695390"/>
      </dsp:txXfrm>
    </dsp:sp>
    <dsp:sp modelId="{4B1342DA-42CF-4240-BC40-384AFED97774}">
      <dsp:nvSpPr>
        <dsp:cNvPr id="0" name=""/>
        <dsp:cNvSpPr/>
      </dsp:nvSpPr>
      <dsp:spPr>
        <a:xfrm>
          <a:off x="2387702" y="1144718"/>
          <a:ext cx="1060470" cy="106047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B3CC9-0C38-47A3-A848-9A83892E0500}">
      <dsp:nvSpPr>
        <dsp:cNvPr id="0" name=""/>
        <dsp:cNvSpPr/>
      </dsp:nvSpPr>
      <dsp:spPr>
        <a:xfrm>
          <a:off x="2613704" y="1370720"/>
          <a:ext cx="608466" cy="6084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DB0459-1207-4C0E-B7D5-7A3FE4D857F6}">
      <dsp:nvSpPr>
        <dsp:cNvPr id="0" name=""/>
        <dsp:cNvSpPr/>
      </dsp:nvSpPr>
      <dsp:spPr>
        <a:xfrm>
          <a:off x="2048699" y="2535499"/>
          <a:ext cx="1738476" cy="69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Understanding Academic Recommendations    for Next School Year</a:t>
          </a:r>
        </a:p>
      </dsp:txBody>
      <dsp:txXfrm>
        <a:off x="2048699" y="2535499"/>
        <a:ext cx="1738476" cy="695390"/>
      </dsp:txXfrm>
    </dsp:sp>
    <dsp:sp modelId="{CE5596F5-AD46-4619-9E0F-7DA8C2771173}">
      <dsp:nvSpPr>
        <dsp:cNvPr id="0" name=""/>
        <dsp:cNvSpPr/>
      </dsp:nvSpPr>
      <dsp:spPr>
        <a:xfrm>
          <a:off x="4430412" y="1144718"/>
          <a:ext cx="1060470" cy="106047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578E1C-23B9-4651-AF34-D438D8EA3261}">
      <dsp:nvSpPr>
        <dsp:cNvPr id="0" name=""/>
        <dsp:cNvSpPr/>
      </dsp:nvSpPr>
      <dsp:spPr>
        <a:xfrm>
          <a:off x="4656414" y="1370720"/>
          <a:ext cx="608466" cy="6084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0115C4-4FDF-4096-8231-57C8326BE539}">
      <dsp:nvSpPr>
        <dsp:cNvPr id="0" name=""/>
        <dsp:cNvSpPr/>
      </dsp:nvSpPr>
      <dsp:spPr>
        <a:xfrm>
          <a:off x="4091409" y="2535499"/>
          <a:ext cx="1738476" cy="69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Special Programs</a:t>
          </a:r>
        </a:p>
      </dsp:txBody>
      <dsp:txXfrm>
        <a:off x="4091409" y="2535499"/>
        <a:ext cx="1738476" cy="695390"/>
      </dsp:txXfrm>
    </dsp:sp>
    <dsp:sp modelId="{6A1FFAE2-A197-4362-8F25-3E9FD9140E1F}">
      <dsp:nvSpPr>
        <dsp:cNvPr id="0" name=""/>
        <dsp:cNvSpPr/>
      </dsp:nvSpPr>
      <dsp:spPr>
        <a:xfrm>
          <a:off x="6473122" y="1144718"/>
          <a:ext cx="1060470" cy="106047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E1CD8-EA41-4915-93B8-06533008D848}">
      <dsp:nvSpPr>
        <dsp:cNvPr id="0" name=""/>
        <dsp:cNvSpPr/>
      </dsp:nvSpPr>
      <dsp:spPr>
        <a:xfrm>
          <a:off x="6699124" y="1370720"/>
          <a:ext cx="608466" cy="6084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A975D4-6DC7-4093-BF98-6BB154904305}">
      <dsp:nvSpPr>
        <dsp:cNvPr id="0" name=""/>
        <dsp:cNvSpPr/>
      </dsp:nvSpPr>
      <dsp:spPr>
        <a:xfrm>
          <a:off x="6134119" y="2535499"/>
          <a:ext cx="1738476" cy="69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Elective Registration</a:t>
          </a:r>
        </a:p>
      </dsp:txBody>
      <dsp:txXfrm>
        <a:off x="6134119" y="2535499"/>
        <a:ext cx="1738476" cy="695390"/>
      </dsp:txXfrm>
    </dsp:sp>
    <dsp:sp modelId="{FBBB9A77-D70E-44D3-9FEC-B6A810F04D39}">
      <dsp:nvSpPr>
        <dsp:cNvPr id="0" name=""/>
        <dsp:cNvSpPr/>
      </dsp:nvSpPr>
      <dsp:spPr>
        <a:xfrm>
          <a:off x="8515832" y="1144718"/>
          <a:ext cx="1060470" cy="106047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6A752D-DB85-4C75-AF48-478C71FA67EB}">
      <dsp:nvSpPr>
        <dsp:cNvPr id="0" name=""/>
        <dsp:cNvSpPr/>
      </dsp:nvSpPr>
      <dsp:spPr>
        <a:xfrm>
          <a:off x="8741834" y="1370720"/>
          <a:ext cx="608466" cy="60846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236B88-FB8E-4C50-A9CC-B701B2E21CBB}">
      <dsp:nvSpPr>
        <dsp:cNvPr id="0" name=""/>
        <dsp:cNvSpPr/>
      </dsp:nvSpPr>
      <dsp:spPr>
        <a:xfrm>
          <a:off x="8176829" y="2535499"/>
          <a:ext cx="1738476" cy="69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Bridge Bill</a:t>
          </a:r>
        </a:p>
      </dsp:txBody>
      <dsp:txXfrm>
        <a:off x="8176829" y="2535499"/>
        <a:ext cx="1738476" cy="695390"/>
      </dsp:txXfrm>
    </dsp:sp>
    <dsp:sp modelId="{F3B7C640-3006-47EA-AD7A-00B59137AA5C}">
      <dsp:nvSpPr>
        <dsp:cNvPr id="0" name=""/>
        <dsp:cNvSpPr/>
      </dsp:nvSpPr>
      <dsp:spPr>
        <a:xfrm>
          <a:off x="10558542" y="1144718"/>
          <a:ext cx="1060470" cy="106047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68719F-54F0-4FC0-9782-139FCDAC0878}">
      <dsp:nvSpPr>
        <dsp:cNvPr id="0" name=""/>
        <dsp:cNvSpPr/>
      </dsp:nvSpPr>
      <dsp:spPr>
        <a:xfrm>
          <a:off x="10784544" y="1370720"/>
          <a:ext cx="608466" cy="60846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F5C572-868B-47E4-9F23-83A9C2E61220}">
      <dsp:nvSpPr>
        <dsp:cNvPr id="0" name=""/>
        <dsp:cNvSpPr/>
      </dsp:nvSpPr>
      <dsp:spPr>
        <a:xfrm>
          <a:off x="10219539" y="2535499"/>
          <a:ext cx="1738476" cy="69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Health Survey</a:t>
          </a:r>
        </a:p>
      </dsp:txBody>
      <dsp:txXfrm>
        <a:off x="10219539" y="2535499"/>
        <a:ext cx="1738476" cy="695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21FC5-17CE-4301-AF8D-DE2DADC0B2C7}">
      <dsp:nvSpPr>
        <dsp:cNvPr id="0" name=""/>
        <dsp:cNvSpPr/>
      </dsp:nvSpPr>
      <dsp:spPr>
        <a:xfrm>
          <a:off x="0" y="5037"/>
          <a:ext cx="3330971" cy="2429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Each semester, your teachers make course selections for you based on how you performed in their classes that semester. </a:t>
          </a:r>
        </a:p>
      </dsp:txBody>
      <dsp:txXfrm>
        <a:off x="0" y="5037"/>
        <a:ext cx="3330971" cy="2429757"/>
      </dsp:txXfrm>
    </dsp:sp>
    <dsp:sp modelId="{89B34162-6315-4C5D-BD94-D68F3407508A}">
      <dsp:nvSpPr>
        <dsp:cNvPr id="0" name=""/>
        <dsp:cNvSpPr/>
      </dsp:nvSpPr>
      <dsp:spPr>
        <a:xfrm>
          <a:off x="3664069" y="1"/>
          <a:ext cx="3330971" cy="2439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For fall semester, this was done at the end of the semester. For this semester, teachers will be making recommendations mid-February. </a:t>
          </a:r>
        </a:p>
      </dsp:txBody>
      <dsp:txXfrm>
        <a:off x="3664069" y="1"/>
        <a:ext cx="3330971" cy="2439830"/>
      </dsp:txXfrm>
    </dsp:sp>
    <dsp:sp modelId="{5FEE9BA3-5DD0-4A8A-AE63-F369862FDC86}">
      <dsp:nvSpPr>
        <dsp:cNvPr id="0" name=""/>
        <dsp:cNvSpPr/>
      </dsp:nvSpPr>
      <dsp:spPr>
        <a:xfrm>
          <a:off x="7328138" y="1"/>
          <a:ext cx="3330971" cy="24398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Many times, teachers will have discussions with the students about their recommended placement. </a:t>
          </a:r>
        </a:p>
      </dsp:txBody>
      <dsp:txXfrm>
        <a:off x="7328138" y="1"/>
        <a:ext cx="3330971" cy="2439830"/>
      </dsp:txXfrm>
    </dsp:sp>
    <dsp:sp modelId="{137765C8-0658-480F-A4A0-B4360EC1546B}">
      <dsp:nvSpPr>
        <dsp:cNvPr id="0" name=""/>
        <dsp:cNvSpPr/>
      </dsp:nvSpPr>
      <dsp:spPr>
        <a:xfrm>
          <a:off x="0" y="2772928"/>
          <a:ext cx="3330971" cy="25037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Please take an active role in your education by asking questions. </a:t>
          </a:r>
          <a:r>
            <a:rPr lang="en-US" sz="1800" kern="1200" dirty="0"/>
            <a:t>You and your parents/guardians will be able to view your recommended courses in your Academic Planner on Infinite Campus in April. </a:t>
          </a:r>
          <a:r>
            <a:rPr lang="en-US" sz="1800" b="1" kern="1200" dirty="0"/>
            <a:t>Your academics should not be a surprise in August when you get your schedule.</a:t>
          </a:r>
          <a:endParaRPr lang="en-US" sz="1800" kern="1200" dirty="0"/>
        </a:p>
      </dsp:txBody>
      <dsp:txXfrm>
        <a:off x="0" y="2772928"/>
        <a:ext cx="3330971" cy="2503784"/>
      </dsp:txXfrm>
    </dsp:sp>
    <dsp:sp modelId="{1F2EB378-B87A-4B1C-B035-3B40AC14B523}">
      <dsp:nvSpPr>
        <dsp:cNvPr id="0" name=""/>
        <dsp:cNvSpPr/>
      </dsp:nvSpPr>
      <dsp:spPr>
        <a:xfrm>
          <a:off x="3664069" y="2796821"/>
          <a:ext cx="3330971" cy="24559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 April, you may request changes by communicating with your Counselor. </a:t>
          </a:r>
        </a:p>
      </dsp:txBody>
      <dsp:txXfrm>
        <a:off x="3664069" y="2796821"/>
        <a:ext cx="3330971" cy="2455998"/>
      </dsp:txXfrm>
    </dsp:sp>
    <dsp:sp modelId="{D1D926C9-0D80-4AD8-AC42-7458821E4913}">
      <dsp:nvSpPr>
        <dsp:cNvPr id="0" name=""/>
        <dsp:cNvSpPr/>
      </dsp:nvSpPr>
      <dsp:spPr>
        <a:xfrm>
          <a:off x="7328138" y="2834914"/>
          <a:ext cx="3330971" cy="2379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All changes need to be made by the </a:t>
          </a:r>
          <a:r>
            <a:rPr lang="en-US" sz="2600" b="1" u="sng" kern="1200" dirty="0"/>
            <a:t>end of April </a:t>
          </a:r>
          <a:r>
            <a:rPr lang="en-US" sz="2600" kern="1200" dirty="0"/>
            <a:t>so we can allot our teachers and classes for next school year. </a:t>
          </a:r>
        </a:p>
      </dsp:txBody>
      <dsp:txXfrm>
        <a:off x="7328138" y="2834914"/>
        <a:ext cx="3330971" cy="2379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CCC1A-A37B-447F-B7EA-96DBCAC0D982}">
      <dsp:nvSpPr>
        <dsp:cNvPr id="0" name=""/>
        <dsp:cNvSpPr/>
      </dsp:nvSpPr>
      <dsp:spPr>
        <a:xfrm>
          <a:off x="0" y="104910"/>
          <a:ext cx="11582400" cy="859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Students who take an </a:t>
          </a:r>
          <a:r>
            <a:rPr lang="en-US" sz="2100" b="1" u="sng" kern="1200" dirty="0"/>
            <a:t>Honors</a:t>
          </a:r>
          <a:r>
            <a:rPr lang="en-US" sz="2100" kern="1200" dirty="0"/>
            <a:t> course earn </a:t>
          </a:r>
          <a:r>
            <a:rPr lang="en-US" sz="2100" b="1" u="sng" kern="1200" dirty="0"/>
            <a:t>5</a:t>
          </a:r>
          <a:r>
            <a:rPr lang="en-US" sz="2100" kern="1200" dirty="0"/>
            <a:t> additional bonus points on their final grade when passed with a 70 or higher.</a:t>
          </a:r>
          <a:r>
            <a:rPr lang="en-US" sz="2100" kern="1200" dirty="0">
              <a:latin typeface="Gill Sans Nova"/>
            </a:rPr>
            <a:t> </a:t>
          </a:r>
          <a:endParaRPr lang="en-US" sz="2100" kern="1200" dirty="0"/>
        </a:p>
      </dsp:txBody>
      <dsp:txXfrm>
        <a:off x="41979" y="146889"/>
        <a:ext cx="11498442" cy="775992"/>
      </dsp:txXfrm>
    </dsp:sp>
    <dsp:sp modelId="{69B3EC65-43EB-4E91-9AA7-9975E254C394}">
      <dsp:nvSpPr>
        <dsp:cNvPr id="0" name=""/>
        <dsp:cNvSpPr/>
      </dsp:nvSpPr>
      <dsp:spPr>
        <a:xfrm>
          <a:off x="0" y="1025340"/>
          <a:ext cx="11582400" cy="859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Students who take an </a:t>
          </a:r>
          <a:r>
            <a:rPr lang="en-US" sz="2100" b="1" u="sng" kern="1200" dirty="0"/>
            <a:t>AP</a:t>
          </a:r>
          <a:r>
            <a:rPr lang="en-US" sz="2100" kern="1200" dirty="0"/>
            <a:t> course earn </a:t>
          </a:r>
          <a:r>
            <a:rPr lang="en-US" sz="2100" b="1" u="sng" kern="1200" dirty="0"/>
            <a:t>10</a:t>
          </a:r>
          <a:r>
            <a:rPr lang="en-US" sz="2100" kern="1200" dirty="0"/>
            <a:t> additional bonus points on their final grade when passed with a  70 or higher. </a:t>
          </a:r>
        </a:p>
      </dsp:txBody>
      <dsp:txXfrm>
        <a:off x="41979" y="1067319"/>
        <a:ext cx="11498442" cy="775992"/>
      </dsp:txXfrm>
    </dsp:sp>
    <dsp:sp modelId="{533B03D4-94A4-4911-A9A4-2FDFC73F8C9A}">
      <dsp:nvSpPr>
        <dsp:cNvPr id="0" name=""/>
        <dsp:cNvSpPr/>
      </dsp:nvSpPr>
      <dsp:spPr>
        <a:xfrm>
          <a:off x="0" y="1945770"/>
          <a:ext cx="11582400" cy="859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As a reminder – the HOPE program </a:t>
          </a:r>
          <a:r>
            <a:rPr lang="en-US" sz="2100" kern="1200" dirty="0">
              <a:latin typeface="Gill Sans Nova"/>
            </a:rPr>
            <a:t>removes </a:t>
          </a:r>
          <a:r>
            <a:rPr lang="en-US" sz="2100" kern="1200" dirty="0"/>
            <a:t>bonus points awarded.</a:t>
          </a:r>
          <a:r>
            <a:rPr lang="en-US" sz="2100" kern="1200" dirty="0">
              <a:latin typeface="Gill Sans Nova"/>
            </a:rPr>
            <a:t> </a:t>
          </a:r>
          <a:endParaRPr lang="en-US" sz="2100" kern="1200" dirty="0"/>
        </a:p>
      </dsp:txBody>
      <dsp:txXfrm>
        <a:off x="41979" y="1987749"/>
        <a:ext cx="11498442" cy="775992"/>
      </dsp:txXfrm>
    </dsp:sp>
    <dsp:sp modelId="{5DA5A7AC-FD36-48FC-9E43-E1227BD32497}">
      <dsp:nvSpPr>
        <dsp:cNvPr id="0" name=""/>
        <dsp:cNvSpPr/>
      </dsp:nvSpPr>
      <dsp:spPr>
        <a:xfrm>
          <a:off x="0" y="2866200"/>
          <a:ext cx="11582400" cy="859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If you want to take an Honors or AP course and your teacher did not recommend you for the course – please see a counselor to complete an Honors/AP waiver.</a:t>
          </a:r>
        </a:p>
      </dsp:txBody>
      <dsp:txXfrm>
        <a:off x="41979" y="2908179"/>
        <a:ext cx="11498442" cy="775992"/>
      </dsp:txXfrm>
    </dsp:sp>
    <dsp:sp modelId="{ED399BF3-4AFC-403A-927B-41D1AB7C7663}">
      <dsp:nvSpPr>
        <dsp:cNvPr id="0" name=""/>
        <dsp:cNvSpPr/>
      </dsp:nvSpPr>
      <dsp:spPr>
        <a:xfrm>
          <a:off x="0" y="3786631"/>
          <a:ext cx="11582400" cy="859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If your teacher recommends Honors/AP and you do not want to take this level, you need to let your counselor know before the end of April for scheduling reasons.</a:t>
          </a:r>
          <a:r>
            <a:rPr lang="en-US" sz="2100" kern="1200" dirty="0">
              <a:latin typeface="Gill Sans Nova"/>
            </a:rPr>
            <a:t> </a:t>
          </a:r>
          <a:endParaRPr lang="en-US" sz="2100" kern="1200" dirty="0"/>
        </a:p>
      </dsp:txBody>
      <dsp:txXfrm>
        <a:off x="41979" y="3828610"/>
        <a:ext cx="11498442" cy="775992"/>
      </dsp:txXfrm>
    </dsp:sp>
    <dsp:sp modelId="{BD047BD9-52CB-4C31-9359-2946B1AC38FA}">
      <dsp:nvSpPr>
        <dsp:cNvPr id="0" name=""/>
        <dsp:cNvSpPr/>
      </dsp:nvSpPr>
      <dsp:spPr>
        <a:xfrm>
          <a:off x="0" y="4707061"/>
          <a:ext cx="11582400" cy="8599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There is no guarantee you may drop your Honors or AP course if the on-level course is full come August. Please select your academics and electives wisely.</a:t>
          </a:r>
          <a:endParaRPr lang="en-US" sz="2100" kern="1200" dirty="0"/>
        </a:p>
      </dsp:txBody>
      <dsp:txXfrm>
        <a:off x="41979" y="4749040"/>
        <a:ext cx="11498442" cy="7759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6C291-1B1E-47F2-AC66-A034BA4851E7}">
      <dsp:nvSpPr>
        <dsp:cNvPr id="0" name=""/>
        <dsp:cNvSpPr/>
      </dsp:nvSpPr>
      <dsp:spPr>
        <a:xfrm>
          <a:off x="0" y="5242"/>
          <a:ext cx="7586198" cy="11167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2C8496-7538-461D-BB9B-78311DC11BE2}">
      <dsp:nvSpPr>
        <dsp:cNvPr id="0" name=""/>
        <dsp:cNvSpPr/>
      </dsp:nvSpPr>
      <dsp:spPr>
        <a:xfrm>
          <a:off x="337805" y="256503"/>
          <a:ext cx="614192" cy="6141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E0D37-51F0-4047-80AF-A9D050BBB2C8}">
      <dsp:nvSpPr>
        <dsp:cNvPr id="0" name=""/>
        <dsp:cNvSpPr/>
      </dsp:nvSpPr>
      <dsp:spPr>
        <a:xfrm>
          <a:off x="1289803" y="5242"/>
          <a:ext cx="6296394" cy="111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86" tIns="118186" rIns="118186" bIns="118186" numCol="1" spcCol="1270" anchor="ctr" anchorCtr="0">
          <a:noAutofit/>
        </a:bodyPr>
        <a:lstStyle/>
        <a:p>
          <a:pPr marL="0" lvl="0" indent="0" algn="l" defTabSz="800100">
            <a:lnSpc>
              <a:spcPct val="90000"/>
            </a:lnSpc>
            <a:spcBef>
              <a:spcPct val="0"/>
            </a:spcBef>
            <a:spcAft>
              <a:spcPct val="35000"/>
            </a:spcAft>
            <a:buNone/>
          </a:pPr>
          <a:r>
            <a:rPr lang="en-US" sz="1800" kern="1200" dirty="0"/>
            <a:t>As mentioned in a previous slide, students will review their courses to ensure the academics and electives that are entered in their academic planner are correct. </a:t>
          </a:r>
        </a:p>
      </dsp:txBody>
      <dsp:txXfrm>
        <a:off x="1289803" y="5242"/>
        <a:ext cx="6296394" cy="1116713"/>
      </dsp:txXfrm>
    </dsp:sp>
    <dsp:sp modelId="{4CEFC6E2-06F0-4D3B-A410-AD9047D3BDAF}">
      <dsp:nvSpPr>
        <dsp:cNvPr id="0" name=""/>
        <dsp:cNvSpPr/>
      </dsp:nvSpPr>
      <dsp:spPr>
        <a:xfrm>
          <a:off x="0" y="1401134"/>
          <a:ext cx="7586198" cy="11167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D61CD1-0047-4C2F-9496-171849A8E5BE}">
      <dsp:nvSpPr>
        <dsp:cNvPr id="0" name=""/>
        <dsp:cNvSpPr/>
      </dsp:nvSpPr>
      <dsp:spPr>
        <a:xfrm>
          <a:off x="337805" y="1652395"/>
          <a:ext cx="614192" cy="6141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FADCA7-700A-4F9B-B890-3309AC578512}">
      <dsp:nvSpPr>
        <dsp:cNvPr id="0" name=""/>
        <dsp:cNvSpPr/>
      </dsp:nvSpPr>
      <dsp:spPr>
        <a:xfrm>
          <a:off x="1289803" y="1401134"/>
          <a:ext cx="6296394" cy="111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86" tIns="118186" rIns="118186" bIns="118186" numCol="1" spcCol="1270" anchor="ctr" anchorCtr="0">
          <a:noAutofit/>
        </a:bodyPr>
        <a:lstStyle/>
        <a:p>
          <a:pPr marL="0" lvl="0" indent="0" algn="l" defTabSz="666750">
            <a:lnSpc>
              <a:spcPct val="90000"/>
            </a:lnSpc>
            <a:spcBef>
              <a:spcPct val="0"/>
            </a:spcBef>
            <a:spcAft>
              <a:spcPct val="35000"/>
            </a:spcAft>
            <a:buNone/>
          </a:pPr>
          <a:r>
            <a:rPr lang="en-US" sz="1500" kern="1200" dirty="0"/>
            <a:t>Counselors will email parents when all registration has been completed. During this time, students and parents must review this information. Counselors will also send out reminders to students through Canvas to check their academic planner. Be sure you are reviewing these messages. </a:t>
          </a:r>
        </a:p>
      </dsp:txBody>
      <dsp:txXfrm>
        <a:off x="1289803" y="1401134"/>
        <a:ext cx="6296394" cy="1116713"/>
      </dsp:txXfrm>
    </dsp:sp>
    <dsp:sp modelId="{1B928D41-7931-4840-BCA8-185EE39D97BF}">
      <dsp:nvSpPr>
        <dsp:cNvPr id="0" name=""/>
        <dsp:cNvSpPr/>
      </dsp:nvSpPr>
      <dsp:spPr>
        <a:xfrm>
          <a:off x="0" y="2797026"/>
          <a:ext cx="7586198" cy="111671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FABB1-0C0B-4F29-BA15-E3685FEDCB3A}">
      <dsp:nvSpPr>
        <dsp:cNvPr id="0" name=""/>
        <dsp:cNvSpPr/>
      </dsp:nvSpPr>
      <dsp:spPr>
        <a:xfrm>
          <a:off x="337805" y="3048286"/>
          <a:ext cx="614192" cy="6141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4D56A-72B5-48E8-AD84-A6F0678DDCC7}">
      <dsp:nvSpPr>
        <dsp:cNvPr id="0" name=""/>
        <dsp:cNvSpPr/>
      </dsp:nvSpPr>
      <dsp:spPr>
        <a:xfrm>
          <a:off x="1289803" y="2797026"/>
          <a:ext cx="6296394" cy="111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86" tIns="118186" rIns="118186" bIns="118186" numCol="1" spcCol="1270" anchor="ctr" anchorCtr="0">
          <a:noAutofit/>
        </a:bodyPr>
        <a:lstStyle/>
        <a:p>
          <a:pPr marL="0" lvl="0" indent="0" algn="l" defTabSz="755650">
            <a:lnSpc>
              <a:spcPct val="90000"/>
            </a:lnSpc>
            <a:spcBef>
              <a:spcPct val="0"/>
            </a:spcBef>
            <a:spcAft>
              <a:spcPct val="35000"/>
            </a:spcAft>
            <a:buNone/>
          </a:pPr>
          <a:r>
            <a:rPr lang="en-US" sz="1700" kern="1200" dirty="0"/>
            <a:t>Students will not be able to make a change to the academic planner through Infinite Campus.  </a:t>
          </a:r>
          <a:r>
            <a:rPr lang="en-US" sz="1700" b="1" u="sng" kern="1200" dirty="0"/>
            <a:t>You will need to email your assigned high school counselor and request a change be made. </a:t>
          </a:r>
          <a:endParaRPr lang="en-US" sz="1700" kern="1200" dirty="0"/>
        </a:p>
      </dsp:txBody>
      <dsp:txXfrm>
        <a:off x="1289803" y="2797026"/>
        <a:ext cx="6296394" cy="1116713"/>
      </dsp:txXfrm>
    </dsp:sp>
    <dsp:sp modelId="{B8D03BA4-3C1A-44F1-AE8A-21BC61853415}">
      <dsp:nvSpPr>
        <dsp:cNvPr id="0" name=""/>
        <dsp:cNvSpPr/>
      </dsp:nvSpPr>
      <dsp:spPr>
        <a:xfrm>
          <a:off x="0" y="4192918"/>
          <a:ext cx="7586198" cy="11167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85058C-9E19-48BD-BC80-27B280C797DD}">
      <dsp:nvSpPr>
        <dsp:cNvPr id="0" name=""/>
        <dsp:cNvSpPr/>
      </dsp:nvSpPr>
      <dsp:spPr>
        <a:xfrm>
          <a:off x="337805" y="4444178"/>
          <a:ext cx="614192" cy="6141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719A32-7A96-415A-B201-851C2C2DC123}">
      <dsp:nvSpPr>
        <dsp:cNvPr id="0" name=""/>
        <dsp:cNvSpPr/>
      </dsp:nvSpPr>
      <dsp:spPr>
        <a:xfrm>
          <a:off x="1289803" y="4192918"/>
          <a:ext cx="6296394" cy="111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86" tIns="118186" rIns="118186" bIns="118186" numCol="1" spcCol="1270" anchor="ctr" anchorCtr="0">
          <a:noAutofit/>
        </a:bodyPr>
        <a:lstStyle/>
        <a:p>
          <a:pPr marL="0" lvl="0" indent="0" algn="l" defTabSz="889000">
            <a:lnSpc>
              <a:spcPct val="90000"/>
            </a:lnSpc>
            <a:spcBef>
              <a:spcPct val="0"/>
            </a:spcBef>
            <a:spcAft>
              <a:spcPct val="35000"/>
            </a:spcAft>
            <a:buNone/>
          </a:pPr>
          <a:r>
            <a:rPr lang="en-US" sz="2000" kern="1200" dirty="0"/>
            <a:t>Again, all changes must be completed come end of April 2023</a:t>
          </a:r>
          <a:r>
            <a:rPr lang="en-US" sz="1500" kern="1200" dirty="0"/>
            <a:t>.</a:t>
          </a:r>
        </a:p>
      </dsp:txBody>
      <dsp:txXfrm>
        <a:off x="1289803" y="4192918"/>
        <a:ext cx="6296394" cy="1116713"/>
      </dsp:txXfrm>
    </dsp:sp>
    <dsp:sp modelId="{A25DCECB-691C-456E-851E-0FC2C125C313}">
      <dsp:nvSpPr>
        <dsp:cNvPr id="0" name=""/>
        <dsp:cNvSpPr/>
      </dsp:nvSpPr>
      <dsp:spPr>
        <a:xfrm>
          <a:off x="0" y="5588809"/>
          <a:ext cx="7586198" cy="111671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F2C085-A77D-4367-9888-019E432CFFB5}">
      <dsp:nvSpPr>
        <dsp:cNvPr id="0" name=""/>
        <dsp:cNvSpPr/>
      </dsp:nvSpPr>
      <dsp:spPr>
        <a:xfrm>
          <a:off x="337805" y="5840070"/>
          <a:ext cx="614192" cy="6141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15AC4F-C206-4035-BBE8-4EC67AD4C6B8}">
      <dsp:nvSpPr>
        <dsp:cNvPr id="0" name=""/>
        <dsp:cNvSpPr/>
      </dsp:nvSpPr>
      <dsp:spPr>
        <a:xfrm>
          <a:off x="1289803" y="5588809"/>
          <a:ext cx="6296394" cy="1116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86" tIns="118186" rIns="118186" bIns="118186" numCol="1" spcCol="1270" anchor="ctr" anchorCtr="0">
          <a:noAutofit/>
        </a:bodyPr>
        <a:lstStyle/>
        <a:p>
          <a:pPr marL="0" lvl="0" indent="0" algn="l" defTabSz="889000">
            <a:lnSpc>
              <a:spcPct val="90000"/>
            </a:lnSpc>
            <a:spcBef>
              <a:spcPct val="0"/>
            </a:spcBef>
            <a:spcAft>
              <a:spcPct val="35000"/>
            </a:spcAft>
            <a:buNone/>
          </a:pPr>
          <a:r>
            <a:rPr lang="en-US" sz="2000" kern="1200" dirty="0"/>
            <a:t>Helpful Hint: Add a reminder to your calendar and set a notification to check your academic planner by April 10</a:t>
          </a:r>
          <a:r>
            <a:rPr lang="en-US" sz="2000" kern="1200" baseline="30000" dirty="0"/>
            <a:t>th</a:t>
          </a:r>
          <a:r>
            <a:rPr lang="en-US" sz="1500" kern="1200" dirty="0"/>
            <a:t>. </a:t>
          </a:r>
        </a:p>
      </dsp:txBody>
      <dsp:txXfrm>
        <a:off x="1289803" y="5588809"/>
        <a:ext cx="6296394" cy="1116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8C9CF-F5B2-4418-81A0-86C757B058E5}">
      <dsp:nvSpPr>
        <dsp:cNvPr id="0" name=""/>
        <dsp:cNvSpPr/>
      </dsp:nvSpPr>
      <dsp:spPr>
        <a:xfrm>
          <a:off x="0" y="3739"/>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A50134-0F8D-4519-8F86-5AB3EBA92276}">
      <dsp:nvSpPr>
        <dsp:cNvPr id="0" name=""/>
        <dsp:cNvSpPr/>
      </dsp:nvSpPr>
      <dsp:spPr>
        <a:xfrm>
          <a:off x="250200" y="231511"/>
          <a:ext cx="450955" cy="450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E255FA-6588-4117-8EA4-590F1597F6C3}">
      <dsp:nvSpPr>
        <dsp:cNvPr id="0" name=""/>
        <dsp:cNvSpPr/>
      </dsp:nvSpPr>
      <dsp:spPr>
        <a:xfrm>
          <a:off x="946522" y="3739"/>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dirty="0"/>
            <a:t>Is there a course not offered at NPHS that you would like to take?</a:t>
          </a:r>
        </a:p>
      </dsp:txBody>
      <dsp:txXfrm>
        <a:off x="946522" y="3739"/>
        <a:ext cx="4536564" cy="870313"/>
      </dsp:txXfrm>
    </dsp:sp>
    <dsp:sp modelId="{F51E26A5-6ECD-4E0A-8C49-92C2F2CD37F8}">
      <dsp:nvSpPr>
        <dsp:cNvPr id="0" name=""/>
        <dsp:cNvSpPr/>
      </dsp:nvSpPr>
      <dsp:spPr>
        <a:xfrm>
          <a:off x="0" y="1091631"/>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8427C-0351-4112-B8F1-78D71DA306F4}">
      <dsp:nvSpPr>
        <dsp:cNvPr id="0" name=""/>
        <dsp:cNvSpPr/>
      </dsp:nvSpPr>
      <dsp:spPr>
        <a:xfrm>
          <a:off x="247783" y="1275933"/>
          <a:ext cx="450955" cy="450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9BB3A8-86E3-4E1D-B1EB-0E4668DE00E7}">
      <dsp:nvSpPr>
        <dsp:cNvPr id="0" name=""/>
        <dsp:cNvSpPr/>
      </dsp:nvSpPr>
      <dsp:spPr>
        <a:xfrm>
          <a:off x="946522" y="1091631"/>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a:t>Did you fail a class and want to recover it online instead of in a class?</a:t>
          </a:r>
        </a:p>
      </dsp:txBody>
      <dsp:txXfrm>
        <a:off x="946522" y="1091631"/>
        <a:ext cx="4536564" cy="870313"/>
      </dsp:txXfrm>
    </dsp:sp>
    <dsp:sp modelId="{FBFD56C3-0C4B-4DE8-9529-548CE3D6631B}">
      <dsp:nvSpPr>
        <dsp:cNvPr id="0" name=""/>
        <dsp:cNvSpPr/>
      </dsp:nvSpPr>
      <dsp:spPr>
        <a:xfrm>
          <a:off x="0" y="2179524"/>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7BF4F5-A23B-41C5-B946-CAC3FDF40D17}">
      <dsp:nvSpPr>
        <dsp:cNvPr id="0" name=""/>
        <dsp:cNvSpPr/>
      </dsp:nvSpPr>
      <dsp:spPr>
        <a:xfrm>
          <a:off x="247783" y="2363826"/>
          <a:ext cx="450955" cy="450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96E17-030E-4D11-90C5-A4B30EEDCD7D}">
      <dsp:nvSpPr>
        <dsp:cNvPr id="0" name=""/>
        <dsp:cNvSpPr/>
      </dsp:nvSpPr>
      <dsp:spPr>
        <a:xfrm>
          <a:off x="946522" y="2179524"/>
          <a:ext cx="4536564"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dirty="0"/>
            <a:t>Would you prefer to take an online class during the school day in a lab setting?</a:t>
          </a:r>
        </a:p>
      </dsp:txBody>
      <dsp:txXfrm>
        <a:off x="946522" y="2179524"/>
        <a:ext cx="4536564" cy="870313"/>
      </dsp:txXfrm>
    </dsp:sp>
    <dsp:sp modelId="{E3063107-3428-48E3-B159-BBE165E07C0C}">
      <dsp:nvSpPr>
        <dsp:cNvPr id="0" name=""/>
        <dsp:cNvSpPr/>
      </dsp:nvSpPr>
      <dsp:spPr>
        <a:xfrm>
          <a:off x="0" y="3267416"/>
          <a:ext cx="5511756" cy="8191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E5F696-5695-4070-B95F-5D6D1BD7EFB4}">
      <dsp:nvSpPr>
        <dsp:cNvPr id="0" name=""/>
        <dsp:cNvSpPr/>
      </dsp:nvSpPr>
      <dsp:spPr>
        <a:xfrm>
          <a:off x="248025" y="3451718"/>
          <a:ext cx="450955" cy="450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F4802-46E3-4E4E-80AE-D03EDA1DAE7B}">
      <dsp:nvSpPr>
        <dsp:cNvPr id="0" name=""/>
        <dsp:cNvSpPr/>
      </dsp:nvSpPr>
      <dsp:spPr>
        <a:xfrm>
          <a:off x="947007" y="3267416"/>
          <a:ext cx="4505560" cy="87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08" tIns="92108" rIns="92108" bIns="92108" numCol="1" spcCol="1270" anchor="ctr" anchorCtr="0">
          <a:noAutofit/>
        </a:bodyPr>
        <a:lstStyle/>
        <a:p>
          <a:pPr marL="0" lvl="0" indent="0" algn="l" defTabSz="622300">
            <a:lnSpc>
              <a:spcPct val="100000"/>
            </a:lnSpc>
            <a:spcBef>
              <a:spcPct val="0"/>
            </a:spcBef>
            <a:spcAft>
              <a:spcPct val="35000"/>
            </a:spcAft>
            <a:buNone/>
          </a:pPr>
          <a:r>
            <a:rPr lang="en-US" sz="1400" kern="1200" dirty="0"/>
            <a:t>These opportunities are available for you. Talk to your counselor about how to do this.</a:t>
          </a:r>
        </a:p>
        <a:p>
          <a:pPr marL="0" lvl="0" indent="0" algn="l" defTabSz="622300">
            <a:lnSpc>
              <a:spcPct val="100000"/>
            </a:lnSpc>
            <a:spcBef>
              <a:spcPct val="0"/>
            </a:spcBef>
            <a:spcAft>
              <a:spcPct val="35000"/>
            </a:spcAft>
            <a:buNone/>
          </a:pPr>
          <a:endParaRPr lang="en-US" sz="1400" kern="1200" dirty="0"/>
        </a:p>
      </dsp:txBody>
      <dsp:txXfrm>
        <a:off x="947007" y="3267416"/>
        <a:ext cx="4505560" cy="870313"/>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DA1A4-0FD2-416E-B48B-94F3574A8C28}" type="datetimeFigureOut">
              <a:rPr lang="en-US" smtClean="0"/>
              <a:t>3/2/2023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F1A13-06FC-4CD0-85E6-D0A91D35680B}" type="slidenum">
              <a:rPr lang="en-US" smtClean="0"/>
              <a:t>‹#›</a:t>
            </a:fld>
            <a:endParaRPr lang="en-US"/>
          </a:p>
        </p:txBody>
      </p:sp>
    </p:spTree>
    <p:extLst>
      <p:ext uri="{BB962C8B-B14F-4D97-AF65-F5344CB8AC3E}">
        <p14:creationId xmlns:p14="http://schemas.microsoft.com/office/powerpoint/2010/main" val="118041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14</a:t>
            </a:fld>
            <a:endParaRPr lang="en-US"/>
          </a:p>
        </p:txBody>
      </p:sp>
    </p:spTree>
    <p:extLst>
      <p:ext uri="{BB962C8B-B14F-4D97-AF65-F5344CB8AC3E}">
        <p14:creationId xmlns:p14="http://schemas.microsoft.com/office/powerpoint/2010/main" val="5752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15</a:t>
            </a:fld>
            <a:endParaRPr lang="en-US"/>
          </a:p>
        </p:txBody>
      </p:sp>
    </p:spTree>
    <p:extLst>
      <p:ext uri="{BB962C8B-B14F-4D97-AF65-F5344CB8AC3E}">
        <p14:creationId xmlns:p14="http://schemas.microsoft.com/office/powerpoint/2010/main" val="231097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16</a:t>
            </a:fld>
            <a:endParaRPr lang="en-US"/>
          </a:p>
        </p:txBody>
      </p:sp>
    </p:spTree>
    <p:extLst>
      <p:ext uri="{BB962C8B-B14F-4D97-AF65-F5344CB8AC3E}">
        <p14:creationId xmlns:p14="http://schemas.microsoft.com/office/powerpoint/2010/main" val="3134437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19F0C4-2BAA-4CD6-9D47-9F1896AD8543}" type="slidenum">
              <a:rPr lang="en-US" smtClean="0"/>
              <a:t>17</a:t>
            </a:fld>
            <a:endParaRPr lang="en-US"/>
          </a:p>
        </p:txBody>
      </p:sp>
    </p:spTree>
    <p:extLst>
      <p:ext uri="{BB962C8B-B14F-4D97-AF65-F5344CB8AC3E}">
        <p14:creationId xmlns:p14="http://schemas.microsoft.com/office/powerpoint/2010/main" val="4124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3B70C-BA8B-4605-BF0D-7ADCF3245D3E}" type="slidenum">
              <a:rPr lang="en-US" smtClean="0"/>
              <a:t>18</a:t>
            </a:fld>
            <a:endParaRPr lang="en-US"/>
          </a:p>
        </p:txBody>
      </p:sp>
    </p:spTree>
    <p:extLst>
      <p:ext uri="{BB962C8B-B14F-4D97-AF65-F5344CB8AC3E}">
        <p14:creationId xmlns:p14="http://schemas.microsoft.com/office/powerpoint/2010/main" val="857930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3B70C-BA8B-4605-BF0D-7ADCF3245D3E}" type="slidenum">
              <a:rPr lang="en-US" smtClean="0"/>
              <a:t>19</a:t>
            </a:fld>
            <a:endParaRPr lang="en-US"/>
          </a:p>
        </p:txBody>
      </p:sp>
    </p:spTree>
    <p:extLst>
      <p:ext uri="{BB962C8B-B14F-4D97-AF65-F5344CB8AC3E}">
        <p14:creationId xmlns:p14="http://schemas.microsoft.com/office/powerpoint/2010/main" val="55401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3B70C-BA8B-4605-BF0D-7ADCF3245D3E}" type="slidenum">
              <a:rPr lang="en-US" smtClean="0"/>
              <a:t>20</a:t>
            </a:fld>
            <a:endParaRPr lang="en-US"/>
          </a:p>
        </p:txBody>
      </p:sp>
    </p:spTree>
    <p:extLst>
      <p:ext uri="{BB962C8B-B14F-4D97-AF65-F5344CB8AC3E}">
        <p14:creationId xmlns:p14="http://schemas.microsoft.com/office/powerpoint/2010/main" val="3705325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33B70C-BA8B-4605-BF0D-7ADCF3245D3E}" type="slidenum">
              <a:rPr lang="en-US" smtClean="0"/>
              <a:t>21</a:t>
            </a:fld>
            <a:endParaRPr lang="en-US"/>
          </a:p>
        </p:txBody>
      </p:sp>
    </p:spTree>
    <p:extLst>
      <p:ext uri="{BB962C8B-B14F-4D97-AF65-F5344CB8AC3E}">
        <p14:creationId xmlns:p14="http://schemas.microsoft.com/office/powerpoint/2010/main" val="104532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3/2/2023</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69799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3/2/2023</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72595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3/2/2023</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82038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3/2/2023</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1255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3/2/2023</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93076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3/2/2023</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9262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3/2/2023</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2804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3/2/2023</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46420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3/2/2023</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1693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3/2/2023</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06584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3/2/2023</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0801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3/2/2023</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32251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34.svg"/><Relationship Id="rId4" Type="http://schemas.openxmlformats.org/officeDocument/2006/relationships/diagramLayout" Target="../diagrams/layout5.xml"/><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gonphs.weebly.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gonphs.weebly.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3">
            <a:extLst>
              <a:ext uri="{FF2B5EF4-FFF2-40B4-BE49-F238E27FC236}">
                <a16:creationId xmlns:a16="http://schemas.microsoft.com/office/drawing/2014/main" id="{ED6A8B84-35C3-3EA8-9C3C-94797095308C}"/>
              </a:ext>
            </a:extLst>
          </p:cNvPr>
          <p:cNvPicPr>
            <a:picLocks noChangeAspect="1"/>
          </p:cNvPicPr>
          <p:nvPr/>
        </p:nvPicPr>
        <p:blipFill rotWithShape="1">
          <a:blip r:embed="rId2">
            <a:alphaModFix amt="40000"/>
          </a:blip>
          <a:srcRect t="6493" r="-1" b="9215"/>
          <a:stretch/>
        </p:blipFill>
        <p:spPr>
          <a:xfrm>
            <a:off x="3049" y="1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AFA10F6-3D2C-602A-A3E8-CC28D0944DC4}"/>
              </a:ext>
            </a:extLst>
          </p:cNvPr>
          <p:cNvSpPr>
            <a:spLocks noGrp="1"/>
          </p:cNvSpPr>
          <p:nvPr>
            <p:ph type="ctrTitle"/>
          </p:nvPr>
        </p:nvSpPr>
        <p:spPr>
          <a:xfrm>
            <a:off x="1100380" y="2269962"/>
            <a:ext cx="10554435" cy="2033065"/>
          </a:xfrm>
        </p:spPr>
        <p:txBody>
          <a:bodyPr>
            <a:normAutofit/>
          </a:bodyPr>
          <a:lstStyle/>
          <a:p>
            <a:r>
              <a:rPr lang="en-US" sz="7000" dirty="0">
                <a:solidFill>
                  <a:srgbClr val="FFFFFF"/>
                </a:solidFill>
              </a:rPr>
              <a:t> Freshman Class of 2026 Counselor Meeting</a:t>
            </a:r>
          </a:p>
        </p:txBody>
      </p:sp>
    </p:spTree>
    <p:extLst>
      <p:ext uri="{BB962C8B-B14F-4D97-AF65-F5344CB8AC3E}">
        <p14:creationId xmlns:p14="http://schemas.microsoft.com/office/powerpoint/2010/main" val="3333284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190500" y="-52223"/>
            <a:ext cx="11811000" cy="1015663"/>
          </a:xfrm>
          <a:prstGeom prst="rect">
            <a:avLst/>
          </a:prstGeom>
          <a:noFill/>
        </p:spPr>
        <p:txBody>
          <a:bodyPr wrap="square" rtlCol="0">
            <a:spAutoFit/>
          </a:bodyPr>
          <a:lstStyle/>
          <a:p>
            <a:pPr algn="ctr"/>
            <a:r>
              <a:rPr lang="en-US" sz="3800" b="1" u="sng" dirty="0"/>
              <a:t>HOPE Scholarship</a:t>
            </a:r>
            <a:br>
              <a:rPr lang="en-US" sz="4000" dirty="0"/>
            </a:br>
            <a:endParaRPr lang="en-US" sz="2000"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167034" y="609601"/>
            <a:ext cx="11657013" cy="563231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t>The HOPE Scholarship is an opportunity for students to earn tuition toward college courses after they graduate from high school.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HOPE scholarship can be applied to four-year and two-year colleges, as well as private colleges. Students must attend a Georgia college for funding availability.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highlight>
                  <a:srgbClr val="FFFF00"/>
                </a:highlight>
              </a:rPr>
              <a:t>The HOPE GPA (grade point average) and your high school GPA are NOT the same! </a:t>
            </a:r>
          </a:p>
          <a:p>
            <a:endParaRPr lang="en-US" sz="2000" dirty="0"/>
          </a:p>
          <a:p>
            <a:pPr marL="800100" lvl="1" indent="-342900">
              <a:buFont typeface="Arial" panose="020B0604020202020204" pitchFamily="34" charset="0"/>
              <a:buChar char="•"/>
            </a:pPr>
            <a:r>
              <a:rPr lang="en-US" sz="2000" dirty="0"/>
              <a:t>The Hope Scholarship only calculates your GPA for core courses and World Language (English, Math, Science, Social Studies, and World Language). </a:t>
            </a:r>
          </a:p>
          <a:p>
            <a:pPr marL="800100" lvl="1" indent="-342900">
              <a:buFont typeface="Arial" panose="020B0604020202020204" pitchFamily="34" charset="0"/>
              <a:buChar char="•"/>
            </a:pPr>
            <a:r>
              <a:rPr lang="en-US" sz="2000" dirty="0"/>
              <a:t>By law, the HOPE GPA does not round</a:t>
            </a:r>
          </a:p>
          <a:p>
            <a:pPr marL="800100" lvl="1" indent="-342900">
              <a:buFont typeface="Arial" panose="020B0604020202020204" pitchFamily="34" charset="0"/>
              <a:buChar char="•"/>
            </a:pPr>
            <a:r>
              <a:rPr lang="en-US" sz="2000" dirty="0"/>
              <a:t>If a student takes an honors course, the 5 additional bonus points are removed for the students HOPE GPA calculation. </a:t>
            </a:r>
          </a:p>
          <a:p>
            <a:pPr marL="800100" lvl="1" indent="-342900">
              <a:buFont typeface="Arial" panose="020B0604020202020204" pitchFamily="34" charset="0"/>
              <a:buChar char="•"/>
            </a:pPr>
            <a:r>
              <a:rPr lang="en-US" sz="2000" dirty="0"/>
              <a:t>If a student takes an AP course, the 10 additional bonus points are removed for the students HOPE GPA calculation. However, the Hope program does award .5 points back to the HOPE GPA calculation. </a:t>
            </a:r>
          </a:p>
          <a:p>
            <a:pPr marL="800100" lvl="1" indent="-342900">
              <a:buFont typeface="Arial" panose="020B0604020202020204" pitchFamily="34" charset="0"/>
              <a:buChar char="•"/>
            </a:pPr>
            <a:r>
              <a:rPr lang="en-US" sz="2000" dirty="0"/>
              <a:t>High school courses taken in middle school are not calculated in a students' HOPE GPA.</a:t>
            </a:r>
          </a:p>
          <a:p>
            <a:pPr marL="800100" lvl="1" indent="-342900">
              <a:buFont typeface="Arial" panose="020B0604020202020204" pitchFamily="34" charset="0"/>
              <a:buChar char="•"/>
            </a:pPr>
            <a:r>
              <a:rPr lang="en-US" sz="2000" dirty="0"/>
              <a:t>Student will be able to view their HOPE GPA through their GA Futures account. </a:t>
            </a:r>
            <a:r>
              <a:rPr lang="en-US" sz="2000" dirty="0">
                <a:highlight>
                  <a:srgbClr val="FF00FF"/>
                </a:highlight>
              </a:rPr>
              <a:t>Students create this account on their own during the freshman year of high school. </a:t>
            </a:r>
          </a:p>
        </p:txBody>
      </p:sp>
    </p:spTree>
    <p:extLst>
      <p:ext uri="{BB962C8B-B14F-4D97-AF65-F5344CB8AC3E}">
        <p14:creationId xmlns:p14="http://schemas.microsoft.com/office/powerpoint/2010/main" val="79067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190500" y="-52223"/>
            <a:ext cx="11811000" cy="1015663"/>
          </a:xfrm>
          <a:prstGeom prst="rect">
            <a:avLst/>
          </a:prstGeom>
          <a:noFill/>
        </p:spPr>
        <p:txBody>
          <a:bodyPr wrap="square" rtlCol="0">
            <a:spAutoFit/>
          </a:bodyPr>
          <a:lstStyle/>
          <a:p>
            <a:pPr algn="ctr"/>
            <a:r>
              <a:rPr lang="en-US" sz="3800" b="1" u="sng" dirty="0"/>
              <a:t>HOPE Scholarship Cont.</a:t>
            </a:r>
            <a:br>
              <a:rPr lang="en-US" sz="4000" b="1" dirty="0"/>
            </a:br>
            <a:endParaRPr lang="en-US" sz="2000" b="1"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167034" y="609601"/>
            <a:ext cx="11657013" cy="6370975"/>
          </a:xfrm>
          <a:prstGeom prst="rect">
            <a:avLst/>
          </a:prstGeom>
          <a:noFill/>
        </p:spPr>
        <p:txBody>
          <a:bodyPr wrap="square" rtlCol="0">
            <a:spAutoFit/>
          </a:bodyPr>
          <a:lstStyle/>
          <a:p>
            <a:endParaRPr lang="en-US" sz="2000" u="sng" dirty="0"/>
          </a:p>
          <a:p>
            <a:r>
              <a:rPr lang="en-US" sz="2000" u="sng" dirty="0"/>
              <a:t>Qualifications for HOPE (covers a portion of your public or private college tuition):</a:t>
            </a:r>
          </a:p>
          <a:p>
            <a:endParaRPr lang="en-US" sz="2000" u="sng" dirty="0"/>
          </a:p>
          <a:p>
            <a:pPr marL="800100" lvl="1" indent="-342900">
              <a:buFont typeface="Arial" panose="020B0604020202020204" pitchFamily="34" charset="0"/>
              <a:buChar char="•"/>
            </a:pPr>
            <a:r>
              <a:rPr lang="en-US" sz="2000" dirty="0"/>
              <a:t>3.0 HOPE GPA</a:t>
            </a:r>
          </a:p>
          <a:p>
            <a:pPr marL="800100" lvl="1" indent="-342900">
              <a:buFont typeface="Arial" panose="020B0604020202020204" pitchFamily="34" charset="0"/>
              <a:buChar char="•"/>
            </a:pPr>
            <a:r>
              <a:rPr lang="en-US" sz="2000" dirty="0"/>
              <a:t>4 Rigor Courses</a:t>
            </a:r>
          </a:p>
          <a:p>
            <a:pPr marL="800100" lvl="1" indent="-342900">
              <a:buFont typeface="Arial" panose="020B0604020202020204" pitchFamily="34" charset="0"/>
              <a:buChar char="•"/>
            </a:pPr>
            <a:r>
              <a:rPr lang="en-US" sz="2000" dirty="0"/>
              <a:t>No SAT or ACT requirement to receive HOPE</a:t>
            </a:r>
          </a:p>
          <a:p>
            <a:endParaRPr lang="en-US" sz="2000" dirty="0"/>
          </a:p>
          <a:p>
            <a:r>
              <a:rPr lang="en-US" sz="2000" b="1" u="sng" dirty="0"/>
              <a:t>Qualifications for Zell Miller Scholarship (covers 100% college tuition for a public college, and a portion for private college)</a:t>
            </a:r>
          </a:p>
          <a:p>
            <a:endParaRPr lang="en-US" sz="2000" b="1" u="sng" dirty="0"/>
          </a:p>
          <a:p>
            <a:pPr marL="800100" lvl="1" indent="-342900">
              <a:buFont typeface="Arial" panose="020B0604020202020204" pitchFamily="34" charset="0"/>
              <a:buChar char="•"/>
            </a:pPr>
            <a:r>
              <a:rPr lang="en-US" sz="2000" dirty="0"/>
              <a:t>3.7 HOPE GPA</a:t>
            </a:r>
          </a:p>
          <a:p>
            <a:pPr marL="800100" lvl="1" indent="-342900">
              <a:buFont typeface="Arial" panose="020B0604020202020204" pitchFamily="34" charset="0"/>
              <a:buChar char="•"/>
            </a:pPr>
            <a:r>
              <a:rPr lang="en-US" sz="2000" dirty="0"/>
              <a:t>4 Rigor Courses</a:t>
            </a:r>
          </a:p>
          <a:p>
            <a:pPr marL="800100" lvl="1" indent="-342900">
              <a:buFont typeface="Arial" panose="020B0604020202020204" pitchFamily="34" charset="0"/>
              <a:buChar char="•"/>
            </a:pPr>
            <a:r>
              <a:rPr lang="en-US" sz="2000" dirty="0"/>
              <a:t>SAT Score -1200 (composite)</a:t>
            </a:r>
          </a:p>
          <a:p>
            <a:pPr marL="800100" lvl="1" indent="-342900">
              <a:buFont typeface="Arial" panose="020B0604020202020204" pitchFamily="34" charset="0"/>
              <a:buChar char="•"/>
            </a:pPr>
            <a:r>
              <a:rPr lang="en-US" sz="2000" dirty="0"/>
              <a:t>ACT Score – 26 (composite)</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Please visit the GA Futures website to learn more about the Hope Scholarship</a:t>
            </a:r>
          </a:p>
          <a:p>
            <a:r>
              <a:rPr lang="en-US" sz="2000" dirty="0"/>
              <a:t> </a:t>
            </a:r>
          </a:p>
          <a:p>
            <a:pPr algn="ctr"/>
            <a:r>
              <a:rPr lang="en-US" sz="2800" dirty="0"/>
              <a:t>WWW.GAFUTURES.ORG</a:t>
            </a:r>
          </a:p>
          <a:p>
            <a:pPr marL="1257300" lvl="2"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29381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772E97-F0B7-C5C1-CCA1-C61B1A60A3DF}"/>
              </a:ext>
            </a:extLst>
          </p:cNvPr>
          <p:cNvSpPr txBox="1"/>
          <p:nvPr/>
        </p:nvSpPr>
        <p:spPr>
          <a:xfrm>
            <a:off x="546100" y="1828800"/>
            <a:ext cx="5250543" cy="2862322"/>
          </a:xfrm>
          <a:prstGeom prst="rect">
            <a:avLst/>
          </a:prstGeom>
          <a:noFill/>
        </p:spPr>
        <p:txBody>
          <a:bodyPr wrap="square" rtlCol="0">
            <a:spAutoFit/>
          </a:bodyPr>
          <a:lstStyle/>
          <a:p>
            <a:r>
              <a:rPr lang="en-US" dirty="0"/>
              <a:t>The courses listed on this slide are current NPHS classes that are considered rigor with GA Futures. </a:t>
            </a:r>
          </a:p>
          <a:p>
            <a:endParaRPr lang="en-US" dirty="0"/>
          </a:p>
          <a:p>
            <a:r>
              <a:rPr lang="en-US" dirty="0"/>
              <a:t>To view the full list of all rigor courses students should visit the </a:t>
            </a:r>
            <a:r>
              <a:rPr lang="en-US" dirty="0" err="1"/>
              <a:t>GaFutures</a:t>
            </a:r>
            <a:r>
              <a:rPr lang="en-US" dirty="0"/>
              <a:t> website:</a:t>
            </a:r>
          </a:p>
          <a:p>
            <a:endParaRPr lang="en-US" dirty="0"/>
          </a:p>
          <a:p>
            <a:r>
              <a:rPr lang="en-US" dirty="0"/>
              <a:t>https://www.gafutures.org/media/hvnjflju/rigor-list-january-2023-print-ready.pdf</a:t>
            </a:r>
          </a:p>
          <a:p>
            <a:endParaRPr lang="en-US" dirty="0"/>
          </a:p>
        </p:txBody>
      </p:sp>
      <p:pic>
        <p:nvPicPr>
          <p:cNvPr id="6" name="Picture 5">
            <a:extLst>
              <a:ext uri="{FF2B5EF4-FFF2-40B4-BE49-F238E27FC236}">
                <a16:creationId xmlns:a16="http://schemas.microsoft.com/office/drawing/2014/main" id="{7A201D21-80E8-4EEE-FCFC-294D11CEA7FC}"/>
              </a:ext>
            </a:extLst>
          </p:cNvPr>
          <p:cNvPicPr>
            <a:picLocks noChangeAspect="1"/>
          </p:cNvPicPr>
          <p:nvPr/>
        </p:nvPicPr>
        <p:blipFill>
          <a:blip r:embed="rId2"/>
          <a:stretch>
            <a:fillRect/>
          </a:stretch>
        </p:blipFill>
        <p:spPr>
          <a:xfrm>
            <a:off x="6952572" y="157162"/>
            <a:ext cx="5115603" cy="6700838"/>
          </a:xfrm>
          <a:prstGeom prst="rect">
            <a:avLst/>
          </a:prstGeom>
        </p:spPr>
      </p:pic>
    </p:spTree>
    <p:extLst>
      <p:ext uri="{BB962C8B-B14F-4D97-AF65-F5344CB8AC3E}">
        <p14:creationId xmlns:p14="http://schemas.microsoft.com/office/powerpoint/2010/main" val="234238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6" name="Oval 1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Freeform: Shape 2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9" name="Oval 2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2" name="Rectangle 31">
            <a:extLst>
              <a:ext uri="{FF2B5EF4-FFF2-40B4-BE49-F238E27FC236}">
                <a16:creationId xmlns:a16="http://schemas.microsoft.com/office/drawing/2014/main" id="{8427DF8B-AF40-4916-BF81-7B4B1D6A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6AE0E191-47BD-46BD-846E-E994713F2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5" name="TextBox 4">
            <a:extLst>
              <a:ext uri="{FF2B5EF4-FFF2-40B4-BE49-F238E27FC236}">
                <a16:creationId xmlns:a16="http://schemas.microsoft.com/office/drawing/2014/main" id="{8DDA65D9-2166-4E3D-AAB6-9D732EF5D567}"/>
              </a:ext>
            </a:extLst>
          </p:cNvPr>
          <p:cNvSpPr txBox="1"/>
          <p:nvPr/>
        </p:nvSpPr>
        <p:spPr>
          <a:xfrm>
            <a:off x="863270" y="158394"/>
            <a:ext cx="9257112" cy="188712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u="sng" kern="1200" dirty="0">
                <a:solidFill>
                  <a:schemeClr val="tx2"/>
                </a:solidFill>
                <a:latin typeface="+mj-lt"/>
                <a:ea typeface="+mj-ea"/>
                <a:cs typeface="+mj-cs"/>
              </a:rPr>
              <a:t>End-of-Course Assessment </a:t>
            </a:r>
          </a:p>
          <a:p>
            <a:pPr algn="ctr">
              <a:lnSpc>
                <a:spcPct val="90000"/>
              </a:lnSpc>
              <a:spcBef>
                <a:spcPct val="0"/>
              </a:spcBef>
              <a:spcAft>
                <a:spcPts val="600"/>
              </a:spcAft>
            </a:pPr>
            <a:r>
              <a:rPr lang="en-US" sz="4100" b="1" u="sng" kern="1200" dirty="0">
                <a:solidFill>
                  <a:schemeClr val="tx2"/>
                </a:solidFill>
                <a:latin typeface="+mj-lt"/>
                <a:ea typeface="+mj-ea"/>
                <a:cs typeface="+mj-cs"/>
              </a:rPr>
              <a:t>(EOC)</a:t>
            </a:r>
            <a:br>
              <a:rPr lang="en-US" sz="4100" b="1" kern="1200" dirty="0">
                <a:solidFill>
                  <a:schemeClr val="tx2"/>
                </a:solidFill>
                <a:latin typeface="+mj-lt"/>
                <a:ea typeface="+mj-ea"/>
                <a:cs typeface="+mj-cs"/>
              </a:rPr>
            </a:br>
            <a:endParaRPr lang="en-US" sz="4100" b="1" u="sng" kern="1200" dirty="0">
              <a:solidFill>
                <a:schemeClr val="tx2"/>
              </a:solidFill>
              <a:latin typeface="+mj-lt"/>
              <a:ea typeface="+mj-ea"/>
              <a:cs typeface="+mj-cs"/>
            </a:endParaRPr>
          </a:p>
        </p:txBody>
      </p:sp>
      <p:sp>
        <p:nvSpPr>
          <p:cNvPr id="2" name="TextBox 1">
            <a:extLst>
              <a:ext uri="{FF2B5EF4-FFF2-40B4-BE49-F238E27FC236}">
                <a16:creationId xmlns:a16="http://schemas.microsoft.com/office/drawing/2014/main" id="{8A67A3BD-EC4C-4F51-9E5A-3961023596EB}"/>
              </a:ext>
            </a:extLst>
          </p:cNvPr>
          <p:cNvSpPr txBox="1"/>
          <p:nvPr/>
        </p:nvSpPr>
        <p:spPr>
          <a:xfrm>
            <a:off x="524683" y="1808633"/>
            <a:ext cx="5318760" cy="4750232"/>
          </a:xfrm>
          <a:prstGeom prst="rect">
            <a:avLst/>
          </a:prstGeom>
        </p:spPr>
        <p:txBody>
          <a:bodyPr vert="horz" lIns="91440" tIns="45720" rIns="91440" bIns="45720" rtlCol="0" anchor="t">
            <a:noAutofit/>
          </a:bodyPr>
          <a:lstStyle/>
          <a:p>
            <a:pPr indent="-228600">
              <a:lnSpc>
                <a:spcPct val="90000"/>
              </a:lnSpc>
              <a:spcAft>
                <a:spcPts val="600"/>
              </a:spcAft>
              <a:buClr>
                <a:schemeClr val="tx2">
                  <a:lumMod val="75000"/>
                  <a:lumOff val="25000"/>
                </a:schemeClr>
              </a:buClr>
              <a:buFont typeface="Arial" panose="020B0604020202020204" pitchFamily="34" charset="0"/>
              <a:buChar char="•"/>
            </a:pPr>
            <a:r>
              <a:rPr lang="en-US" sz="3400" dirty="0">
                <a:solidFill>
                  <a:schemeClr val="tx2"/>
                </a:solidFill>
              </a:rPr>
              <a:t>EOC’s are end of course assessments that will count for 20% of a student's final grade. These are state mandated tests.</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34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3400" dirty="0">
                <a:solidFill>
                  <a:schemeClr val="tx2"/>
                </a:solidFill>
              </a:rPr>
              <a:t>Courses with EOC’s are Algebra I, Biology, American Literature, and US History.</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36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endParaRPr lang="en-US" sz="36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3600" dirty="0">
                <a:solidFill>
                  <a:schemeClr val="tx2"/>
                </a:solidFill>
              </a:rPr>
              <a:t>EOC’s cannot be exempted, unlike teacher finals. </a:t>
            </a:r>
          </a:p>
        </p:txBody>
      </p:sp>
      <p:sp>
        <p:nvSpPr>
          <p:cNvPr id="36" name="Oval 1">
            <a:extLst>
              <a:ext uri="{FF2B5EF4-FFF2-40B4-BE49-F238E27FC236}">
                <a16:creationId xmlns:a16="http://schemas.microsoft.com/office/drawing/2014/main" id="{D60DC0FE-B192-4898-9A42-DD3CA1061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068" y="1214970"/>
            <a:ext cx="5716933" cy="5643030"/>
          </a:xfrm>
          <a:custGeom>
            <a:avLst/>
            <a:gdLst>
              <a:gd name="connsiteX0" fmla="*/ 3371933 w 5716933"/>
              <a:gd name="connsiteY0" fmla="*/ 0 h 5643030"/>
              <a:gd name="connsiteX1" fmla="*/ 5516795 w 5716933"/>
              <a:gd name="connsiteY1" fmla="*/ 769986 h 5643030"/>
              <a:gd name="connsiteX2" fmla="*/ 5716933 w 5716933"/>
              <a:gd name="connsiteY2" fmla="*/ 951883 h 5643030"/>
              <a:gd name="connsiteX3" fmla="*/ 5716933 w 5716933"/>
              <a:gd name="connsiteY3" fmla="*/ 5643030 h 5643030"/>
              <a:gd name="connsiteX4" fmla="*/ 884716 w 5716933"/>
              <a:gd name="connsiteY4" fmla="*/ 5643030 h 5643030"/>
              <a:gd name="connsiteX5" fmla="*/ 769986 w 5716933"/>
              <a:gd name="connsiteY5" fmla="*/ 5516796 h 5643030"/>
              <a:gd name="connsiteX6" fmla="*/ 0 w 5716933"/>
              <a:gd name="connsiteY6" fmla="*/ 3371933 h 5643030"/>
              <a:gd name="connsiteX7" fmla="*/ 3371933 w 5716933"/>
              <a:gd name="connsiteY7" fmla="*/ 0 h 56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933" h="5643030">
                <a:moveTo>
                  <a:pt x="3371933" y="0"/>
                </a:moveTo>
                <a:cubicBezTo>
                  <a:pt x="4186675" y="0"/>
                  <a:pt x="4933927" y="288960"/>
                  <a:pt x="5516795" y="769986"/>
                </a:cubicBezTo>
                <a:lnTo>
                  <a:pt x="5716933" y="951883"/>
                </a:lnTo>
                <a:lnTo>
                  <a:pt x="5716933" y="5643030"/>
                </a:lnTo>
                <a:lnTo>
                  <a:pt x="884716" y="5643030"/>
                </a:lnTo>
                <a:lnTo>
                  <a:pt x="769986" y="5516796"/>
                </a:lnTo>
                <a:cubicBezTo>
                  <a:pt x="288960" y="4933927"/>
                  <a:pt x="0" y="4186675"/>
                  <a:pt x="0" y="3371933"/>
                </a:cubicBezTo>
                <a:cubicBezTo>
                  <a:pt x="0" y="1509666"/>
                  <a:pt x="1509666" y="0"/>
                  <a:pt x="33719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38" name="decorative circles">
            <a:extLst>
              <a:ext uri="{FF2B5EF4-FFF2-40B4-BE49-F238E27FC236}">
                <a16:creationId xmlns:a16="http://schemas.microsoft.com/office/drawing/2014/main" id="{47154ABD-A760-4C29-A394-422706C2C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39" name="Oval 38">
              <a:extLst>
                <a:ext uri="{FF2B5EF4-FFF2-40B4-BE49-F238E27FC236}">
                  <a16:creationId xmlns:a16="http://schemas.microsoft.com/office/drawing/2014/main" id="{87E907A3-04C3-40DF-AF5B-74DFD9858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C341F19-78FA-4078-B1AD-5E1646DD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6E0C6E1-CEDB-4511-B675-C5C48112E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863F213-E875-41B8-A148-A90BCD837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6FF8E98-A1E7-49FB-95C2-4518E16B5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2" descr="AT THE VIEW Daily: ACADEMICS: English 1 Writing EOC Exam, December 6th">
            <a:extLst>
              <a:ext uri="{FF2B5EF4-FFF2-40B4-BE49-F238E27FC236}">
                <a16:creationId xmlns:a16="http://schemas.microsoft.com/office/drawing/2014/main" id="{235B16E5-2373-42B1-A804-F15DD24EB4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87733" y="2242953"/>
            <a:ext cx="3360478" cy="401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4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B16C1-AF70-4730-9A75-CCB049E3E3D6}"/>
              </a:ext>
            </a:extLst>
          </p:cNvPr>
          <p:cNvSpPr>
            <a:spLocks noGrp="1"/>
          </p:cNvSpPr>
          <p:nvPr>
            <p:ph type="ctrTitle"/>
          </p:nvPr>
        </p:nvSpPr>
        <p:spPr>
          <a:xfrm>
            <a:off x="797105" y="1625608"/>
            <a:ext cx="6696972" cy="2722164"/>
          </a:xfrm>
        </p:spPr>
        <p:txBody>
          <a:bodyPr>
            <a:normAutofit/>
          </a:bodyPr>
          <a:lstStyle/>
          <a:p>
            <a:r>
              <a:rPr lang="en-US" dirty="0"/>
              <a:t>Special Programs</a:t>
            </a:r>
          </a:p>
        </p:txBody>
      </p:sp>
      <p:sp>
        <p:nvSpPr>
          <p:cNvPr id="3" name="Subtitle 2">
            <a:extLst>
              <a:ext uri="{FF2B5EF4-FFF2-40B4-BE49-F238E27FC236}">
                <a16:creationId xmlns:a16="http://schemas.microsoft.com/office/drawing/2014/main" id="{041BC1FF-0FE4-4F53-A180-BA6361DEF6F8}"/>
              </a:ext>
            </a:extLst>
          </p:cNvPr>
          <p:cNvSpPr>
            <a:spLocks noGrp="1"/>
          </p:cNvSpPr>
          <p:nvPr>
            <p:ph type="subTitle" idx="1"/>
          </p:nvPr>
        </p:nvSpPr>
        <p:spPr>
          <a:xfrm>
            <a:off x="797105" y="4466845"/>
            <a:ext cx="6696972" cy="882904"/>
          </a:xfrm>
        </p:spPr>
        <p:txBody>
          <a:bodyPr>
            <a:normAutofit/>
          </a:bodyPr>
          <a:lstStyle/>
          <a:p>
            <a:r>
              <a:rPr lang="en-US" dirty="0"/>
              <a:t>Available through Paulding County School District and North Paulding High School</a:t>
            </a:r>
          </a:p>
        </p:txBody>
      </p:sp>
      <p:pic>
        <p:nvPicPr>
          <p:cNvPr id="7" name="Graphic 6" descr="Handshake">
            <a:extLst>
              <a:ext uri="{FF2B5EF4-FFF2-40B4-BE49-F238E27FC236}">
                <a16:creationId xmlns:a16="http://schemas.microsoft.com/office/drawing/2014/main" id="{1D1A6379-D255-464C-A7D0-F1FC45089D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5541" y="2164438"/>
            <a:ext cx="2792794" cy="2792794"/>
          </a:xfrm>
          <a:prstGeom prst="rect">
            <a:avLst/>
          </a:prstGeom>
        </p:spPr>
      </p:pic>
      <p:pic>
        <p:nvPicPr>
          <p:cNvPr id="4" name="Video 3">
            <a:hlinkClick r:id="" action="ppaction://media"/>
            <a:extLst>
              <a:ext uri="{FF2B5EF4-FFF2-40B4-BE49-F238E27FC236}">
                <a16:creationId xmlns:a16="http://schemas.microsoft.com/office/drawing/2014/main" id="{3C830FAF-515B-4040-9C58-E815D9693FFC}"/>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7"/>
          <a:stretch>
            <a:fillRect/>
          </a:stretch>
        </p:blipFill>
        <p:spPr>
          <a:xfrm>
            <a:off x="11791950" y="6557962"/>
            <a:ext cx="400049" cy="300037"/>
          </a:xfrm>
          <a:prstGeom prst="rect">
            <a:avLst/>
          </a:prstGeom>
        </p:spPr>
      </p:pic>
    </p:spTree>
    <p:extLst>
      <p:ext uri="{BB962C8B-B14F-4D97-AF65-F5344CB8AC3E}">
        <p14:creationId xmlns:p14="http://schemas.microsoft.com/office/powerpoint/2010/main" val="2299359690"/>
      </p:ext>
    </p:extLst>
  </p:cSld>
  <p:clrMapOvr>
    <a:masterClrMapping/>
  </p:clrMapOvr>
  <mc:AlternateContent xmlns:mc="http://schemas.openxmlformats.org/markup-compatibility/2006" xmlns:p14="http://schemas.microsoft.com/office/powerpoint/2010/main">
    <mc:Choice Requires="p14">
      <p:transition spd="slow" p14:dur="2000" advTm="19814"/>
    </mc:Choice>
    <mc:Fallback xmlns="">
      <p:transition spd="slow" advTm="19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6A081-6B9C-4269-B16C-C90F62956824}"/>
              </a:ext>
            </a:extLst>
          </p:cNvPr>
          <p:cNvSpPr>
            <a:spLocks noGrp="1"/>
          </p:cNvSpPr>
          <p:nvPr>
            <p:ph type="title"/>
          </p:nvPr>
        </p:nvSpPr>
        <p:spPr>
          <a:xfrm>
            <a:off x="565111" y="456738"/>
            <a:ext cx="8267296" cy="1446550"/>
          </a:xfrm>
        </p:spPr>
        <p:txBody>
          <a:bodyPr>
            <a:normAutofit fontScale="90000"/>
          </a:bodyPr>
          <a:lstStyle/>
          <a:p>
            <a:r>
              <a:rPr lang="en-US" dirty="0"/>
              <a:t>Paulding College and Career Academy (PCCA)</a:t>
            </a:r>
          </a:p>
        </p:txBody>
      </p:sp>
      <p:sp>
        <p:nvSpPr>
          <p:cNvPr id="4" name="Content Placeholder 3">
            <a:extLst>
              <a:ext uri="{FF2B5EF4-FFF2-40B4-BE49-F238E27FC236}">
                <a16:creationId xmlns:a16="http://schemas.microsoft.com/office/drawing/2014/main" id="{80405368-F392-4CCF-9953-079F0270AFC8}"/>
              </a:ext>
            </a:extLst>
          </p:cNvPr>
          <p:cNvSpPr>
            <a:spLocks noGrp="1"/>
          </p:cNvSpPr>
          <p:nvPr>
            <p:ph sz="half" idx="1"/>
          </p:nvPr>
        </p:nvSpPr>
        <p:spPr>
          <a:xfrm>
            <a:off x="565111" y="1858838"/>
            <a:ext cx="4910656" cy="3025076"/>
          </a:xfrm>
        </p:spPr>
        <p:txBody>
          <a:bodyPr>
            <a:normAutofit/>
          </a:bodyPr>
          <a:lstStyle/>
          <a:p>
            <a:pPr>
              <a:buFont typeface="Arial" panose="020B0604020202020204" pitchFamily="34" charset="0"/>
              <a:buChar char="•"/>
            </a:pPr>
            <a:r>
              <a:rPr lang="en-US" dirty="0"/>
              <a:t>Serves all 5 high schools Paulding County.</a:t>
            </a:r>
          </a:p>
          <a:p>
            <a:pPr>
              <a:buFont typeface="Arial" panose="020B0604020202020204" pitchFamily="34" charset="0"/>
              <a:buChar char="•"/>
            </a:pPr>
            <a:r>
              <a:rPr lang="en-US" dirty="0"/>
              <a:t>Programs are housed at New Hope Education Center</a:t>
            </a:r>
          </a:p>
          <a:p>
            <a:pPr>
              <a:buFont typeface="Arial" panose="020B0604020202020204" pitchFamily="34" charset="0"/>
              <a:buChar char="•"/>
            </a:pPr>
            <a:r>
              <a:rPr lang="en-US" dirty="0"/>
              <a:t>Transportation is provided to and from NPHS for classes.</a:t>
            </a:r>
          </a:p>
          <a:p>
            <a:pPr>
              <a:buFont typeface="Arial" panose="020B0604020202020204" pitchFamily="34" charset="0"/>
              <a:buChar char="•"/>
            </a:pPr>
            <a:r>
              <a:rPr lang="en-US" dirty="0"/>
              <a:t>Offers courses and pathways specifically selected based upon the work needs of the surrounding area and the state. </a:t>
            </a:r>
          </a:p>
        </p:txBody>
      </p:sp>
      <p:pic>
        <p:nvPicPr>
          <p:cNvPr id="6" name="Picture 6" descr="Image result for Paulding College &amp; Career Academy">
            <a:extLst>
              <a:ext uri="{FF2B5EF4-FFF2-40B4-BE49-F238E27FC236}">
                <a16:creationId xmlns:a16="http://schemas.microsoft.com/office/drawing/2014/main" id="{86EE886E-BA75-42CC-9457-F62ACCA5675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9342191" y="252231"/>
            <a:ext cx="1872006" cy="1446550"/>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EB22802-2ED2-4D9F-B455-9CABDF428669}"/>
              </a:ext>
            </a:extLst>
          </p:cNvPr>
          <p:cNvSpPr txBox="1"/>
          <p:nvPr/>
        </p:nvSpPr>
        <p:spPr>
          <a:xfrm>
            <a:off x="6407499" y="1698781"/>
            <a:ext cx="5027615" cy="4832092"/>
          </a:xfrm>
          <a:prstGeom prst="rect">
            <a:avLst/>
          </a:prstGeom>
          <a:noFill/>
        </p:spPr>
        <p:txBody>
          <a:bodyPr wrap="square" lIns="91440" tIns="45720" rIns="91440" bIns="45720" rtlCol="0" anchor="t">
            <a:spAutoFit/>
          </a:bodyPr>
          <a:lstStyle/>
          <a:p>
            <a:pPr algn="ctr"/>
            <a:r>
              <a:rPr lang="en-US" sz="2400" b="1" dirty="0"/>
              <a:t>Pathways Offered</a:t>
            </a:r>
          </a:p>
          <a:p>
            <a:pPr algn="ctr"/>
            <a:endParaRPr lang="en-US" sz="2400" b="1" dirty="0"/>
          </a:p>
          <a:p>
            <a:r>
              <a:rPr lang="en-US" sz="2000" b="1" u="sng" dirty="0"/>
              <a:t>Healthcare</a:t>
            </a:r>
            <a:r>
              <a:rPr lang="en-US" sz="2000" dirty="0"/>
              <a:t> </a:t>
            </a:r>
            <a:endParaRPr lang="en-US" dirty="0"/>
          </a:p>
          <a:p>
            <a:pPr marL="285750" indent="-285750">
              <a:buFont typeface="Arial" panose="020B0604020202020204" pitchFamily="34" charset="0"/>
              <a:buChar char="•"/>
            </a:pPr>
            <a:r>
              <a:rPr lang="en-US" sz="2000" dirty="0"/>
              <a:t>Dual Enrollment Opportunities</a:t>
            </a:r>
          </a:p>
          <a:p>
            <a:pPr marL="285750" indent="-285750">
              <a:buFont typeface="Arial" panose="020B0604020202020204" pitchFamily="34" charset="0"/>
              <a:buChar char="•"/>
            </a:pPr>
            <a:r>
              <a:rPr lang="en-US" sz="2000" dirty="0"/>
              <a:t>Certified Nursing Assistant Opportunity</a:t>
            </a:r>
          </a:p>
          <a:p>
            <a:pPr marL="285750" indent="-285750">
              <a:buFont typeface="Arial" panose="020B0604020202020204" pitchFamily="34" charset="0"/>
              <a:buChar char="•"/>
            </a:pPr>
            <a:r>
              <a:rPr lang="en-US" sz="2000" dirty="0"/>
              <a:t>Patient Care Technician Opportunity</a:t>
            </a:r>
          </a:p>
          <a:p>
            <a:r>
              <a:rPr lang="en-US" sz="2000" b="1" u="sng" dirty="0"/>
              <a:t>Mechatronics/Manufacturing</a:t>
            </a:r>
          </a:p>
          <a:p>
            <a:pPr marL="285750" indent="-285750">
              <a:buFont typeface="Arial" panose="020B0604020202020204" pitchFamily="34" charset="0"/>
              <a:buChar char="•"/>
            </a:pPr>
            <a:r>
              <a:rPr lang="en-US" sz="2000" dirty="0"/>
              <a:t>Electronics, Computers/drafting, Robotics</a:t>
            </a:r>
          </a:p>
          <a:p>
            <a:pPr marL="285750" indent="-285750">
              <a:buFont typeface="Arial" panose="020B0604020202020204" pitchFamily="34" charset="0"/>
              <a:buChar char="•"/>
            </a:pPr>
            <a:r>
              <a:rPr lang="en-US" sz="2000" dirty="0"/>
              <a:t>Dual Enrollment Opportunities</a:t>
            </a:r>
          </a:p>
          <a:p>
            <a:r>
              <a:rPr lang="en-US" sz="2000" b="1" u="sng" dirty="0"/>
              <a:t>Energy</a:t>
            </a:r>
          </a:p>
          <a:p>
            <a:pPr marL="285750" indent="-285750">
              <a:buFont typeface="Arial" panose="020B0604020202020204" pitchFamily="34" charset="0"/>
              <a:buChar char="•"/>
            </a:pPr>
            <a:r>
              <a:rPr lang="en-US" sz="2000" dirty="0"/>
              <a:t>Lineman/Technician</a:t>
            </a:r>
          </a:p>
          <a:p>
            <a:r>
              <a:rPr lang="en-US" sz="2000" b="1" u="sng" dirty="0"/>
              <a:t>Cybersecurity</a:t>
            </a:r>
          </a:p>
          <a:p>
            <a:pPr marL="285750" indent="-285750">
              <a:buFont typeface="Arial" panose="020B0604020202020204" pitchFamily="34" charset="0"/>
              <a:buChar char="•"/>
            </a:pPr>
            <a:r>
              <a:rPr lang="en-US" sz="2000" dirty="0"/>
              <a:t>Dual Enrollment Opportunities</a:t>
            </a:r>
          </a:p>
          <a:p>
            <a:pPr marL="285750" indent="-285750">
              <a:buFont typeface="Arial" panose="020B0604020202020204" pitchFamily="34" charset="0"/>
              <a:buChar char="•"/>
            </a:pPr>
            <a:r>
              <a:rPr lang="en-US" sz="2000" dirty="0"/>
              <a:t>IT</a:t>
            </a:r>
          </a:p>
          <a:p>
            <a:pPr marL="285750" indent="-285750">
              <a:buFont typeface="Arial" panose="020B0604020202020204" pitchFamily="34" charset="0"/>
              <a:buChar char="•"/>
            </a:pPr>
            <a:r>
              <a:rPr lang="en-US" sz="2000" dirty="0"/>
              <a:t>DELL Certificate</a:t>
            </a:r>
          </a:p>
        </p:txBody>
      </p:sp>
      <p:pic>
        <p:nvPicPr>
          <p:cNvPr id="10" name="Picture 9" descr="Qr code&#10;&#10;Description automatically generated">
            <a:extLst>
              <a:ext uri="{FF2B5EF4-FFF2-40B4-BE49-F238E27FC236}">
                <a16:creationId xmlns:a16="http://schemas.microsoft.com/office/drawing/2014/main" id="{0FF92EB7-F2E7-43D4-0BFF-BDF62EF9F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0439" y="4665693"/>
            <a:ext cx="2039907" cy="2039907"/>
          </a:xfrm>
          <a:prstGeom prst="rect">
            <a:avLst/>
          </a:prstGeom>
        </p:spPr>
      </p:pic>
      <p:sp>
        <p:nvSpPr>
          <p:cNvPr id="11" name="TextBox 10">
            <a:extLst>
              <a:ext uri="{FF2B5EF4-FFF2-40B4-BE49-F238E27FC236}">
                <a16:creationId xmlns:a16="http://schemas.microsoft.com/office/drawing/2014/main" id="{33BC4E78-0996-F0EC-208E-3729750545D1}"/>
              </a:ext>
            </a:extLst>
          </p:cNvPr>
          <p:cNvSpPr txBox="1"/>
          <p:nvPr/>
        </p:nvSpPr>
        <p:spPr>
          <a:xfrm>
            <a:off x="342900" y="5194300"/>
            <a:ext cx="2273300" cy="1200329"/>
          </a:xfrm>
          <a:prstGeom prst="rect">
            <a:avLst/>
          </a:prstGeom>
          <a:noFill/>
        </p:spPr>
        <p:txBody>
          <a:bodyPr wrap="square" rtlCol="0">
            <a:spAutoFit/>
          </a:bodyPr>
          <a:lstStyle/>
          <a:p>
            <a:pPr algn="ctr"/>
            <a:r>
              <a:rPr lang="en-US" b="1" dirty="0">
                <a:highlight>
                  <a:srgbClr val="FF00FF"/>
                </a:highlight>
              </a:rPr>
              <a:t>SCAN QR code if interested in going to PCCA Fall 2023 or Spring 2024</a:t>
            </a:r>
          </a:p>
        </p:txBody>
      </p:sp>
    </p:spTree>
    <p:extLst>
      <p:ext uri="{BB962C8B-B14F-4D97-AF65-F5344CB8AC3E}">
        <p14:creationId xmlns:p14="http://schemas.microsoft.com/office/powerpoint/2010/main" val="3630864344"/>
      </p:ext>
    </p:extLst>
  </p:cSld>
  <p:clrMapOvr>
    <a:masterClrMapping/>
  </p:clrMapOvr>
  <mc:AlternateContent xmlns:mc="http://schemas.openxmlformats.org/markup-compatibility/2006" xmlns:p14="http://schemas.microsoft.com/office/powerpoint/2010/main">
    <mc:Choice Requires="p14">
      <p:transition spd="slow" p14:dur="2000" advTm="56252"/>
    </mc:Choice>
    <mc:Fallback xmlns="">
      <p:transition spd="slow" advTm="562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1E83-9AFC-4371-AEF2-DE4DB6E42B07}"/>
              </a:ext>
            </a:extLst>
          </p:cNvPr>
          <p:cNvSpPr>
            <a:spLocks noGrp="1"/>
          </p:cNvSpPr>
          <p:nvPr>
            <p:ph type="title"/>
          </p:nvPr>
        </p:nvSpPr>
        <p:spPr>
          <a:xfrm>
            <a:off x="455207" y="0"/>
            <a:ext cx="8266175" cy="841570"/>
          </a:xfrm>
        </p:spPr>
        <p:txBody>
          <a:bodyPr/>
          <a:lstStyle/>
          <a:p>
            <a:r>
              <a:rPr lang="en-US" dirty="0"/>
              <a:t>Online Opportunities</a:t>
            </a:r>
          </a:p>
        </p:txBody>
      </p:sp>
      <p:sp>
        <p:nvSpPr>
          <p:cNvPr id="3" name="Text Placeholder 2">
            <a:extLst>
              <a:ext uri="{FF2B5EF4-FFF2-40B4-BE49-F238E27FC236}">
                <a16:creationId xmlns:a16="http://schemas.microsoft.com/office/drawing/2014/main" id="{5D00231F-FFD7-4966-AB6B-434ECDA327A6}"/>
              </a:ext>
            </a:extLst>
          </p:cNvPr>
          <p:cNvSpPr>
            <a:spLocks noGrp="1"/>
          </p:cNvSpPr>
          <p:nvPr>
            <p:ph type="body" idx="1"/>
          </p:nvPr>
        </p:nvSpPr>
        <p:spPr>
          <a:xfrm>
            <a:off x="455207" y="782122"/>
            <a:ext cx="4946644" cy="487498"/>
          </a:xfrm>
        </p:spPr>
        <p:txBody>
          <a:bodyPr>
            <a:normAutofit/>
          </a:bodyPr>
          <a:lstStyle/>
          <a:p>
            <a:r>
              <a:rPr lang="en-US" u="sng" dirty="0"/>
              <a:t>Online at NPHS</a:t>
            </a:r>
          </a:p>
        </p:txBody>
      </p:sp>
      <p:graphicFrame>
        <p:nvGraphicFramePr>
          <p:cNvPr id="9" name="Content Placeholder 3">
            <a:extLst>
              <a:ext uri="{FF2B5EF4-FFF2-40B4-BE49-F238E27FC236}">
                <a16:creationId xmlns:a16="http://schemas.microsoft.com/office/drawing/2014/main" id="{DC541987-A86B-4EF4-9AEE-BB9D6F9839DD}"/>
              </a:ext>
            </a:extLst>
          </p:cNvPr>
          <p:cNvGraphicFramePr>
            <a:graphicFrameLocks noGrp="1"/>
          </p:cNvGraphicFramePr>
          <p:nvPr>
            <p:ph sz="half" idx="2"/>
            <p:extLst>
              <p:ext uri="{D42A27DB-BD31-4B8C-83A1-F6EECF244321}">
                <p14:modId xmlns:p14="http://schemas.microsoft.com/office/powerpoint/2010/main" val="1156552598"/>
              </p:ext>
            </p:extLst>
          </p:nvPr>
        </p:nvGraphicFramePr>
        <p:xfrm>
          <a:off x="374887" y="1369716"/>
          <a:ext cx="5511756" cy="4141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C68525A8-25AF-4D82-8B95-6CCC221AE719}"/>
              </a:ext>
            </a:extLst>
          </p:cNvPr>
          <p:cNvSpPr>
            <a:spLocks noGrp="1"/>
          </p:cNvSpPr>
          <p:nvPr>
            <p:ph type="body" sz="quarter" idx="3"/>
          </p:nvPr>
        </p:nvSpPr>
        <p:spPr>
          <a:xfrm>
            <a:off x="6305359" y="957760"/>
            <a:ext cx="4946644" cy="823912"/>
          </a:xfrm>
        </p:spPr>
        <p:txBody>
          <a:bodyPr>
            <a:normAutofit/>
          </a:bodyPr>
          <a:lstStyle/>
          <a:p>
            <a:r>
              <a:rPr lang="en-US" u="sng" dirty="0"/>
              <a:t>Online at Home with Paulding Virtual Academy</a:t>
            </a:r>
          </a:p>
        </p:txBody>
      </p:sp>
      <p:sp>
        <p:nvSpPr>
          <p:cNvPr id="6" name="Content Placeholder 5">
            <a:extLst>
              <a:ext uri="{FF2B5EF4-FFF2-40B4-BE49-F238E27FC236}">
                <a16:creationId xmlns:a16="http://schemas.microsoft.com/office/drawing/2014/main" id="{44A1FDC9-B3B8-4E69-9711-75987B84D3C3}"/>
              </a:ext>
            </a:extLst>
          </p:cNvPr>
          <p:cNvSpPr>
            <a:spLocks noGrp="1"/>
          </p:cNvSpPr>
          <p:nvPr>
            <p:ph sz="quarter" idx="4"/>
          </p:nvPr>
        </p:nvSpPr>
        <p:spPr>
          <a:xfrm>
            <a:off x="6305359" y="1897862"/>
            <a:ext cx="4946644" cy="3231897"/>
          </a:xfrm>
        </p:spPr>
        <p:txBody>
          <a:bodyPr>
            <a:normAutofit/>
          </a:bodyPr>
          <a:lstStyle/>
          <a:p>
            <a:r>
              <a:rPr lang="en-US"/>
              <a:t>For a fully online experience while remaining a North Paulding student, applications for Paulding Virtual Academy will close March 3, 2023.</a:t>
            </a:r>
          </a:p>
          <a:p>
            <a:r>
              <a:rPr lang="en-US" b="1" u="sng"/>
              <a:t>Please </a:t>
            </a:r>
            <a:r>
              <a:rPr lang="en-US" b="1" u="sng" dirty="0"/>
              <a:t>note that this is a yearlong commitment. </a:t>
            </a:r>
          </a:p>
        </p:txBody>
      </p:sp>
      <p:pic>
        <p:nvPicPr>
          <p:cNvPr id="7" name="Picture 1">
            <a:extLst>
              <a:ext uri="{FF2B5EF4-FFF2-40B4-BE49-F238E27FC236}">
                <a16:creationId xmlns:a16="http://schemas.microsoft.com/office/drawing/2014/main" id="{7DE822F0-E7C7-4920-9A60-F2053A8BDC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3970" y="4701247"/>
            <a:ext cx="1774823" cy="161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740B72C6-ACA9-46CE-78F6-844FBFE0A29D}"/>
              </a:ext>
            </a:extLst>
          </p:cNvPr>
          <p:cNvSpPr/>
          <p:nvPr/>
        </p:nvSpPr>
        <p:spPr>
          <a:xfrm>
            <a:off x="397948" y="5693001"/>
            <a:ext cx="5511756" cy="819119"/>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1" name="TextBox 10">
            <a:extLst>
              <a:ext uri="{FF2B5EF4-FFF2-40B4-BE49-F238E27FC236}">
                <a16:creationId xmlns:a16="http://schemas.microsoft.com/office/drawing/2014/main" id="{498D7C01-412E-7CCB-26BB-17D4CA572452}"/>
              </a:ext>
            </a:extLst>
          </p:cNvPr>
          <p:cNvSpPr txBox="1"/>
          <p:nvPr/>
        </p:nvSpPr>
        <p:spPr>
          <a:xfrm>
            <a:off x="1286557" y="5733228"/>
            <a:ext cx="4579797" cy="738664"/>
          </a:xfrm>
          <a:prstGeom prst="rect">
            <a:avLst/>
          </a:prstGeom>
          <a:noFill/>
        </p:spPr>
        <p:txBody>
          <a:bodyPr wrap="square" rtlCol="0">
            <a:spAutoFit/>
          </a:bodyPr>
          <a:lstStyle/>
          <a:p>
            <a:r>
              <a:rPr lang="en-US" sz="1400" dirty="0">
                <a:highlight>
                  <a:srgbClr val="FFFF00"/>
                </a:highlight>
              </a:rPr>
              <a:t>Students who want to take a new credit course online should complete the SB 289 application available in April on the PCSD website. </a:t>
            </a:r>
          </a:p>
        </p:txBody>
      </p:sp>
      <p:sp>
        <p:nvSpPr>
          <p:cNvPr id="13" name="Rectangle 12" descr="Classroom">
            <a:extLst>
              <a:ext uri="{FF2B5EF4-FFF2-40B4-BE49-F238E27FC236}">
                <a16:creationId xmlns:a16="http://schemas.microsoft.com/office/drawing/2014/main" id="{642D5C57-77EA-F604-2B19-E33642566CB7}"/>
              </a:ext>
            </a:extLst>
          </p:cNvPr>
          <p:cNvSpPr/>
          <p:nvPr/>
        </p:nvSpPr>
        <p:spPr>
          <a:xfrm>
            <a:off x="616775" y="5850620"/>
            <a:ext cx="450955" cy="45051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863629181"/>
      </p:ext>
    </p:extLst>
  </p:cSld>
  <p:clrMapOvr>
    <a:masterClrMapping/>
  </p:clrMapOvr>
  <mc:AlternateContent xmlns:mc="http://schemas.openxmlformats.org/markup-compatibility/2006" xmlns:p14="http://schemas.microsoft.com/office/powerpoint/2010/main">
    <mc:Choice Requires="p14">
      <p:transition spd="slow" p14:dur="2000" advTm="58726"/>
    </mc:Choice>
    <mc:Fallback xmlns="">
      <p:transition spd="slow" advTm="5872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1E83-9AFC-4371-AEF2-DE4DB6E42B07}"/>
              </a:ext>
            </a:extLst>
          </p:cNvPr>
          <p:cNvSpPr>
            <a:spLocks noGrp="1"/>
          </p:cNvSpPr>
          <p:nvPr>
            <p:ph type="title"/>
          </p:nvPr>
        </p:nvSpPr>
        <p:spPr>
          <a:xfrm>
            <a:off x="565111" y="705739"/>
            <a:ext cx="10712489" cy="1444752"/>
          </a:xfrm>
        </p:spPr>
        <p:txBody>
          <a:bodyPr/>
          <a:lstStyle/>
          <a:p>
            <a:pPr algn="ctr"/>
            <a:r>
              <a:rPr lang="en-US" dirty="0"/>
              <a:t>Elective Registration</a:t>
            </a:r>
          </a:p>
        </p:txBody>
      </p:sp>
      <p:pic>
        <p:nvPicPr>
          <p:cNvPr id="1026" name="Picture 2" descr="Electives - T.I.M.E. Community High Schools">
            <a:extLst>
              <a:ext uri="{FF2B5EF4-FFF2-40B4-BE49-F238E27FC236}">
                <a16:creationId xmlns:a16="http://schemas.microsoft.com/office/drawing/2014/main" id="{9D6F85A4-8734-0D42-1E04-9B76D1092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711" y="2150491"/>
            <a:ext cx="5475288" cy="364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347585"/>
      </p:ext>
    </p:extLst>
  </p:cSld>
  <p:clrMapOvr>
    <a:masterClrMapping/>
  </p:clrMapOvr>
  <mc:AlternateContent xmlns:mc="http://schemas.openxmlformats.org/markup-compatibility/2006" xmlns:p14="http://schemas.microsoft.com/office/powerpoint/2010/main">
    <mc:Choice Requires="p14">
      <p:transition spd="slow" p14:dur="2000" advTm="58726"/>
    </mc:Choice>
    <mc:Fallback xmlns="">
      <p:transition spd="slow" advTm="5872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75C8-F033-431B-9242-BF5D3DEFFA3A}"/>
              </a:ext>
            </a:extLst>
          </p:cNvPr>
          <p:cNvSpPr>
            <a:spLocks noGrp="1"/>
          </p:cNvSpPr>
          <p:nvPr>
            <p:ph type="title"/>
          </p:nvPr>
        </p:nvSpPr>
        <p:spPr>
          <a:xfrm>
            <a:off x="136554" y="466324"/>
            <a:ext cx="5376263" cy="5959876"/>
          </a:xfrm>
        </p:spPr>
        <p:txBody>
          <a:bodyPr>
            <a:normAutofit/>
          </a:bodyPr>
          <a:lstStyle/>
          <a:p>
            <a:pPr algn="ctr"/>
            <a:r>
              <a:rPr lang="en-US" sz="6600" dirty="0">
                <a:solidFill>
                  <a:schemeClr val="tx1">
                    <a:lumMod val="75000"/>
                    <a:lumOff val="25000"/>
                  </a:schemeClr>
                </a:solidFill>
              </a:rPr>
              <a:t>Electives with Applications:</a:t>
            </a:r>
            <a:br>
              <a:rPr lang="en-US" sz="6600" dirty="0">
                <a:solidFill>
                  <a:schemeClr val="tx1">
                    <a:lumMod val="75000"/>
                    <a:lumOff val="25000"/>
                  </a:schemeClr>
                </a:solidFill>
              </a:rPr>
            </a:br>
            <a:br>
              <a:rPr lang="en-US" sz="6600" dirty="0">
                <a:solidFill>
                  <a:schemeClr val="tx1">
                    <a:lumMod val="75000"/>
                    <a:lumOff val="25000"/>
                  </a:schemeClr>
                </a:solidFill>
              </a:rPr>
            </a:br>
            <a:r>
              <a:rPr lang="en-US" sz="6600" dirty="0">
                <a:solidFill>
                  <a:schemeClr val="tx1">
                    <a:lumMod val="75000"/>
                    <a:lumOff val="25000"/>
                  </a:schemeClr>
                </a:solidFill>
              </a:rPr>
              <a:t>Journalism</a:t>
            </a:r>
            <a:br>
              <a:rPr lang="en-US" sz="6600" dirty="0">
                <a:solidFill>
                  <a:schemeClr val="tx1">
                    <a:lumMod val="75000"/>
                    <a:lumOff val="25000"/>
                  </a:schemeClr>
                </a:solidFill>
              </a:rPr>
            </a:br>
            <a:br>
              <a:rPr lang="en-US" sz="6600" dirty="0">
                <a:solidFill>
                  <a:schemeClr val="tx1">
                    <a:lumMod val="75000"/>
                    <a:lumOff val="25000"/>
                  </a:schemeClr>
                </a:solidFill>
              </a:rPr>
            </a:br>
            <a:endParaRPr lang="en-US" sz="6600" dirty="0">
              <a:solidFill>
                <a:schemeClr val="tx1">
                  <a:lumMod val="75000"/>
                  <a:lumOff val="25000"/>
                </a:schemeClr>
              </a:solidFill>
            </a:endParaRPr>
          </a:p>
        </p:txBody>
      </p:sp>
      <p:pic>
        <p:nvPicPr>
          <p:cNvPr id="5" name="Picture 4">
            <a:extLst>
              <a:ext uri="{FF2B5EF4-FFF2-40B4-BE49-F238E27FC236}">
                <a16:creationId xmlns:a16="http://schemas.microsoft.com/office/drawing/2014/main" id="{D8CF6EAA-F9C5-F147-C13D-D874AD98C4BD}"/>
              </a:ext>
            </a:extLst>
          </p:cNvPr>
          <p:cNvPicPr>
            <a:picLocks noChangeAspect="1"/>
          </p:cNvPicPr>
          <p:nvPr/>
        </p:nvPicPr>
        <p:blipFill>
          <a:blip r:embed="rId3"/>
          <a:stretch>
            <a:fillRect/>
          </a:stretch>
        </p:blipFill>
        <p:spPr>
          <a:xfrm>
            <a:off x="6007100" y="210551"/>
            <a:ext cx="4873850" cy="6436897"/>
          </a:xfrm>
          <a:prstGeom prst="rect">
            <a:avLst/>
          </a:prstGeom>
        </p:spPr>
      </p:pic>
    </p:spTree>
    <p:extLst>
      <p:ext uri="{BB962C8B-B14F-4D97-AF65-F5344CB8AC3E}">
        <p14:creationId xmlns:p14="http://schemas.microsoft.com/office/powerpoint/2010/main" val="1472631424"/>
      </p:ext>
    </p:extLst>
  </p:cSld>
  <p:clrMapOvr>
    <a:masterClrMapping/>
  </p:clrMapOvr>
  <mc:AlternateContent xmlns:mc="http://schemas.openxmlformats.org/markup-compatibility/2006" xmlns:p14="http://schemas.microsoft.com/office/powerpoint/2010/main">
    <mc:Choice Requires="p14">
      <p:transition spd="slow" p14:dur="2000" advTm="13942"/>
    </mc:Choice>
    <mc:Fallback xmlns="">
      <p:transition spd="slow" advTm="1394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11C4-262B-4D2E-B744-9A14A93C1DC4}"/>
              </a:ext>
            </a:extLst>
          </p:cNvPr>
          <p:cNvSpPr>
            <a:spLocks noGrp="1"/>
          </p:cNvSpPr>
          <p:nvPr>
            <p:ph type="title"/>
          </p:nvPr>
        </p:nvSpPr>
        <p:spPr>
          <a:xfrm>
            <a:off x="1075767" y="1188637"/>
            <a:ext cx="2988234" cy="4480726"/>
          </a:xfrm>
        </p:spPr>
        <p:txBody>
          <a:bodyPr>
            <a:normAutofit/>
          </a:bodyPr>
          <a:lstStyle/>
          <a:p>
            <a:pPr algn="r"/>
            <a:r>
              <a:rPr lang="en-US" sz="6100"/>
              <a:t>Yearlong Electives</a:t>
            </a:r>
          </a:p>
        </p:txBody>
      </p:sp>
      <p:sp>
        <p:nvSpPr>
          <p:cNvPr id="3" name="Content Placeholder 2">
            <a:extLst>
              <a:ext uri="{FF2B5EF4-FFF2-40B4-BE49-F238E27FC236}">
                <a16:creationId xmlns:a16="http://schemas.microsoft.com/office/drawing/2014/main" id="{CE15EB41-86F8-4F28-8F2B-3FCDEEE1127F}"/>
              </a:ext>
            </a:extLst>
          </p:cNvPr>
          <p:cNvSpPr>
            <a:spLocks noGrp="1"/>
          </p:cNvSpPr>
          <p:nvPr>
            <p:ph idx="1"/>
          </p:nvPr>
        </p:nvSpPr>
        <p:spPr>
          <a:xfrm>
            <a:off x="5255260" y="1648870"/>
            <a:ext cx="4702848" cy="3560260"/>
          </a:xfrm>
        </p:spPr>
        <p:txBody>
          <a:bodyPr anchor="ctr">
            <a:normAutofit fontScale="92500" lnSpcReduction="20000"/>
          </a:bodyPr>
          <a:lstStyle/>
          <a:p>
            <a:pPr marL="0" indent="0" algn="ctr">
              <a:buNone/>
            </a:pPr>
            <a:r>
              <a:rPr lang="en-US" sz="2400" dirty="0"/>
              <a:t>If you sign up for the following electives, you are making a yearlong commitment. </a:t>
            </a:r>
          </a:p>
          <a:p>
            <a:pPr marL="0" indent="0">
              <a:buNone/>
            </a:pPr>
            <a:endParaRPr lang="en-US" sz="2400" dirty="0"/>
          </a:p>
          <a:p>
            <a:pPr marL="0" indent="0" algn="ctr">
              <a:buNone/>
            </a:pPr>
            <a:r>
              <a:rPr lang="en-US" sz="4400" dirty="0"/>
              <a:t>Band</a:t>
            </a:r>
          </a:p>
          <a:p>
            <a:pPr marL="0" indent="0" algn="ctr">
              <a:buNone/>
            </a:pPr>
            <a:r>
              <a:rPr lang="en-US" sz="4400" dirty="0"/>
              <a:t>Chorus</a:t>
            </a:r>
          </a:p>
          <a:p>
            <a:pPr marL="0" indent="0" algn="ctr">
              <a:buNone/>
            </a:pPr>
            <a:r>
              <a:rPr lang="en-US" sz="4400" dirty="0"/>
              <a:t>JROTC</a:t>
            </a:r>
          </a:p>
          <a:p>
            <a:pPr marL="0" indent="0" algn="ctr">
              <a:buNone/>
            </a:pPr>
            <a:r>
              <a:rPr lang="en-US" sz="4400" dirty="0"/>
              <a:t>Journalism</a:t>
            </a:r>
          </a:p>
          <a:p>
            <a:pPr marL="0" indent="0">
              <a:buNone/>
            </a:pPr>
            <a:endParaRPr lang="en-US" sz="2400" dirty="0"/>
          </a:p>
        </p:txBody>
      </p:sp>
    </p:spTree>
    <p:extLst>
      <p:ext uri="{BB962C8B-B14F-4D97-AF65-F5344CB8AC3E}">
        <p14:creationId xmlns:p14="http://schemas.microsoft.com/office/powerpoint/2010/main" val="3838960143"/>
      </p:ext>
    </p:extLst>
  </p:cSld>
  <p:clrMapOvr>
    <a:masterClrMapping/>
  </p:clrMapOvr>
  <mc:AlternateContent xmlns:mc="http://schemas.openxmlformats.org/markup-compatibility/2006" xmlns:p14="http://schemas.microsoft.com/office/powerpoint/2010/main">
    <mc:Choice Requires="p14">
      <p:transition spd="slow" p14:dur="2000" advTm="16681"/>
    </mc:Choice>
    <mc:Fallback xmlns="">
      <p:transition spd="slow" advTm="166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53B739BF-52FC-4875-B392-4044CC04F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0">
            <a:extLst>
              <a:ext uri="{FF2B5EF4-FFF2-40B4-BE49-F238E27FC236}">
                <a16:creationId xmlns:a16="http://schemas.microsoft.com/office/drawing/2014/main" id="{3AA1CAD8-1CD4-40E6-B88B-9D4FF5C3D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25" name="decorative circles">
            <a:extLst>
              <a:ext uri="{FF2B5EF4-FFF2-40B4-BE49-F238E27FC236}">
                <a16:creationId xmlns:a16="http://schemas.microsoft.com/office/drawing/2014/main" id="{0D65577D-83CF-47FA-954E-60C70AFDBB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2361" y="253193"/>
            <a:ext cx="11801644" cy="6229550"/>
            <a:chOff x="162361" y="253193"/>
            <a:chExt cx="11801644" cy="6229550"/>
          </a:xfrm>
        </p:grpSpPr>
        <p:sp>
          <p:nvSpPr>
            <p:cNvPr id="14" name="Oval 13">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0439" y="253193"/>
              <a:ext cx="150552" cy="150552"/>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4">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5">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6">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361" y="366560"/>
              <a:ext cx="309716" cy="309716"/>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7">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0638" y="588622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8">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5072" y="6176963"/>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9">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9653" y="596561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A0254EE-F122-2EE5-9F63-13C1907F9598}"/>
              </a:ext>
            </a:extLst>
          </p:cNvPr>
          <p:cNvSpPr>
            <a:spLocks noGrp="1"/>
          </p:cNvSpPr>
          <p:nvPr>
            <p:ph type="title"/>
          </p:nvPr>
        </p:nvSpPr>
        <p:spPr>
          <a:xfrm>
            <a:off x="770878" y="952023"/>
            <a:ext cx="10773422" cy="879571"/>
          </a:xfrm>
        </p:spPr>
        <p:txBody>
          <a:bodyPr anchor="t">
            <a:normAutofit/>
          </a:bodyPr>
          <a:lstStyle/>
          <a:p>
            <a:pPr algn="ctr"/>
            <a:r>
              <a:rPr lang="en-US" sz="4400" u="sng" dirty="0"/>
              <a:t>Topics</a:t>
            </a:r>
          </a:p>
        </p:txBody>
      </p:sp>
      <p:graphicFrame>
        <p:nvGraphicFramePr>
          <p:cNvPr id="32" name="Content Placeholder 2">
            <a:extLst>
              <a:ext uri="{FF2B5EF4-FFF2-40B4-BE49-F238E27FC236}">
                <a16:creationId xmlns:a16="http://schemas.microsoft.com/office/drawing/2014/main" id="{3860D8AE-3833-E6BF-DA66-41D12F7371FC}"/>
              </a:ext>
            </a:extLst>
          </p:cNvPr>
          <p:cNvGraphicFramePr>
            <a:graphicFrameLocks noGrp="1"/>
          </p:cNvGraphicFramePr>
          <p:nvPr>
            <p:ph idx="1"/>
            <p:extLst>
              <p:ext uri="{D42A27DB-BD31-4B8C-83A1-F6EECF244321}">
                <p14:modId xmlns:p14="http://schemas.microsoft.com/office/powerpoint/2010/main" val="2093399837"/>
              </p:ext>
            </p:extLst>
          </p:nvPr>
        </p:nvGraphicFramePr>
        <p:xfrm>
          <a:off x="0" y="2229199"/>
          <a:ext cx="11964005" cy="4375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455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3BEB-8BE4-4D72-A28C-E25B975962BF}"/>
              </a:ext>
            </a:extLst>
          </p:cNvPr>
          <p:cNvSpPr>
            <a:spLocks noGrp="1"/>
          </p:cNvSpPr>
          <p:nvPr>
            <p:ph type="title"/>
          </p:nvPr>
        </p:nvSpPr>
        <p:spPr>
          <a:xfrm>
            <a:off x="686834" y="1153572"/>
            <a:ext cx="3200400" cy="4461163"/>
          </a:xfrm>
        </p:spPr>
        <p:txBody>
          <a:bodyPr>
            <a:normAutofit/>
          </a:bodyPr>
          <a:lstStyle/>
          <a:p>
            <a:r>
              <a:rPr lang="en-US" dirty="0">
                <a:solidFill>
                  <a:schemeClr val="tx1"/>
                </a:solidFill>
              </a:rPr>
              <a:t>Required Electives</a:t>
            </a:r>
          </a:p>
        </p:txBody>
      </p:sp>
      <p:sp>
        <p:nvSpPr>
          <p:cNvPr id="3" name="Content Placeholder 2">
            <a:extLst>
              <a:ext uri="{FF2B5EF4-FFF2-40B4-BE49-F238E27FC236}">
                <a16:creationId xmlns:a16="http://schemas.microsoft.com/office/drawing/2014/main" id="{7243FC00-AB12-4F0C-A243-33138523DABC}"/>
              </a:ext>
            </a:extLst>
          </p:cNvPr>
          <p:cNvSpPr>
            <a:spLocks noGrp="1"/>
          </p:cNvSpPr>
          <p:nvPr>
            <p:ph idx="1"/>
          </p:nvPr>
        </p:nvSpPr>
        <p:spPr>
          <a:xfrm>
            <a:off x="4447308" y="591344"/>
            <a:ext cx="6906491" cy="5585619"/>
          </a:xfrm>
        </p:spPr>
        <p:txBody>
          <a:bodyPr anchor="ctr">
            <a:normAutofit lnSpcReduction="10000"/>
          </a:bodyPr>
          <a:lstStyle/>
          <a:p>
            <a:r>
              <a:rPr lang="en-US" sz="2400" b="1" dirty="0"/>
              <a:t>Health and Personal Fitness </a:t>
            </a:r>
            <a:r>
              <a:rPr lang="en-US" sz="2400" dirty="0"/>
              <a:t>are not electives. Every student must take Health and Personal Fitness to meet graduation requirements. </a:t>
            </a:r>
          </a:p>
          <a:p>
            <a:r>
              <a:rPr lang="en-US" sz="2400" dirty="0"/>
              <a:t>The only exception to this rule is for JROTC students. You must successfully complete 3 semesters, earning 3 credits, in JROTC to exempt the Health and Personal Fitness Requirement.</a:t>
            </a:r>
          </a:p>
          <a:p>
            <a:r>
              <a:rPr lang="en-US" sz="2400" dirty="0"/>
              <a:t>If you have </a:t>
            </a:r>
            <a:r>
              <a:rPr lang="en-US" sz="2400" b="1" u="sng" dirty="0"/>
              <a:t>not</a:t>
            </a:r>
            <a:r>
              <a:rPr lang="en-US" sz="2400" dirty="0"/>
              <a:t> had Health, Personal Fitness or JROTC, please contact your counselor.</a:t>
            </a:r>
          </a:p>
          <a:p>
            <a:pPr marL="0" indent="0">
              <a:buNone/>
            </a:pPr>
            <a:endParaRPr lang="en-US" sz="2400" dirty="0"/>
          </a:p>
          <a:p>
            <a:r>
              <a:rPr lang="en-US" sz="2400" b="1" dirty="0"/>
              <a:t>World Language </a:t>
            </a:r>
            <a:r>
              <a:rPr lang="en-US" sz="2400" dirty="0"/>
              <a:t>– You do not have to take a world language to graduate. However, you </a:t>
            </a:r>
            <a:r>
              <a:rPr lang="en-US" sz="2400" i="1" dirty="0"/>
              <a:t>do</a:t>
            </a:r>
            <a:r>
              <a:rPr lang="en-US" sz="2400" dirty="0"/>
              <a:t> need 2 years in the same language to enter most four-year colleges. </a:t>
            </a:r>
          </a:p>
          <a:p>
            <a:r>
              <a:rPr lang="en-US" sz="2400" dirty="0"/>
              <a:t>Example: Spanish 1 &amp; 2 or French 1 &amp; 2. Not Spanish I and French I.</a:t>
            </a:r>
          </a:p>
        </p:txBody>
      </p:sp>
    </p:spTree>
    <p:extLst>
      <p:ext uri="{BB962C8B-B14F-4D97-AF65-F5344CB8AC3E}">
        <p14:creationId xmlns:p14="http://schemas.microsoft.com/office/powerpoint/2010/main" val="887410937"/>
      </p:ext>
    </p:extLst>
  </p:cSld>
  <p:clrMapOvr>
    <a:masterClrMapping/>
  </p:clrMapOvr>
  <mc:AlternateContent xmlns:mc="http://schemas.openxmlformats.org/markup-compatibility/2006" xmlns:p14="http://schemas.microsoft.com/office/powerpoint/2010/main">
    <mc:Choice Requires="p14">
      <p:transition spd="slow" p14:dur="2000" advTm="64004"/>
    </mc:Choice>
    <mc:Fallback xmlns="">
      <p:transition spd="slow" advTm="6400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D1712-8EB0-410C-893C-2EF1B9BF3637}"/>
              </a:ext>
            </a:extLst>
          </p:cNvPr>
          <p:cNvSpPr>
            <a:spLocks noGrp="1"/>
          </p:cNvSpPr>
          <p:nvPr>
            <p:ph type="title"/>
          </p:nvPr>
        </p:nvSpPr>
        <p:spPr>
          <a:xfrm>
            <a:off x="5791200" y="0"/>
            <a:ext cx="5511800" cy="4022543"/>
          </a:xfrm>
        </p:spPr>
        <p:txBody>
          <a:bodyPr vert="horz" lIns="91440" tIns="45720" rIns="91440" bIns="45720" rtlCol="0" anchor="b">
            <a:normAutofit/>
          </a:bodyPr>
          <a:lstStyle/>
          <a:p>
            <a:pPr algn="ctr"/>
            <a:r>
              <a:rPr lang="en-US" sz="4700" kern="1200" dirty="0">
                <a:solidFill>
                  <a:schemeClr val="tx1"/>
                </a:solidFill>
                <a:highlight>
                  <a:srgbClr val="FFFF00"/>
                </a:highlight>
                <a:latin typeface="+mj-lt"/>
                <a:ea typeface="+mj-ea"/>
                <a:cs typeface="+mj-cs"/>
              </a:rPr>
              <a:t>To Read Course Descriptions, Scan the QR Code</a:t>
            </a:r>
            <a:br>
              <a:rPr lang="en-US" sz="4700" kern="1200" dirty="0">
                <a:solidFill>
                  <a:schemeClr val="bg1"/>
                </a:solidFill>
                <a:latin typeface="+mj-lt"/>
                <a:ea typeface="+mj-ea"/>
                <a:cs typeface="+mj-cs"/>
              </a:rPr>
            </a:br>
            <a:endParaRPr lang="en-US" sz="4900" kern="1200" dirty="0">
              <a:solidFill>
                <a:schemeClr val="accent4"/>
              </a:solidFill>
              <a:latin typeface="+mj-lt"/>
              <a:ea typeface="+mj-ea"/>
              <a:cs typeface="+mj-cs"/>
            </a:endParaRPr>
          </a:p>
        </p:txBody>
      </p:sp>
      <p:pic>
        <p:nvPicPr>
          <p:cNvPr id="5" name="Content Placeholder 4">
            <a:extLst>
              <a:ext uri="{FF2B5EF4-FFF2-40B4-BE49-F238E27FC236}">
                <a16:creationId xmlns:a16="http://schemas.microsoft.com/office/drawing/2014/main" id="{CF99EE69-F0F0-4DDB-BAB9-D19E12B16B94}"/>
              </a:ext>
            </a:extLst>
          </p:cNvPr>
          <p:cNvPicPr>
            <a:picLocks noGrp="1" noChangeAspect="1"/>
          </p:cNvPicPr>
          <p:nvPr>
            <p:ph idx="1"/>
          </p:nvPr>
        </p:nvPicPr>
        <p:blipFill>
          <a:blip r:embed="rId3"/>
          <a:stretch>
            <a:fillRect/>
          </a:stretch>
        </p:blipFill>
        <p:spPr>
          <a:xfrm>
            <a:off x="419382" y="733643"/>
            <a:ext cx="4047843" cy="4022543"/>
          </a:xfrm>
          <a:prstGeom prst="rect">
            <a:avLst/>
          </a:prstGeom>
        </p:spPr>
      </p:pic>
      <p:sp>
        <p:nvSpPr>
          <p:cNvPr id="4" name="TextBox 3">
            <a:extLst>
              <a:ext uri="{FF2B5EF4-FFF2-40B4-BE49-F238E27FC236}">
                <a16:creationId xmlns:a16="http://schemas.microsoft.com/office/drawing/2014/main" id="{E81D7D0B-A5CE-355E-2AB5-37369E3BF946}"/>
              </a:ext>
            </a:extLst>
          </p:cNvPr>
          <p:cNvSpPr txBox="1"/>
          <p:nvPr/>
        </p:nvSpPr>
        <p:spPr>
          <a:xfrm>
            <a:off x="596900" y="5105400"/>
            <a:ext cx="10706100" cy="1477328"/>
          </a:xfrm>
          <a:prstGeom prst="rect">
            <a:avLst/>
          </a:prstGeom>
          <a:noFill/>
        </p:spPr>
        <p:txBody>
          <a:bodyPr wrap="square" rtlCol="0">
            <a:spAutoFit/>
          </a:bodyPr>
          <a:lstStyle/>
          <a:p>
            <a:pPr algn="ctr"/>
            <a:r>
              <a:rPr lang="en-US" sz="3000" dirty="0"/>
              <a:t>Students may  also visit the link below from our counseling link:</a:t>
            </a:r>
          </a:p>
          <a:p>
            <a:pPr algn="ctr"/>
            <a:endParaRPr lang="en-US" sz="3000" dirty="0"/>
          </a:p>
          <a:p>
            <a:pPr algn="ctr"/>
            <a:r>
              <a:rPr lang="en-US" sz="3000" dirty="0"/>
              <a:t>https://gonphs.weebly.com/course-descriptions.html</a:t>
            </a:r>
          </a:p>
        </p:txBody>
      </p:sp>
    </p:spTree>
    <p:extLst>
      <p:ext uri="{BB962C8B-B14F-4D97-AF65-F5344CB8AC3E}">
        <p14:creationId xmlns:p14="http://schemas.microsoft.com/office/powerpoint/2010/main" val="162247914"/>
      </p:ext>
    </p:extLst>
  </p:cSld>
  <p:clrMapOvr>
    <a:masterClrMapping/>
  </p:clrMapOvr>
  <mc:AlternateContent xmlns:mc="http://schemas.openxmlformats.org/markup-compatibility/2006" xmlns:p14="http://schemas.microsoft.com/office/powerpoint/2010/main">
    <mc:Choice Requires="p14">
      <p:transition spd="slow" p14:dur="2000" advTm="24547"/>
    </mc:Choice>
    <mc:Fallback xmlns="">
      <p:transition spd="slow" advTm="2454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777240" y="-38746"/>
            <a:ext cx="10659110" cy="1325563"/>
          </a:xfrm>
        </p:spPr>
        <p:txBody>
          <a:bodyPr>
            <a:normAutofit/>
          </a:bodyPr>
          <a:lstStyle/>
          <a:p>
            <a:pPr algn="ctr"/>
            <a:r>
              <a:rPr lang="en-US" sz="5000" dirty="0"/>
              <a:t>Elective Registration Link</a:t>
            </a:r>
          </a:p>
        </p:txBody>
      </p:sp>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317500" y="790642"/>
            <a:ext cx="11118850" cy="5276715"/>
          </a:xfrm>
        </p:spPr>
        <p:txBody>
          <a:bodyPr>
            <a:normAutofit/>
          </a:bodyPr>
          <a:lstStyle/>
          <a:p>
            <a:endParaRPr lang="en-US" b="1" dirty="0"/>
          </a:p>
          <a:p>
            <a:r>
              <a:rPr lang="en-US" sz="2700" dirty="0"/>
              <a:t>Visit the counseling website at </a:t>
            </a:r>
            <a:r>
              <a:rPr lang="en-US" sz="2700" dirty="0">
                <a:solidFill>
                  <a:srgbClr val="00B0F0"/>
                </a:solidFill>
                <a:hlinkClick r:id="rId2">
                  <a:extLst>
                    <a:ext uri="{A12FA001-AC4F-418D-AE19-62706E023703}">
                      <ahyp:hlinkClr xmlns:ahyp="http://schemas.microsoft.com/office/drawing/2018/hyperlinkcolor" val="tx"/>
                    </a:ext>
                  </a:extLst>
                </a:hlinkClick>
              </a:rPr>
              <a:t>www.gonphs.weebly.com</a:t>
            </a:r>
            <a:endParaRPr lang="en-US" sz="2700" dirty="0">
              <a:solidFill>
                <a:srgbClr val="00B0F0"/>
              </a:solidFill>
            </a:endParaRPr>
          </a:p>
          <a:p>
            <a:r>
              <a:rPr lang="en-US" sz="2700" dirty="0"/>
              <a:t>Find the Google Link under </a:t>
            </a:r>
            <a:r>
              <a:rPr lang="en-US" sz="2700" b="1" i="1" u="sng" dirty="0"/>
              <a:t>Elective Registration </a:t>
            </a:r>
            <a:r>
              <a:rPr lang="en-US" sz="2700" dirty="0"/>
              <a:t>on the main page. </a:t>
            </a:r>
          </a:p>
          <a:p>
            <a:r>
              <a:rPr lang="en-US" sz="2700" dirty="0"/>
              <a:t>Complete only one entry. If you need to make a change to your elective requests, you need to email your assigned counselor. </a:t>
            </a:r>
            <a:r>
              <a:rPr lang="en-US" sz="2700" b="1" dirty="0"/>
              <a:t>By entering more than one entry, may cause confusion for your schedule next school year. </a:t>
            </a:r>
          </a:p>
          <a:p>
            <a:r>
              <a:rPr lang="en-US" sz="2700" b="0" i="0" dirty="0">
                <a:solidFill>
                  <a:srgbClr val="202124"/>
                </a:solidFill>
                <a:effectLst/>
              </a:rPr>
              <a:t>Students will choose </a:t>
            </a:r>
            <a:r>
              <a:rPr lang="en-US" sz="2700" b="1" i="1" u="sng" dirty="0">
                <a:solidFill>
                  <a:srgbClr val="202124"/>
                </a:solidFill>
                <a:effectLst/>
              </a:rPr>
              <a:t>EIGHT (8)</a:t>
            </a:r>
            <a:r>
              <a:rPr lang="en-US" sz="2700" b="0" i="0" dirty="0">
                <a:solidFill>
                  <a:srgbClr val="202124"/>
                </a:solidFill>
                <a:effectLst/>
              </a:rPr>
              <a:t> elective courses/pathways below. Rank the courses in order (first choice is selection 1, second choice is selection 2, etc.). </a:t>
            </a:r>
          </a:p>
          <a:p>
            <a:r>
              <a:rPr lang="en-US" sz="2700" dirty="0">
                <a:solidFill>
                  <a:srgbClr val="202124"/>
                </a:solidFill>
              </a:rPr>
              <a:t>Don’t forget your World Language if you plan to attend a 4-year college. This should be your first elective choice. </a:t>
            </a:r>
            <a:endParaRPr lang="en-US" sz="2700" dirty="0"/>
          </a:p>
        </p:txBody>
      </p:sp>
      <p:pic>
        <p:nvPicPr>
          <p:cNvPr id="7" name="Picture 6">
            <a:extLst>
              <a:ext uri="{FF2B5EF4-FFF2-40B4-BE49-F238E27FC236}">
                <a16:creationId xmlns:a16="http://schemas.microsoft.com/office/drawing/2014/main" id="{40BA07AA-C900-F25D-0A8A-65DC2FDC9135}"/>
              </a:ext>
            </a:extLst>
          </p:cNvPr>
          <p:cNvPicPr>
            <a:picLocks noChangeAspect="1"/>
          </p:cNvPicPr>
          <p:nvPr/>
        </p:nvPicPr>
        <p:blipFill>
          <a:blip r:embed="rId3"/>
          <a:stretch>
            <a:fillRect/>
          </a:stretch>
        </p:blipFill>
        <p:spPr>
          <a:xfrm>
            <a:off x="6417464" y="5222242"/>
            <a:ext cx="5143578" cy="1482527"/>
          </a:xfrm>
          <a:prstGeom prst="rect">
            <a:avLst/>
          </a:prstGeom>
        </p:spPr>
      </p:pic>
    </p:spTree>
    <p:extLst>
      <p:ext uri="{BB962C8B-B14F-4D97-AF65-F5344CB8AC3E}">
        <p14:creationId xmlns:p14="http://schemas.microsoft.com/office/powerpoint/2010/main" val="1941009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5110" y="533400"/>
            <a:ext cx="9144000" cy="2667000"/>
          </a:xfrm>
        </p:spPr>
        <p:txBody>
          <a:bodyPr/>
          <a:lstStyle/>
          <a:p>
            <a:pPr algn="ctr"/>
            <a:r>
              <a:rPr lang="en-US" dirty="0"/>
              <a:t>BRIDGE BILL FRESHMAN</a:t>
            </a:r>
            <a:br>
              <a:rPr lang="en-US" dirty="0"/>
            </a:br>
            <a:endParaRPr lang="en-US" dirty="0"/>
          </a:p>
        </p:txBody>
      </p:sp>
      <p:sp>
        <p:nvSpPr>
          <p:cNvPr id="3" name="Subtitle 2"/>
          <p:cNvSpPr>
            <a:spLocks noGrp="1"/>
          </p:cNvSpPr>
          <p:nvPr>
            <p:ph type="subTitle" idx="1"/>
          </p:nvPr>
        </p:nvSpPr>
        <p:spPr>
          <a:xfrm>
            <a:off x="1455111" y="5257800"/>
            <a:ext cx="9143999" cy="1066800"/>
          </a:xfrm>
        </p:spPr>
        <p:txBody>
          <a:bodyPr>
            <a:normAutofit/>
          </a:bodyPr>
          <a:lstStyle/>
          <a:p>
            <a:pPr marL="571500" indent="-571500" algn="ctr">
              <a:buFont typeface="Arial" panose="020B0604020202020204" pitchFamily="34" charset="0"/>
              <a:buChar char="•"/>
            </a:pPr>
            <a:r>
              <a:rPr lang="en-US" sz="4400" dirty="0"/>
              <a:t>SELECT THREE CAREERS</a:t>
            </a:r>
          </a:p>
        </p:txBody>
      </p:sp>
      <p:sp>
        <p:nvSpPr>
          <p:cNvPr id="4" name="Subtitle 2">
            <a:extLst>
              <a:ext uri="{FF2B5EF4-FFF2-40B4-BE49-F238E27FC236}">
                <a16:creationId xmlns:a16="http://schemas.microsoft.com/office/drawing/2014/main" id="{6577362A-3F84-EF81-6156-62E08FD0FFCF}"/>
              </a:ext>
            </a:extLst>
          </p:cNvPr>
          <p:cNvSpPr txBox="1">
            <a:spLocks/>
          </p:cNvSpPr>
          <p:nvPr/>
        </p:nvSpPr>
        <p:spPr>
          <a:xfrm>
            <a:off x="1295401" y="3415717"/>
            <a:ext cx="9143999" cy="1066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SzPct val="100000"/>
              <a:buFont typeface="Arial" pitchFamily="34" charset="0"/>
              <a:buNone/>
              <a:defRPr sz="24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600"/>
              </a:spcBef>
              <a:buSzPct val="100000"/>
              <a:buFont typeface="Consolas" pitchFamily="49"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SzPct val="100000"/>
              <a:buFont typeface="Consolas" pitchFamily="49"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SzPct val="100000"/>
              <a:buFont typeface="Arial" pitchFamily="34" charset="0"/>
              <a:buNone/>
              <a:defRPr sz="1600" kern="1200">
                <a:solidFill>
                  <a:schemeClr val="tx1">
                    <a:tint val="75000"/>
                  </a:schemeClr>
                </a:solidFill>
                <a:latin typeface="+mn-lt"/>
                <a:ea typeface="+mn-ea"/>
                <a:cs typeface="+mn-cs"/>
              </a:defRPr>
            </a:lvl9pPr>
          </a:lstStyle>
          <a:p>
            <a:pPr marL="571500" indent="-571500" algn="ctr">
              <a:buFont typeface="Arial" panose="020B0604020202020204" pitchFamily="34" charset="0"/>
              <a:buChar char="•"/>
            </a:pPr>
            <a:r>
              <a:rPr lang="en-US" sz="4400" dirty="0">
                <a:solidFill>
                  <a:schemeClr val="tx1"/>
                </a:solidFill>
              </a:rPr>
              <a:t>DUAL ENROLLMENT</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sz="4800" dirty="0"/>
              <a:t>STEP 1</a:t>
            </a:r>
          </a:p>
        </p:txBody>
      </p:sp>
      <p:sp>
        <p:nvSpPr>
          <p:cNvPr id="14" name="Content Placeholder 13"/>
          <p:cNvSpPr>
            <a:spLocks noGrp="1"/>
          </p:cNvSpPr>
          <p:nvPr>
            <p:ph idx="1"/>
          </p:nvPr>
        </p:nvSpPr>
        <p:spPr>
          <a:xfrm>
            <a:off x="762000" y="1574800"/>
            <a:ext cx="10668000" cy="1447800"/>
          </a:xfrm>
        </p:spPr>
        <p:txBody>
          <a:bodyPr>
            <a:normAutofit/>
          </a:bodyPr>
          <a:lstStyle/>
          <a:p>
            <a:pPr marL="0" indent="0" algn="ctr">
              <a:buNone/>
            </a:pPr>
            <a:r>
              <a:rPr lang="en-US" sz="2800" dirty="0"/>
              <a:t>Using Google Chrome -- Login to Your Infinite Campus Account  at</a:t>
            </a:r>
          </a:p>
          <a:p>
            <a:pPr marL="0" indent="0" algn="ctr">
              <a:buNone/>
            </a:pPr>
            <a:r>
              <a:rPr lang="en-US" sz="2800" dirty="0"/>
              <a:t>Campus.Paulding.k12.ga.us</a:t>
            </a:r>
          </a:p>
        </p:txBody>
      </p:sp>
      <p:pic>
        <p:nvPicPr>
          <p:cNvPr id="3" name="Picture 2">
            <a:extLst>
              <a:ext uri="{FF2B5EF4-FFF2-40B4-BE49-F238E27FC236}">
                <a16:creationId xmlns:a16="http://schemas.microsoft.com/office/drawing/2014/main" id="{C76737C1-A32D-3BF9-7D81-B74C94EB5007}"/>
              </a:ext>
            </a:extLst>
          </p:cNvPr>
          <p:cNvPicPr>
            <a:picLocks noChangeAspect="1"/>
          </p:cNvPicPr>
          <p:nvPr/>
        </p:nvPicPr>
        <p:blipFill>
          <a:blip r:embed="rId2"/>
          <a:stretch>
            <a:fillRect/>
          </a:stretch>
        </p:blipFill>
        <p:spPr>
          <a:xfrm>
            <a:off x="3175001" y="2900363"/>
            <a:ext cx="6049221" cy="3312253"/>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2" y="274638"/>
            <a:ext cx="9143998" cy="1020762"/>
          </a:xfrm>
        </p:spPr>
        <p:txBody>
          <a:bodyPr anchor="b">
            <a:normAutofit/>
          </a:bodyPr>
          <a:lstStyle/>
          <a:p>
            <a:pPr algn="ctr"/>
            <a:r>
              <a:rPr lang="en-US" sz="4800" dirty="0"/>
              <a:t>STEP 2</a:t>
            </a:r>
          </a:p>
        </p:txBody>
      </p:sp>
      <p:sp>
        <p:nvSpPr>
          <p:cNvPr id="4" name="Content Placeholder 3">
            <a:extLst>
              <a:ext uri="{FF2B5EF4-FFF2-40B4-BE49-F238E27FC236}">
                <a16:creationId xmlns:a16="http://schemas.microsoft.com/office/drawing/2014/main" id="{C4E0C79B-BCCC-6D6D-D141-20CE0150E88D}"/>
              </a:ext>
            </a:extLst>
          </p:cNvPr>
          <p:cNvSpPr>
            <a:spLocks noGrp="1"/>
          </p:cNvSpPr>
          <p:nvPr>
            <p:ph sz="half" idx="1"/>
          </p:nvPr>
        </p:nvSpPr>
        <p:spPr>
          <a:xfrm>
            <a:off x="1371601" y="1830355"/>
            <a:ext cx="7391399" cy="1524000"/>
          </a:xfrm>
        </p:spPr>
        <p:txBody>
          <a:bodyPr>
            <a:normAutofit/>
          </a:bodyPr>
          <a:lstStyle/>
          <a:p>
            <a:pPr marL="0" indent="0">
              <a:buNone/>
            </a:pPr>
            <a:r>
              <a:rPr lang="en-US" sz="3600" dirty="0"/>
              <a:t>On your Infinite Campus Portal Page</a:t>
            </a:r>
          </a:p>
          <a:p>
            <a:pPr marL="0" indent="0">
              <a:buNone/>
            </a:pPr>
            <a:r>
              <a:rPr lang="en-US" sz="3600" dirty="0"/>
              <a:t>Click on MORE (Left-Hand Side)</a:t>
            </a:r>
          </a:p>
        </p:txBody>
      </p:sp>
      <p:pic>
        <p:nvPicPr>
          <p:cNvPr id="5" name="Picture 4">
            <a:extLst>
              <a:ext uri="{FF2B5EF4-FFF2-40B4-BE49-F238E27FC236}">
                <a16:creationId xmlns:a16="http://schemas.microsoft.com/office/drawing/2014/main" id="{5337CC55-BB4D-1C19-1D13-AA510816667B}"/>
              </a:ext>
            </a:extLst>
          </p:cNvPr>
          <p:cNvPicPr>
            <a:picLocks noChangeAspect="1"/>
          </p:cNvPicPr>
          <p:nvPr/>
        </p:nvPicPr>
        <p:blipFill>
          <a:blip r:embed="rId2"/>
          <a:stretch>
            <a:fillRect/>
          </a:stretch>
        </p:blipFill>
        <p:spPr>
          <a:xfrm>
            <a:off x="8763000" y="1828800"/>
            <a:ext cx="1905001" cy="4798828"/>
          </a:xfrm>
          <a:prstGeom prst="rect">
            <a:avLst/>
          </a:prstGeom>
          <a:noFill/>
        </p:spPr>
      </p:pic>
      <p:sp>
        <p:nvSpPr>
          <p:cNvPr id="9" name="Rectangle 8">
            <a:extLst>
              <a:ext uri="{FF2B5EF4-FFF2-40B4-BE49-F238E27FC236}">
                <a16:creationId xmlns:a16="http://schemas.microsoft.com/office/drawing/2014/main" id="{4B8ABA4E-BC01-DD6E-7727-2D1CBF58976C}"/>
              </a:ext>
            </a:extLst>
          </p:cNvPr>
          <p:cNvSpPr/>
          <p:nvPr/>
        </p:nvSpPr>
        <p:spPr>
          <a:xfrm>
            <a:off x="8610601" y="6019800"/>
            <a:ext cx="685800" cy="30480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0" name="Arrow: Right 9">
            <a:extLst>
              <a:ext uri="{FF2B5EF4-FFF2-40B4-BE49-F238E27FC236}">
                <a16:creationId xmlns:a16="http://schemas.microsoft.com/office/drawing/2014/main" id="{BABF47FD-EBE1-5F6C-1D7F-3A05031F40D7}"/>
              </a:ext>
            </a:extLst>
          </p:cNvPr>
          <p:cNvSpPr/>
          <p:nvPr/>
        </p:nvSpPr>
        <p:spPr>
          <a:xfrm>
            <a:off x="7391400" y="5929884"/>
            <a:ext cx="978408"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3</a:t>
            </a:r>
          </a:p>
        </p:txBody>
      </p:sp>
      <p:sp>
        <p:nvSpPr>
          <p:cNvPr id="5" name="Content Placeholder 4"/>
          <p:cNvSpPr>
            <a:spLocks noGrp="1"/>
          </p:cNvSpPr>
          <p:nvPr>
            <p:ph sz="half" idx="1"/>
          </p:nvPr>
        </p:nvSpPr>
        <p:spPr>
          <a:xfrm>
            <a:off x="1508761" y="1500188"/>
            <a:ext cx="9905999" cy="457200"/>
          </a:xfrm>
        </p:spPr>
        <p:txBody>
          <a:bodyPr>
            <a:normAutofit lnSpcReduction="10000"/>
          </a:bodyPr>
          <a:lstStyle/>
          <a:p>
            <a:pPr marL="0" indent="0" algn="ctr">
              <a:buNone/>
            </a:pPr>
            <a:r>
              <a:rPr lang="en-US" sz="2800" dirty="0"/>
              <a:t>Click on the blue SLDS Portal Tab (Right side of the page)</a:t>
            </a:r>
          </a:p>
        </p:txBody>
      </p:sp>
      <p:pic>
        <p:nvPicPr>
          <p:cNvPr id="7" name="Picture 6">
            <a:extLst>
              <a:ext uri="{FF2B5EF4-FFF2-40B4-BE49-F238E27FC236}">
                <a16:creationId xmlns:a16="http://schemas.microsoft.com/office/drawing/2014/main" id="{DEBB70C1-A057-237B-A0DF-912C4441E7A6}"/>
              </a:ext>
            </a:extLst>
          </p:cNvPr>
          <p:cNvPicPr>
            <a:picLocks noChangeAspect="1"/>
          </p:cNvPicPr>
          <p:nvPr/>
        </p:nvPicPr>
        <p:blipFill>
          <a:blip r:embed="rId2"/>
          <a:stretch>
            <a:fillRect/>
          </a:stretch>
        </p:blipFill>
        <p:spPr>
          <a:xfrm>
            <a:off x="3581401" y="2576512"/>
            <a:ext cx="5457454" cy="3824288"/>
          </a:xfrm>
          <a:prstGeom prst="rect">
            <a:avLst/>
          </a:prstGeom>
        </p:spPr>
      </p:pic>
      <p:sp>
        <p:nvSpPr>
          <p:cNvPr id="8" name="Rectangle 7">
            <a:extLst>
              <a:ext uri="{FF2B5EF4-FFF2-40B4-BE49-F238E27FC236}">
                <a16:creationId xmlns:a16="http://schemas.microsoft.com/office/drawing/2014/main" id="{65FA4092-EF2B-263A-C7DA-1F47151D000B}"/>
              </a:ext>
            </a:extLst>
          </p:cNvPr>
          <p:cNvSpPr/>
          <p:nvPr/>
        </p:nvSpPr>
        <p:spPr>
          <a:xfrm>
            <a:off x="3429000" y="5181600"/>
            <a:ext cx="2514600" cy="68580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471FDEC-450F-11BB-DDA2-A9852AE095F5}"/>
              </a:ext>
            </a:extLst>
          </p:cNvPr>
          <p:cNvSpPr/>
          <p:nvPr/>
        </p:nvSpPr>
        <p:spPr>
          <a:xfrm>
            <a:off x="1752600" y="5231892"/>
            <a:ext cx="1481250" cy="585216"/>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4</a:t>
            </a:r>
          </a:p>
        </p:txBody>
      </p:sp>
      <p:sp>
        <p:nvSpPr>
          <p:cNvPr id="5" name="Content Placeholder 4"/>
          <p:cNvSpPr>
            <a:spLocks noGrp="1"/>
          </p:cNvSpPr>
          <p:nvPr>
            <p:ph sz="half" idx="1"/>
          </p:nvPr>
        </p:nvSpPr>
        <p:spPr>
          <a:xfrm>
            <a:off x="1524002" y="1905000"/>
            <a:ext cx="9905999" cy="457200"/>
          </a:xfrm>
        </p:spPr>
        <p:txBody>
          <a:bodyPr>
            <a:normAutofit lnSpcReduction="10000"/>
          </a:bodyPr>
          <a:lstStyle/>
          <a:p>
            <a:pPr marL="0" indent="0" algn="ctr">
              <a:buNone/>
            </a:pPr>
            <a:r>
              <a:rPr lang="en-US" sz="2800" dirty="0"/>
              <a:t>Click on My Career Plan Box</a:t>
            </a:r>
          </a:p>
        </p:txBody>
      </p:sp>
      <p:sp>
        <p:nvSpPr>
          <p:cNvPr id="9" name="Arrow: Right 8">
            <a:extLst>
              <a:ext uri="{FF2B5EF4-FFF2-40B4-BE49-F238E27FC236}">
                <a16:creationId xmlns:a16="http://schemas.microsoft.com/office/drawing/2014/main" id="{F471FDEC-450F-11BB-DDA2-A9852AE095F5}"/>
              </a:ext>
            </a:extLst>
          </p:cNvPr>
          <p:cNvSpPr/>
          <p:nvPr/>
        </p:nvSpPr>
        <p:spPr>
          <a:xfrm rot="5400000">
            <a:off x="9089175" y="1743417"/>
            <a:ext cx="1481250" cy="585216"/>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517D3BA-47DA-2A22-1224-0642985C38BE}"/>
              </a:ext>
            </a:extLst>
          </p:cNvPr>
          <p:cNvPicPr>
            <a:picLocks noChangeAspect="1"/>
          </p:cNvPicPr>
          <p:nvPr/>
        </p:nvPicPr>
        <p:blipFill>
          <a:blip r:embed="rId2"/>
          <a:stretch>
            <a:fillRect/>
          </a:stretch>
        </p:blipFill>
        <p:spPr>
          <a:xfrm>
            <a:off x="1539191" y="2971801"/>
            <a:ext cx="9372600" cy="1725295"/>
          </a:xfrm>
          <a:prstGeom prst="rect">
            <a:avLst/>
          </a:prstGeom>
        </p:spPr>
      </p:pic>
      <p:sp>
        <p:nvSpPr>
          <p:cNvPr id="8" name="Rectangle 7">
            <a:extLst>
              <a:ext uri="{FF2B5EF4-FFF2-40B4-BE49-F238E27FC236}">
                <a16:creationId xmlns:a16="http://schemas.microsoft.com/office/drawing/2014/main" id="{65FA4092-EF2B-263A-C7DA-1F47151D000B}"/>
              </a:ext>
            </a:extLst>
          </p:cNvPr>
          <p:cNvSpPr/>
          <p:nvPr/>
        </p:nvSpPr>
        <p:spPr>
          <a:xfrm>
            <a:off x="8610600" y="2895600"/>
            <a:ext cx="2438400" cy="1725295"/>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20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5 &amp; 6</a:t>
            </a:r>
          </a:p>
        </p:txBody>
      </p:sp>
      <p:sp>
        <p:nvSpPr>
          <p:cNvPr id="5" name="Content Placeholder 4"/>
          <p:cNvSpPr>
            <a:spLocks noGrp="1"/>
          </p:cNvSpPr>
          <p:nvPr>
            <p:ph sz="half" idx="1"/>
          </p:nvPr>
        </p:nvSpPr>
        <p:spPr>
          <a:xfrm>
            <a:off x="1524002" y="1680194"/>
            <a:ext cx="9905999" cy="457200"/>
          </a:xfrm>
        </p:spPr>
        <p:txBody>
          <a:bodyPr>
            <a:normAutofit lnSpcReduction="10000"/>
          </a:bodyPr>
          <a:lstStyle/>
          <a:p>
            <a:pPr marL="0" indent="0" algn="ctr">
              <a:buNone/>
            </a:pPr>
            <a:r>
              <a:rPr lang="en-US" sz="2800" dirty="0"/>
              <a:t>Click on the Go To YouScience Tab</a:t>
            </a:r>
          </a:p>
        </p:txBody>
      </p:sp>
      <p:pic>
        <p:nvPicPr>
          <p:cNvPr id="4" name="Picture 3">
            <a:extLst>
              <a:ext uri="{FF2B5EF4-FFF2-40B4-BE49-F238E27FC236}">
                <a16:creationId xmlns:a16="http://schemas.microsoft.com/office/drawing/2014/main" id="{9E6EB673-A03D-A309-5ECC-CE1C0B8FB1E7}"/>
              </a:ext>
            </a:extLst>
          </p:cNvPr>
          <p:cNvPicPr>
            <a:picLocks noChangeAspect="1"/>
          </p:cNvPicPr>
          <p:nvPr/>
        </p:nvPicPr>
        <p:blipFill>
          <a:blip r:embed="rId2"/>
          <a:stretch>
            <a:fillRect/>
          </a:stretch>
        </p:blipFill>
        <p:spPr>
          <a:xfrm>
            <a:off x="2333736" y="2163959"/>
            <a:ext cx="7911706" cy="1748806"/>
          </a:xfrm>
          <a:prstGeom prst="rect">
            <a:avLst/>
          </a:prstGeom>
        </p:spPr>
      </p:pic>
      <p:sp>
        <p:nvSpPr>
          <p:cNvPr id="8" name="Rectangle 7">
            <a:extLst>
              <a:ext uri="{FF2B5EF4-FFF2-40B4-BE49-F238E27FC236}">
                <a16:creationId xmlns:a16="http://schemas.microsoft.com/office/drawing/2014/main" id="{65FA4092-EF2B-263A-C7DA-1F47151D000B}"/>
              </a:ext>
            </a:extLst>
          </p:cNvPr>
          <p:cNvSpPr/>
          <p:nvPr/>
        </p:nvSpPr>
        <p:spPr>
          <a:xfrm>
            <a:off x="5271798" y="3276600"/>
            <a:ext cx="2424402" cy="53340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471FDEC-450F-11BB-DDA2-A9852AE095F5}"/>
              </a:ext>
            </a:extLst>
          </p:cNvPr>
          <p:cNvSpPr/>
          <p:nvPr/>
        </p:nvSpPr>
        <p:spPr>
          <a:xfrm rot="10800000">
            <a:off x="7924800" y="3276600"/>
            <a:ext cx="1481250" cy="585216"/>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D3173B6-FCE6-D1EE-F00B-F08384724DD5}"/>
              </a:ext>
            </a:extLst>
          </p:cNvPr>
          <p:cNvSpPr txBox="1"/>
          <p:nvPr/>
        </p:nvSpPr>
        <p:spPr>
          <a:xfrm>
            <a:off x="3124200" y="4116618"/>
            <a:ext cx="6934078" cy="480131"/>
          </a:xfrm>
          <a:prstGeom prst="rect">
            <a:avLst/>
          </a:prstGeom>
          <a:noFill/>
        </p:spPr>
        <p:txBody>
          <a:bodyPr wrap="none" rtlCol="0">
            <a:spAutoFit/>
          </a:bodyPr>
          <a:lstStyle/>
          <a:p>
            <a:pPr>
              <a:lnSpc>
                <a:spcPct val="90000"/>
              </a:lnSpc>
            </a:pPr>
            <a:r>
              <a:rPr lang="en-US" sz="2800" dirty="0"/>
              <a:t>Click on the OK Button for the Pop Up Blocker</a:t>
            </a:r>
          </a:p>
        </p:txBody>
      </p:sp>
      <p:pic>
        <p:nvPicPr>
          <p:cNvPr id="7" name="Picture 6">
            <a:extLst>
              <a:ext uri="{FF2B5EF4-FFF2-40B4-BE49-F238E27FC236}">
                <a16:creationId xmlns:a16="http://schemas.microsoft.com/office/drawing/2014/main" id="{9085CA37-8116-DD23-731D-11894123F7AA}"/>
              </a:ext>
            </a:extLst>
          </p:cNvPr>
          <p:cNvPicPr>
            <a:picLocks noChangeAspect="1"/>
          </p:cNvPicPr>
          <p:nvPr/>
        </p:nvPicPr>
        <p:blipFill>
          <a:blip r:embed="rId3"/>
          <a:stretch>
            <a:fillRect/>
          </a:stretch>
        </p:blipFill>
        <p:spPr>
          <a:xfrm>
            <a:off x="4902849" y="4668838"/>
            <a:ext cx="3162300" cy="1914525"/>
          </a:xfrm>
          <a:prstGeom prst="rect">
            <a:avLst/>
          </a:prstGeom>
        </p:spPr>
      </p:pic>
      <p:sp>
        <p:nvSpPr>
          <p:cNvPr id="10" name="Rectangle 9">
            <a:extLst>
              <a:ext uri="{FF2B5EF4-FFF2-40B4-BE49-F238E27FC236}">
                <a16:creationId xmlns:a16="http://schemas.microsoft.com/office/drawing/2014/main" id="{4BA9BCBC-1AE9-F9C0-A64F-35CF98398BBC}"/>
              </a:ext>
            </a:extLst>
          </p:cNvPr>
          <p:cNvSpPr/>
          <p:nvPr/>
        </p:nvSpPr>
        <p:spPr>
          <a:xfrm>
            <a:off x="6172200" y="5943600"/>
            <a:ext cx="990600" cy="53340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B81F3FE1-ED1A-2CA7-CFBE-741EA5DB0FDA}"/>
              </a:ext>
            </a:extLst>
          </p:cNvPr>
          <p:cNvSpPr/>
          <p:nvPr/>
        </p:nvSpPr>
        <p:spPr>
          <a:xfrm rot="10800000">
            <a:off x="7543800" y="5917692"/>
            <a:ext cx="1481250" cy="585216"/>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07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7</a:t>
            </a:r>
          </a:p>
        </p:txBody>
      </p:sp>
      <p:sp>
        <p:nvSpPr>
          <p:cNvPr id="5" name="Content Placeholder 4"/>
          <p:cNvSpPr>
            <a:spLocks noGrp="1"/>
          </p:cNvSpPr>
          <p:nvPr>
            <p:ph sz="half" idx="1"/>
          </p:nvPr>
        </p:nvSpPr>
        <p:spPr>
          <a:xfrm>
            <a:off x="28027" y="2286000"/>
            <a:ext cx="5014873" cy="3733800"/>
          </a:xfrm>
        </p:spPr>
        <p:txBody>
          <a:bodyPr>
            <a:normAutofit/>
          </a:bodyPr>
          <a:lstStyle/>
          <a:p>
            <a:pPr marL="0" indent="0" algn="ctr">
              <a:buNone/>
            </a:pPr>
            <a:r>
              <a:rPr lang="en-US" sz="2800" dirty="0"/>
              <a:t>Make the Next Page – Full Screen</a:t>
            </a:r>
          </a:p>
          <a:p>
            <a:pPr marL="0" indent="0" algn="ctr">
              <a:buNone/>
            </a:pPr>
            <a:r>
              <a:rPr lang="en-US" sz="2800" dirty="0"/>
              <a:t>Go To the Top Right Corner</a:t>
            </a:r>
          </a:p>
          <a:p>
            <a:pPr marL="0" indent="0" algn="ctr">
              <a:buNone/>
            </a:pPr>
            <a:r>
              <a:rPr lang="en-US" sz="2800" dirty="0"/>
              <a:t>Click on the Blue Circle</a:t>
            </a:r>
          </a:p>
          <a:p>
            <a:pPr marL="0" indent="0" algn="ctr">
              <a:buNone/>
            </a:pPr>
            <a:r>
              <a:rPr lang="en-US" sz="2800" dirty="0"/>
              <a:t>Then Click on Grade-Level Activities</a:t>
            </a:r>
          </a:p>
        </p:txBody>
      </p:sp>
      <p:sp>
        <p:nvSpPr>
          <p:cNvPr id="9" name="Arrow: Right 8">
            <a:extLst>
              <a:ext uri="{FF2B5EF4-FFF2-40B4-BE49-F238E27FC236}">
                <a16:creationId xmlns:a16="http://schemas.microsoft.com/office/drawing/2014/main" id="{F471FDEC-450F-11BB-DDA2-A9852AE095F5}"/>
              </a:ext>
            </a:extLst>
          </p:cNvPr>
          <p:cNvSpPr/>
          <p:nvPr/>
        </p:nvSpPr>
        <p:spPr>
          <a:xfrm rot="5400000">
            <a:off x="11309091" y="884000"/>
            <a:ext cx="1163432" cy="462235"/>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7D4F020-E16F-A567-A568-3D5445A3C6BE}"/>
              </a:ext>
            </a:extLst>
          </p:cNvPr>
          <p:cNvPicPr>
            <a:picLocks noChangeAspect="1"/>
          </p:cNvPicPr>
          <p:nvPr/>
        </p:nvPicPr>
        <p:blipFill>
          <a:blip r:embed="rId2"/>
          <a:stretch>
            <a:fillRect/>
          </a:stretch>
        </p:blipFill>
        <p:spPr>
          <a:xfrm>
            <a:off x="4972825" y="1690688"/>
            <a:ext cx="7149100" cy="5032693"/>
          </a:xfrm>
          <a:prstGeom prst="rect">
            <a:avLst/>
          </a:prstGeom>
        </p:spPr>
      </p:pic>
    </p:spTree>
    <p:extLst>
      <p:ext uri="{BB962C8B-B14F-4D97-AF65-F5344CB8AC3E}">
        <p14:creationId xmlns:p14="http://schemas.microsoft.com/office/powerpoint/2010/main" val="356853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p:txBody>
          <a:bodyPr/>
          <a:lstStyle/>
          <a:p>
            <a:pPr algn="ctr"/>
            <a:r>
              <a:rPr lang="en-US" dirty="0"/>
              <a:t>Graduation Requirements</a:t>
            </a:r>
          </a:p>
        </p:txBody>
      </p:sp>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777240" y="1487838"/>
            <a:ext cx="10659110" cy="5114440"/>
          </a:xfrm>
        </p:spPr>
        <p:txBody>
          <a:bodyPr>
            <a:normAutofit fontScale="77500" lnSpcReduction="20000"/>
          </a:bodyPr>
          <a:lstStyle/>
          <a:p>
            <a:pPr>
              <a:lnSpc>
                <a:spcPct val="140000"/>
              </a:lnSpc>
            </a:pPr>
            <a:r>
              <a:rPr lang="en-US" sz="3000" b="1" dirty="0"/>
              <a:t>Students must complete and pass </a:t>
            </a:r>
            <a:r>
              <a:rPr lang="en-US" sz="3000" b="1" i="1" u="sng" dirty="0">
                <a:solidFill>
                  <a:srgbClr val="FF0000"/>
                </a:solidFill>
              </a:rPr>
              <a:t>23</a:t>
            </a:r>
            <a:r>
              <a:rPr lang="en-US" sz="3000" b="1" dirty="0"/>
              <a:t> classes to graduate per the Georgia Department of Education. These credits must be earned in </a:t>
            </a:r>
            <a:r>
              <a:rPr lang="en-US" sz="3000" b="1" u="sng" dirty="0"/>
              <a:t>specific subject </a:t>
            </a:r>
            <a:r>
              <a:rPr lang="en-US" sz="3000" b="1" dirty="0"/>
              <a:t>areas. </a:t>
            </a:r>
          </a:p>
          <a:p>
            <a:pPr>
              <a:lnSpc>
                <a:spcPct val="140000"/>
              </a:lnSpc>
            </a:pPr>
            <a:endParaRPr lang="en-US" sz="2000" b="1" dirty="0"/>
          </a:p>
          <a:p>
            <a:pPr marL="285750" indent="-285750">
              <a:lnSpc>
                <a:spcPct val="140000"/>
              </a:lnSpc>
              <a:buFont typeface="Arial" panose="020B0604020202020204" pitchFamily="34" charset="0"/>
              <a:buChar char="•"/>
            </a:pPr>
            <a:r>
              <a:rPr lang="en-US" sz="2900" b="1" dirty="0"/>
              <a:t>4 credits in English</a:t>
            </a:r>
          </a:p>
          <a:p>
            <a:pPr marL="285750" indent="-285750">
              <a:lnSpc>
                <a:spcPct val="140000"/>
              </a:lnSpc>
              <a:buFont typeface="Arial" panose="020B0604020202020204" pitchFamily="34" charset="0"/>
              <a:buChar char="•"/>
            </a:pPr>
            <a:r>
              <a:rPr lang="en-US" sz="2900" b="1" dirty="0"/>
              <a:t>4 credits in Math</a:t>
            </a:r>
          </a:p>
          <a:p>
            <a:pPr marL="285750" indent="-285750">
              <a:lnSpc>
                <a:spcPct val="140000"/>
              </a:lnSpc>
              <a:buFont typeface="Arial" panose="020B0604020202020204" pitchFamily="34" charset="0"/>
              <a:buChar char="•"/>
            </a:pPr>
            <a:r>
              <a:rPr lang="en-US" sz="2900" b="1" dirty="0"/>
              <a:t>4 credits in Science</a:t>
            </a:r>
          </a:p>
          <a:p>
            <a:pPr marL="285750" indent="-285750">
              <a:lnSpc>
                <a:spcPct val="140000"/>
              </a:lnSpc>
              <a:buFont typeface="Arial" panose="020B0604020202020204" pitchFamily="34" charset="0"/>
              <a:buChar char="•"/>
            </a:pPr>
            <a:r>
              <a:rPr lang="en-US" sz="2900" b="1" dirty="0"/>
              <a:t>3 credits in Social Studies</a:t>
            </a:r>
          </a:p>
          <a:p>
            <a:pPr marL="285750" indent="-285750">
              <a:lnSpc>
                <a:spcPct val="140000"/>
              </a:lnSpc>
              <a:buFont typeface="Arial" panose="020B0604020202020204" pitchFamily="34" charset="0"/>
              <a:buChar char="•"/>
            </a:pPr>
            <a:r>
              <a:rPr lang="en-US" sz="2900" b="1" dirty="0"/>
              <a:t>1 Personal Fitness and Health or 3 credits in JROTC</a:t>
            </a:r>
          </a:p>
          <a:p>
            <a:pPr marL="285750" indent="-285750">
              <a:lnSpc>
                <a:spcPct val="140000"/>
              </a:lnSpc>
              <a:buFont typeface="Arial" panose="020B0604020202020204" pitchFamily="34" charset="0"/>
              <a:buChar char="•"/>
            </a:pPr>
            <a:r>
              <a:rPr lang="en-US" sz="2900" b="1" dirty="0"/>
              <a:t>3 credits in CTAE/Fine Arts/World Language</a:t>
            </a:r>
          </a:p>
          <a:p>
            <a:pPr marL="285750" indent="-285750">
              <a:lnSpc>
                <a:spcPct val="140000"/>
              </a:lnSpc>
              <a:buFont typeface="Arial" panose="020B0604020202020204" pitchFamily="34" charset="0"/>
              <a:buChar char="•"/>
            </a:pPr>
            <a:r>
              <a:rPr lang="en-US" sz="2900" b="1" dirty="0"/>
              <a:t>4 Electives</a:t>
            </a:r>
          </a:p>
          <a:p>
            <a:endParaRPr lang="en-US" dirty="0"/>
          </a:p>
        </p:txBody>
      </p:sp>
      <p:pic>
        <p:nvPicPr>
          <p:cNvPr id="4" name="Picture 2" descr="Black Number 23 On Door Stock Photo, Picture And Royalty Free Image. Image  12826469.">
            <a:extLst>
              <a:ext uri="{FF2B5EF4-FFF2-40B4-BE49-F238E27FC236}">
                <a16:creationId xmlns:a16="http://schemas.microsoft.com/office/drawing/2014/main" id="{6AC92668-E477-F44C-8BF6-8D9A429785B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8580" r="12657" b="2"/>
          <a:stretch/>
        </p:blipFill>
        <p:spPr bwMode="auto">
          <a:xfrm>
            <a:off x="7800514" y="2792038"/>
            <a:ext cx="3175864" cy="311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966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45" y="-268091"/>
            <a:ext cx="10659110" cy="1325563"/>
          </a:xfrm>
        </p:spPr>
        <p:txBody>
          <a:bodyPr>
            <a:normAutofit/>
          </a:bodyPr>
          <a:lstStyle/>
          <a:p>
            <a:pPr algn="ctr"/>
            <a:r>
              <a:rPr lang="en-US" sz="4800" dirty="0"/>
              <a:t>STEP 8</a:t>
            </a:r>
          </a:p>
        </p:txBody>
      </p:sp>
      <p:sp>
        <p:nvSpPr>
          <p:cNvPr id="5" name="Content Placeholder 4"/>
          <p:cNvSpPr>
            <a:spLocks noGrp="1"/>
          </p:cNvSpPr>
          <p:nvPr>
            <p:ph sz="half" idx="1"/>
          </p:nvPr>
        </p:nvSpPr>
        <p:spPr>
          <a:xfrm>
            <a:off x="153353" y="652917"/>
            <a:ext cx="11885293" cy="1819418"/>
          </a:xfrm>
        </p:spPr>
        <p:txBody>
          <a:bodyPr>
            <a:normAutofit/>
          </a:bodyPr>
          <a:lstStyle/>
          <a:p>
            <a:pPr marL="0" indent="0" algn="ctr">
              <a:buNone/>
            </a:pPr>
            <a:r>
              <a:rPr lang="en-US" sz="2800" dirty="0"/>
              <a:t>Highlight Dual Enrollment Tab</a:t>
            </a:r>
          </a:p>
          <a:p>
            <a:pPr marL="0" indent="0" algn="ctr">
              <a:buNone/>
            </a:pPr>
            <a:r>
              <a:rPr lang="en-US" sz="2800" dirty="0"/>
              <a:t>Click on Learn More</a:t>
            </a:r>
          </a:p>
          <a:p>
            <a:pPr marL="0" indent="0" algn="ctr">
              <a:buNone/>
            </a:pPr>
            <a:r>
              <a:rPr lang="en-US" sz="2800" dirty="0"/>
              <a:t>Review the Dual Enrollment Page for Information</a:t>
            </a:r>
          </a:p>
        </p:txBody>
      </p:sp>
      <p:sp>
        <p:nvSpPr>
          <p:cNvPr id="9" name="Arrow: Right 8">
            <a:extLst>
              <a:ext uri="{FF2B5EF4-FFF2-40B4-BE49-F238E27FC236}">
                <a16:creationId xmlns:a16="http://schemas.microsoft.com/office/drawing/2014/main" id="{F471FDEC-450F-11BB-DDA2-A9852AE095F5}"/>
              </a:ext>
            </a:extLst>
          </p:cNvPr>
          <p:cNvSpPr/>
          <p:nvPr/>
        </p:nvSpPr>
        <p:spPr>
          <a:xfrm rot="10800000">
            <a:off x="1405606" y="5622795"/>
            <a:ext cx="1163432" cy="462235"/>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27C5929-3C83-8DF0-332B-AA7DDFFA61E2}"/>
              </a:ext>
            </a:extLst>
          </p:cNvPr>
          <p:cNvPicPr>
            <a:picLocks noChangeAspect="1"/>
          </p:cNvPicPr>
          <p:nvPr/>
        </p:nvPicPr>
        <p:blipFill>
          <a:blip r:embed="rId2"/>
          <a:stretch>
            <a:fillRect/>
          </a:stretch>
        </p:blipFill>
        <p:spPr>
          <a:xfrm>
            <a:off x="6870098" y="3393343"/>
            <a:ext cx="5095822" cy="3179613"/>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ED9A03B6-46EE-3B4A-5E7F-1194954ED7D8}"/>
              </a:ext>
            </a:extLst>
          </p:cNvPr>
          <p:cNvPicPr>
            <a:picLocks noChangeAspect="1"/>
          </p:cNvPicPr>
          <p:nvPr/>
        </p:nvPicPr>
        <p:blipFill>
          <a:blip r:embed="rId3"/>
          <a:stretch>
            <a:fillRect/>
          </a:stretch>
        </p:blipFill>
        <p:spPr>
          <a:xfrm>
            <a:off x="292456" y="2324100"/>
            <a:ext cx="6602396" cy="4359955"/>
          </a:xfrm>
          <a:prstGeom prst="rect">
            <a:avLst/>
          </a:prstGeom>
        </p:spPr>
      </p:pic>
      <p:sp>
        <p:nvSpPr>
          <p:cNvPr id="8" name="Rectangle 7">
            <a:extLst>
              <a:ext uri="{FF2B5EF4-FFF2-40B4-BE49-F238E27FC236}">
                <a16:creationId xmlns:a16="http://schemas.microsoft.com/office/drawing/2014/main" id="{65FA4092-EF2B-263A-C7DA-1F47151D000B}"/>
              </a:ext>
            </a:extLst>
          </p:cNvPr>
          <p:cNvSpPr/>
          <p:nvPr/>
        </p:nvSpPr>
        <p:spPr>
          <a:xfrm>
            <a:off x="440935" y="4231242"/>
            <a:ext cx="1530123" cy="405448"/>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CCFC1F-1336-474C-CEBD-BD3815125173}"/>
              </a:ext>
            </a:extLst>
          </p:cNvPr>
          <p:cNvSpPr/>
          <p:nvPr/>
        </p:nvSpPr>
        <p:spPr>
          <a:xfrm>
            <a:off x="399000" y="5517462"/>
            <a:ext cx="900062" cy="33645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AA80220-9FF5-03F2-68DD-B22DA356CAF2}"/>
              </a:ext>
            </a:extLst>
          </p:cNvPr>
          <p:cNvSpPr/>
          <p:nvPr/>
        </p:nvSpPr>
        <p:spPr>
          <a:xfrm rot="4696897">
            <a:off x="-29119" y="3484253"/>
            <a:ext cx="1163432" cy="462235"/>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42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9</a:t>
            </a:r>
          </a:p>
        </p:txBody>
      </p:sp>
      <p:sp>
        <p:nvSpPr>
          <p:cNvPr id="5" name="Content Placeholder 4"/>
          <p:cNvSpPr>
            <a:spLocks noGrp="1"/>
          </p:cNvSpPr>
          <p:nvPr>
            <p:ph sz="half" idx="1"/>
          </p:nvPr>
        </p:nvSpPr>
        <p:spPr>
          <a:xfrm>
            <a:off x="154308" y="1676400"/>
            <a:ext cx="11885293" cy="1752601"/>
          </a:xfrm>
        </p:spPr>
        <p:txBody>
          <a:bodyPr>
            <a:normAutofit/>
          </a:bodyPr>
          <a:lstStyle/>
          <a:p>
            <a:pPr marL="0" indent="0" algn="ctr">
              <a:buNone/>
            </a:pPr>
            <a:r>
              <a:rPr lang="en-US" sz="2800" dirty="0"/>
              <a:t>When you have finished reviewing the dual enrollment information –</a:t>
            </a:r>
          </a:p>
          <a:p>
            <a:pPr marL="0" indent="0" algn="ctr">
              <a:buNone/>
            </a:pPr>
            <a:r>
              <a:rPr lang="en-US" sz="2800" dirty="0"/>
              <a:t>Click the X on the tab to exit the activity</a:t>
            </a:r>
          </a:p>
          <a:p>
            <a:pPr marL="0" indent="0" algn="ctr">
              <a:buNone/>
            </a:pPr>
            <a:r>
              <a:rPr lang="en-US" sz="2800" dirty="0"/>
              <a:t>This will take you back to the My Career Plan</a:t>
            </a:r>
          </a:p>
        </p:txBody>
      </p:sp>
      <p:pic>
        <p:nvPicPr>
          <p:cNvPr id="8" name="Picture 7">
            <a:extLst>
              <a:ext uri="{FF2B5EF4-FFF2-40B4-BE49-F238E27FC236}">
                <a16:creationId xmlns:a16="http://schemas.microsoft.com/office/drawing/2014/main" id="{35C037E9-AAE1-D8B5-D312-6E855F68D641}"/>
              </a:ext>
            </a:extLst>
          </p:cNvPr>
          <p:cNvPicPr>
            <a:picLocks noChangeAspect="1"/>
          </p:cNvPicPr>
          <p:nvPr/>
        </p:nvPicPr>
        <p:blipFill>
          <a:blip r:embed="rId2"/>
          <a:stretch>
            <a:fillRect/>
          </a:stretch>
        </p:blipFill>
        <p:spPr>
          <a:xfrm>
            <a:off x="2935960" y="3430010"/>
            <a:ext cx="6178457" cy="1365688"/>
          </a:xfrm>
          <a:prstGeom prst="rect">
            <a:avLst/>
          </a:prstGeom>
        </p:spPr>
      </p:pic>
      <p:sp>
        <p:nvSpPr>
          <p:cNvPr id="13" name="Rectangle 12">
            <a:extLst>
              <a:ext uri="{FF2B5EF4-FFF2-40B4-BE49-F238E27FC236}">
                <a16:creationId xmlns:a16="http://schemas.microsoft.com/office/drawing/2014/main" id="{00FFE573-F27F-4667-50EF-830CF9522DD2}"/>
              </a:ext>
            </a:extLst>
          </p:cNvPr>
          <p:cNvSpPr/>
          <p:nvPr/>
        </p:nvSpPr>
        <p:spPr>
          <a:xfrm>
            <a:off x="5595543" y="4276255"/>
            <a:ext cx="1274236" cy="405448"/>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7C45CCBD-154A-7589-90E5-C0E6C34A794B}"/>
              </a:ext>
            </a:extLst>
          </p:cNvPr>
          <p:cNvSpPr/>
          <p:nvPr/>
        </p:nvSpPr>
        <p:spPr>
          <a:xfrm rot="193029">
            <a:off x="3977654" y="4065247"/>
            <a:ext cx="1481250" cy="585216"/>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EEE7611-8C11-06F3-F968-4D56FA88102B}"/>
              </a:ext>
            </a:extLst>
          </p:cNvPr>
          <p:cNvPicPr>
            <a:picLocks noChangeAspect="1"/>
          </p:cNvPicPr>
          <p:nvPr/>
        </p:nvPicPr>
        <p:blipFill>
          <a:blip r:embed="rId3"/>
          <a:stretch>
            <a:fillRect/>
          </a:stretch>
        </p:blipFill>
        <p:spPr>
          <a:xfrm>
            <a:off x="5155265" y="5357871"/>
            <a:ext cx="2154791" cy="1304557"/>
          </a:xfrm>
          <a:prstGeom prst="rect">
            <a:avLst/>
          </a:prstGeom>
        </p:spPr>
      </p:pic>
      <p:sp>
        <p:nvSpPr>
          <p:cNvPr id="14" name="Rectangle 13">
            <a:extLst>
              <a:ext uri="{FF2B5EF4-FFF2-40B4-BE49-F238E27FC236}">
                <a16:creationId xmlns:a16="http://schemas.microsoft.com/office/drawing/2014/main" id="{9EBFF8C7-B80C-6E55-44DA-9F98F2849DD7}"/>
              </a:ext>
            </a:extLst>
          </p:cNvPr>
          <p:cNvSpPr/>
          <p:nvPr/>
        </p:nvSpPr>
        <p:spPr>
          <a:xfrm>
            <a:off x="5943600" y="6268269"/>
            <a:ext cx="685800" cy="30480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D2DD9FC9-CF05-5CBB-F07E-7D0E5CFC79D7}"/>
              </a:ext>
            </a:extLst>
          </p:cNvPr>
          <p:cNvSpPr/>
          <p:nvPr/>
        </p:nvSpPr>
        <p:spPr>
          <a:xfrm rot="21383702">
            <a:off x="4657936" y="6228808"/>
            <a:ext cx="1210017" cy="45817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3C00F0D-0FA8-4617-DE7F-54C63F8D0AF7}"/>
              </a:ext>
            </a:extLst>
          </p:cNvPr>
          <p:cNvSpPr txBox="1"/>
          <p:nvPr/>
        </p:nvSpPr>
        <p:spPr>
          <a:xfrm>
            <a:off x="3143433" y="4864418"/>
            <a:ext cx="6178457" cy="424732"/>
          </a:xfrm>
          <a:prstGeom prst="rect">
            <a:avLst/>
          </a:prstGeom>
          <a:noFill/>
        </p:spPr>
        <p:txBody>
          <a:bodyPr wrap="square" rtlCol="0">
            <a:spAutoFit/>
          </a:bodyPr>
          <a:lstStyle/>
          <a:p>
            <a:pPr>
              <a:lnSpc>
                <a:spcPct val="90000"/>
              </a:lnSpc>
            </a:pPr>
            <a:r>
              <a:rPr lang="en-US" sz="2400" dirty="0"/>
              <a:t>Click on the Go To YouScience Tab and then OK</a:t>
            </a:r>
          </a:p>
        </p:txBody>
      </p:sp>
    </p:spTree>
    <p:extLst>
      <p:ext uri="{BB962C8B-B14F-4D97-AF65-F5344CB8AC3E}">
        <p14:creationId xmlns:p14="http://schemas.microsoft.com/office/powerpoint/2010/main" val="122575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STEP 10</a:t>
            </a:r>
          </a:p>
        </p:txBody>
      </p:sp>
      <p:sp>
        <p:nvSpPr>
          <p:cNvPr id="5" name="Content Placeholder 4"/>
          <p:cNvSpPr>
            <a:spLocks noGrp="1"/>
          </p:cNvSpPr>
          <p:nvPr>
            <p:ph sz="half" idx="1"/>
          </p:nvPr>
        </p:nvSpPr>
        <p:spPr>
          <a:xfrm>
            <a:off x="28027" y="2286000"/>
            <a:ext cx="4817707" cy="3733800"/>
          </a:xfrm>
        </p:spPr>
        <p:txBody>
          <a:bodyPr>
            <a:normAutofit/>
          </a:bodyPr>
          <a:lstStyle/>
          <a:p>
            <a:pPr marL="0" indent="0" algn="ctr">
              <a:buNone/>
            </a:pPr>
            <a:r>
              <a:rPr lang="en-US" sz="2800" dirty="0"/>
              <a:t>This brings you back to the beginning</a:t>
            </a:r>
          </a:p>
          <a:p>
            <a:pPr marL="0" indent="0" algn="ctr">
              <a:buNone/>
            </a:pPr>
            <a:r>
              <a:rPr lang="en-US" sz="2800" dirty="0"/>
              <a:t>Make the Page – Full Screen</a:t>
            </a:r>
          </a:p>
          <a:p>
            <a:pPr marL="0" indent="0" algn="ctr">
              <a:buNone/>
            </a:pPr>
            <a:r>
              <a:rPr lang="en-US" sz="2800" dirty="0"/>
              <a:t>Go To the Top Right Corner</a:t>
            </a:r>
          </a:p>
          <a:p>
            <a:pPr marL="0" indent="0" algn="ctr">
              <a:buNone/>
            </a:pPr>
            <a:r>
              <a:rPr lang="en-US" sz="2800" dirty="0"/>
              <a:t>Click on the Blue Circle</a:t>
            </a:r>
          </a:p>
          <a:p>
            <a:pPr marL="0" indent="0" algn="ctr">
              <a:buNone/>
            </a:pPr>
            <a:r>
              <a:rPr lang="en-US" sz="2800" dirty="0"/>
              <a:t>Then Click on Grade-Level Activities</a:t>
            </a:r>
          </a:p>
        </p:txBody>
      </p:sp>
      <p:sp>
        <p:nvSpPr>
          <p:cNvPr id="9" name="Arrow: Right 8">
            <a:extLst>
              <a:ext uri="{FF2B5EF4-FFF2-40B4-BE49-F238E27FC236}">
                <a16:creationId xmlns:a16="http://schemas.microsoft.com/office/drawing/2014/main" id="{F471FDEC-450F-11BB-DDA2-A9852AE095F5}"/>
              </a:ext>
            </a:extLst>
          </p:cNvPr>
          <p:cNvSpPr/>
          <p:nvPr/>
        </p:nvSpPr>
        <p:spPr>
          <a:xfrm rot="5400000">
            <a:off x="11309091" y="884000"/>
            <a:ext cx="1163432" cy="462235"/>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02B222F-4105-6225-B4E0-64E30A4AEAFC}"/>
              </a:ext>
            </a:extLst>
          </p:cNvPr>
          <p:cNvPicPr>
            <a:picLocks noChangeAspect="1"/>
          </p:cNvPicPr>
          <p:nvPr/>
        </p:nvPicPr>
        <p:blipFill>
          <a:blip r:embed="rId2"/>
          <a:stretch>
            <a:fillRect/>
          </a:stretch>
        </p:blipFill>
        <p:spPr>
          <a:xfrm>
            <a:off x="5308600" y="1841500"/>
            <a:ext cx="7011489" cy="5016500"/>
          </a:xfrm>
          <a:prstGeom prst="rect">
            <a:avLst/>
          </a:prstGeom>
        </p:spPr>
      </p:pic>
    </p:spTree>
    <p:extLst>
      <p:ext uri="{BB962C8B-B14F-4D97-AF65-F5344CB8AC3E}">
        <p14:creationId xmlns:p14="http://schemas.microsoft.com/office/powerpoint/2010/main" val="423464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45" y="-20102"/>
            <a:ext cx="10659110" cy="1325563"/>
          </a:xfrm>
        </p:spPr>
        <p:txBody>
          <a:bodyPr>
            <a:normAutofit/>
          </a:bodyPr>
          <a:lstStyle/>
          <a:p>
            <a:pPr algn="ctr"/>
            <a:r>
              <a:rPr lang="en-US" sz="4800" dirty="0"/>
              <a:t>STEP 11</a:t>
            </a:r>
          </a:p>
        </p:txBody>
      </p:sp>
      <p:sp>
        <p:nvSpPr>
          <p:cNvPr id="5" name="Content Placeholder 4"/>
          <p:cNvSpPr>
            <a:spLocks noGrp="1"/>
          </p:cNvSpPr>
          <p:nvPr>
            <p:ph sz="half" idx="1"/>
          </p:nvPr>
        </p:nvSpPr>
        <p:spPr>
          <a:xfrm>
            <a:off x="164148" y="1393328"/>
            <a:ext cx="11885293" cy="1713351"/>
          </a:xfrm>
        </p:spPr>
        <p:txBody>
          <a:bodyPr>
            <a:normAutofit/>
          </a:bodyPr>
          <a:lstStyle/>
          <a:p>
            <a:pPr marL="0" indent="0" algn="ctr">
              <a:buNone/>
            </a:pPr>
            <a:r>
              <a:rPr lang="en-US" sz="2800" dirty="0"/>
              <a:t>You should see the Dual Enrollment Tab has a green checkmark</a:t>
            </a:r>
          </a:p>
          <a:p>
            <a:pPr marL="0" indent="0" algn="ctr">
              <a:buNone/>
            </a:pPr>
            <a:r>
              <a:rPr lang="en-US" sz="2800" dirty="0"/>
              <a:t>Highlight the Explore Careers Tab</a:t>
            </a:r>
          </a:p>
          <a:p>
            <a:pPr marL="0" indent="0" algn="ctr">
              <a:buNone/>
            </a:pPr>
            <a:r>
              <a:rPr lang="en-US" sz="2800" dirty="0"/>
              <a:t>Read Instructions – Then Click the Green Explore Tab</a:t>
            </a:r>
          </a:p>
          <a:p>
            <a:pPr marL="0" indent="0" algn="ctr">
              <a:buNone/>
            </a:pPr>
            <a:endParaRPr lang="en-US" sz="2800" dirty="0"/>
          </a:p>
          <a:p>
            <a:pPr marL="0" indent="0" algn="ctr">
              <a:buNone/>
            </a:pPr>
            <a:endParaRPr lang="en-US" sz="2800" dirty="0"/>
          </a:p>
        </p:txBody>
      </p:sp>
      <p:pic>
        <p:nvPicPr>
          <p:cNvPr id="4" name="Picture 3" descr="Graphical user interface, text, application&#10;&#10;Description automatically generated">
            <a:extLst>
              <a:ext uri="{FF2B5EF4-FFF2-40B4-BE49-F238E27FC236}">
                <a16:creationId xmlns:a16="http://schemas.microsoft.com/office/drawing/2014/main" id="{688EBFF3-8B44-02EB-1EF5-94AD202947CB}"/>
              </a:ext>
            </a:extLst>
          </p:cNvPr>
          <p:cNvPicPr>
            <a:picLocks noChangeAspect="1"/>
          </p:cNvPicPr>
          <p:nvPr/>
        </p:nvPicPr>
        <p:blipFill>
          <a:blip r:embed="rId2"/>
          <a:stretch>
            <a:fillRect/>
          </a:stretch>
        </p:blipFill>
        <p:spPr>
          <a:xfrm>
            <a:off x="3098800" y="3098105"/>
            <a:ext cx="6299200" cy="3110752"/>
          </a:xfrm>
          <a:prstGeom prst="rect">
            <a:avLst/>
          </a:prstGeom>
        </p:spPr>
      </p:pic>
      <p:sp>
        <p:nvSpPr>
          <p:cNvPr id="8" name="Rectangle 7">
            <a:extLst>
              <a:ext uri="{FF2B5EF4-FFF2-40B4-BE49-F238E27FC236}">
                <a16:creationId xmlns:a16="http://schemas.microsoft.com/office/drawing/2014/main" id="{65FA4092-EF2B-263A-C7DA-1F47151D000B}"/>
              </a:ext>
            </a:extLst>
          </p:cNvPr>
          <p:cNvSpPr/>
          <p:nvPr/>
        </p:nvSpPr>
        <p:spPr>
          <a:xfrm>
            <a:off x="4848225" y="3119542"/>
            <a:ext cx="1600199" cy="459996"/>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4AA80220-9FF5-03F2-68DD-B22DA356CAF2}"/>
              </a:ext>
            </a:extLst>
          </p:cNvPr>
          <p:cNvSpPr/>
          <p:nvPr/>
        </p:nvSpPr>
        <p:spPr>
          <a:xfrm rot="9765277">
            <a:off x="6529473" y="2970253"/>
            <a:ext cx="1078383" cy="451308"/>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C4A9D54D-A9D2-2747-D95E-531BEB45A5CE}"/>
              </a:ext>
            </a:extLst>
          </p:cNvPr>
          <p:cNvPicPr>
            <a:picLocks noChangeAspect="1"/>
          </p:cNvPicPr>
          <p:nvPr/>
        </p:nvPicPr>
        <p:blipFill>
          <a:blip r:embed="rId3"/>
          <a:stretch>
            <a:fillRect/>
          </a:stretch>
        </p:blipFill>
        <p:spPr>
          <a:xfrm>
            <a:off x="4848225" y="6393165"/>
            <a:ext cx="2495550" cy="590550"/>
          </a:xfrm>
          <a:prstGeom prst="rect">
            <a:avLst/>
          </a:prstGeom>
        </p:spPr>
      </p:pic>
      <p:sp>
        <p:nvSpPr>
          <p:cNvPr id="10" name="Rectangle 9">
            <a:extLst>
              <a:ext uri="{FF2B5EF4-FFF2-40B4-BE49-F238E27FC236}">
                <a16:creationId xmlns:a16="http://schemas.microsoft.com/office/drawing/2014/main" id="{C5CCFC1F-1336-474C-CEBD-BD3815125173}"/>
              </a:ext>
            </a:extLst>
          </p:cNvPr>
          <p:cNvSpPr/>
          <p:nvPr/>
        </p:nvSpPr>
        <p:spPr>
          <a:xfrm>
            <a:off x="5260444" y="6328758"/>
            <a:ext cx="1371599" cy="543630"/>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471FDEC-450F-11BB-DDA2-A9852AE095F5}"/>
              </a:ext>
            </a:extLst>
          </p:cNvPr>
          <p:cNvSpPr/>
          <p:nvPr/>
        </p:nvSpPr>
        <p:spPr>
          <a:xfrm rot="10800000">
            <a:off x="6772278" y="6395886"/>
            <a:ext cx="1371597" cy="409374"/>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253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a:t>STEP 12</a:t>
            </a:r>
            <a:endParaRPr lang="en-US" sz="4800" dirty="0"/>
          </a:p>
        </p:txBody>
      </p:sp>
      <p:sp>
        <p:nvSpPr>
          <p:cNvPr id="5" name="Content Placeholder 4"/>
          <p:cNvSpPr>
            <a:spLocks noGrp="1"/>
          </p:cNvSpPr>
          <p:nvPr>
            <p:ph sz="half" idx="1"/>
          </p:nvPr>
        </p:nvSpPr>
        <p:spPr>
          <a:xfrm>
            <a:off x="17593" y="1335913"/>
            <a:ext cx="11885293" cy="2243720"/>
          </a:xfrm>
        </p:spPr>
        <p:txBody>
          <a:bodyPr>
            <a:normAutofit fontScale="92500" lnSpcReduction="10000"/>
          </a:bodyPr>
          <a:lstStyle/>
          <a:p>
            <a:pPr marL="0" indent="0" algn="ctr">
              <a:buNone/>
            </a:pPr>
            <a:r>
              <a:rPr lang="en-US" sz="2800" dirty="0"/>
              <a:t>Explore All Careers or filter by Years Spent in College or Your Fit Type</a:t>
            </a:r>
          </a:p>
          <a:p>
            <a:pPr marL="0" indent="0" algn="ctr">
              <a:buNone/>
            </a:pPr>
            <a:r>
              <a:rPr lang="en-US" sz="2800" dirty="0"/>
              <a:t>Click on the Star Button if you are interested in that Career</a:t>
            </a:r>
          </a:p>
          <a:p>
            <a:pPr marL="0" indent="0" algn="ctr">
              <a:buNone/>
            </a:pPr>
            <a:r>
              <a:rPr lang="en-US" sz="2800" dirty="0"/>
              <a:t>You will need to choose and save 3 different careers</a:t>
            </a:r>
          </a:p>
          <a:p>
            <a:pPr marL="0" indent="0" algn="ctr">
              <a:buNone/>
            </a:pPr>
            <a:r>
              <a:rPr lang="en-US" sz="2800" dirty="0"/>
              <a:t>You Have Completed this Activity when the Saved Careers Tab shows 3 more Saved Careers (Some of you may have saved careers from 8</a:t>
            </a:r>
            <a:r>
              <a:rPr lang="en-US" sz="2800" baseline="30000" dirty="0"/>
              <a:t>th</a:t>
            </a:r>
            <a:r>
              <a:rPr lang="en-US" sz="2800" dirty="0"/>
              <a:t> grade)</a:t>
            </a:r>
          </a:p>
          <a:p>
            <a:pPr marL="0" indent="0" algn="ctr">
              <a:buNone/>
            </a:pPr>
            <a:endParaRPr lang="en-US" sz="2800" dirty="0"/>
          </a:p>
          <a:p>
            <a:pPr marL="0" indent="0" algn="ctr">
              <a:buNone/>
            </a:pPr>
            <a:endParaRPr lang="en-US" sz="2800" dirty="0"/>
          </a:p>
        </p:txBody>
      </p:sp>
      <p:pic>
        <p:nvPicPr>
          <p:cNvPr id="6" name="Picture 5" descr="Graphical user interface, text, application&#10;&#10;Description automatically generated">
            <a:extLst>
              <a:ext uri="{FF2B5EF4-FFF2-40B4-BE49-F238E27FC236}">
                <a16:creationId xmlns:a16="http://schemas.microsoft.com/office/drawing/2014/main" id="{8AF86E20-F18F-E4F4-58F5-15A681996B06}"/>
              </a:ext>
            </a:extLst>
          </p:cNvPr>
          <p:cNvPicPr>
            <a:picLocks noChangeAspect="1"/>
          </p:cNvPicPr>
          <p:nvPr/>
        </p:nvPicPr>
        <p:blipFill>
          <a:blip r:embed="rId2"/>
          <a:stretch>
            <a:fillRect/>
          </a:stretch>
        </p:blipFill>
        <p:spPr>
          <a:xfrm>
            <a:off x="609599" y="3875159"/>
            <a:ext cx="3959248" cy="2776127"/>
          </a:xfrm>
          <a:prstGeom prst="rect">
            <a:avLst/>
          </a:prstGeom>
        </p:spPr>
      </p:pic>
      <p:sp>
        <p:nvSpPr>
          <p:cNvPr id="7" name="Rectangle 6">
            <a:extLst>
              <a:ext uri="{FF2B5EF4-FFF2-40B4-BE49-F238E27FC236}">
                <a16:creationId xmlns:a16="http://schemas.microsoft.com/office/drawing/2014/main" id="{20497425-10F0-3329-F0AF-3A517B7DD432}"/>
              </a:ext>
            </a:extLst>
          </p:cNvPr>
          <p:cNvSpPr/>
          <p:nvPr/>
        </p:nvSpPr>
        <p:spPr>
          <a:xfrm>
            <a:off x="762000" y="3872219"/>
            <a:ext cx="1676400" cy="547381"/>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A47D1039-D63E-4B98-6A0E-13983E7802DD}"/>
              </a:ext>
            </a:extLst>
          </p:cNvPr>
          <p:cNvSpPr/>
          <p:nvPr/>
        </p:nvSpPr>
        <p:spPr>
          <a:xfrm rot="3491836">
            <a:off x="277716" y="3664285"/>
            <a:ext cx="663769" cy="342604"/>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Description automatically generated">
            <a:extLst>
              <a:ext uri="{FF2B5EF4-FFF2-40B4-BE49-F238E27FC236}">
                <a16:creationId xmlns:a16="http://schemas.microsoft.com/office/drawing/2014/main" id="{3D98A90A-750E-DB80-B47D-192228507DA5}"/>
              </a:ext>
            </a:extLst>
          </p:cNvPr>
          <p:cNvPicPr>
            <a:picLocks noChangeAspect="1"/>
          </p:cNvPicPr>
          <p:nvPr/>
        </p:nvPicPr>
        <p:blipFill>
          <a:blip r:embed="rId3"/>
          <a:stretch>
            <a:fillRect/>
          </a:stretch>
        </p:blipFill>
        <p:spPr>
          <a:xfrm>
            <a:off x="5943601" y="3908715"/>
            <a:ext cx="3967801" cy="785435"/>
          </a:xfrm>
          <a:prstGeom prst="rect">
            <a:avLst/>
          </a:prstGeom>
        </p:spPr>
      </p:pic>
      <p:sp>
        <p:nvSpPr>
          <p:cNvPr id="15" name="Rectangle 14">
            <a:extLst>
              <a:ext uri="{FF2B5EF4-FFF2-40B4-BE49-F238E27FC236}">
                <a16:creationId xmlns:a16="http://schemas.microsoft.com/office/drawing/2014/main" id="{A8D7C74C-2CF1-33F2-55DA-D5EE9C3A2BE8}"/>
              </a:ext>
            </a:extLst>
          </p:cNvPr>
          <p:cNvSpPr/>
          <p:nvPr/>
        </p:nvSpPr>
        <p:spPr>
          <a:xfrm>
            <a:off x="8867672" y="3927413"/>
            <a:ext cx="800300" cy="474151"/>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5AAC9FB-81AB-AD2E-330A-273BBE6ADB6D}"/>
              </a:ext>
            </a:extLst>
          </p:cNvPr>
          <p:cNvSpPr/>
          <p:nvPr/>
        </p:nvSpPr>
        <p:spPr>
          <a:xfrm rot="9843588">
            <a:off x="9717821" y="3884471"/>
            <a:ext cx="663769" cy="342604"/>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F0A4781-44F9-B215-F965-12D10C70FFF2}"/>
              </a:ext>
            </a:extLst>
          </p:cNvPr>
          <p:cNvSpPr txBox="1"/>
          <p:nvPr/>
        </p:nvSpPr>
        <p:spPr>
          <a:xfrm>
            <a:off x="5181600" y="4757294"/>
            <a:ext cx="7237434" cy="2086725"/>
          </a:xfrm>
          <a:prstGeom prst="rect">
            <a:avLst/>
          </a:prstGeom>
          <a:noFill/>
        </p:spPr>
        <p:txBody>
          <a:bodyPr wrap="square" rtlCol="0">
            <a:spAutoFit/>
          </a:bodyPr>
          <a:lstStyle/>
          <a:p>
            <a:pPr>
              <a:lnSpc>
                <a:spcPct val="90000"/>
              </a:lnSpc>
            </a:pPr>
            <a:r>
              <a:rPr lang="en-US" sz="2400" dirty="0"/>
              <a:t>*This is an example of saved careers from Middle School – *You must save 3 more to complete the activity – making it a total of 5 careers for this student</a:t>
            </a:r>
          </a:p>
          <a:p>
            <a:pPr>
              <a:lnSpc>
                <a:spcPct val="90000"/>
              </a:lnSpc>
            </a:pPr>
            <a:r>
              <a:rPr lang="en-US" sz="2400" dirty="0"/>
              <a:t>*Some of you may have 3 saved careers from Middle School – making it a total of 6 saved careers to complete the activity.</a:t>
            </a:r>
          </a:p>
        </p:txBody>
      </p:sp>
      <p:sp>
        <p:nvSpPr>
          <p:cNvPr id="11" name="Rectangle 10">
            <a:extLst>
              <a:ext uri="{FF2B5EF4-FFF2-40B4-BE49-F238E27FC236}">
                <a16:creationId xmlns:a16="http://schemas.microsoft.com/office/drawing/2014/main" id="{97B28B2E-1B2C-0F67-16B7-5B4BFD5F3C4E}"/>
              </a:ext>
            </a:extLst>
          </p:cNvPr>
          <p:cNvSpPr/>
          <p:nvPr/>
        </p:nvSpPr>
        <p:spPr>
          <a:xfrm>
            <a:off x="2611560" y="3890797"/>
            <a:ext cx="1676400" cy="547381"/>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3461987-D9A0-A125-0E4B-C77647B9C107}"/>
              </a:ext>
            </a:extLst>
          </p:cNvPr>
          <p:cNvSpPr/>
          <p:nvPr/>
        </p:nvSpPr>
        <p:spPr>
          <a:xfrm rot="9461648">
            <a:off x="4410123" y="3945811"/>
            <a:ext cx="663769" cy="342604"/>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4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44" y="-12850"/>
            <a:ext cx="10659110" cy="1325563"/>
          </a:xfrm>
        </p:spPr>
        <p:txBody>
          <a:bodyPr>
            <a:normAutofit/>
          </a:bodyPr>
          <a:lstStyle/>
          <a:p>
            <a:pPr algn="ctr"/>
            <a:r>
              <a:rPr lang="en-US" sz="4800" dirty="0"/>
              <a:t>STEP 13</a:t>
            </a:r>
          </a:p>
        </p:txBody>
      </p:sp>
      <p:sp>
        <p:nvSpPr>
          <p:cNvPr id="5" name="Content Placeholder 4"/>
          <p:cNvSpPr>
            <a:spLocks noGrp="1"/>
          </p:cNvSpPr>
          <p:nvPr>
            <p:ph sz="half" idx="1"/>
          </p:nvPr>
        </p:nvSpPr>
        <p:spPr>
          <a:xfrm>
            <a:off x="153352" y="1068016"/>
            <a:ext cx="11885293" cy="2929520"/>
          </a:xfrm>
        </p:spPr>
        <p:txBody>
          <a:bodyPr>
            <a:normAutofit/>
          </a:bodyPr>
          <a:lstStyle/>
          <a:p>
            <a:pPr marL="0" indent="0" algn="ctr">
              <a:buNone/>
            </a:pPr>
            <a:r>
              <a:rPr lang="en-US" sz="2800" dirty="0"/>
              <a:t>Go Back to You Science Home</a:t>
            </a:r>
          </a:p>
          <a:p>
            <a:pPr marL="0" indent="0" algn="ctr">
              <a:buNone/>
            </a:pPr>
            <a:r>
              <a:rPr lang="en-US" sz="2800" dirty="0"/>
              <a:t>You will have completed the Freshman Bridge Bill State Requirements when the following Grade-Level Activities have a Green Checkmark</a:t>
            </a:r>
          </a:p>
          <a:p>
            <a:pPr marL="0" indent="0" algn="ctr">
              <a:buNone/>
            </a:pPr>
            <a:r>
              <a:rPr lang="en-US" sz="2800" dirty="0"/>
              <a:t>Dual Enrollment</a:t>
            </a:r>
          </a:p>
          <a:p>
            <a:pPr marL="0" indent="0" algn="ctr">
              <a:buNone/>
            </a:pPr>
            <a:r>
              <a:rPr lang="en-US" sz="2800" dirty="0"/>
              <a:t>Explore Careers</a:t>
            </a:r>
          </a:p>
          <a:p>
            <a:pPr marL="0" indent="0" algn="ctr">
              <a:buNone/>
            </a:pPr>
            <a:endParaRPr lang="en-US" sz="2800" dirty="0"/>
          </a:p>
          <a:p>
            <a:pPr marL="0" indent="0" algn="ctr">
              <a:buNone/>
            </a:pPr>
            <a:endParaRPr lang="en-US" sz="2800" dirty="0"/>
          </a:p>
        </p:txBody>
      </p:sp>
      <p:sp>
        <p:nvSpPr>
          <p:cNvPr id="7" name="Arrow: Right 6">
            <a:extLst>
              <a:ext uri="{FF2B5EF4-FFF2-40B4-BE49-F238E27FC236}">
                <a16:creationId xmlns:a16="http://schemas.microsoft.com/office/drawing/2014/main" id="{286CC918-E77B-BDE3-E0A8-BE244CFB9A36}"/>
              </a:ext>
            </a:extLst>
          </p:cNvPr>
          <p:cNvSpPr/>
          <p:nvPr/>
        </p:nvSpPr>
        <p:spPr>
          <a:xfrm>
            <a:off x="1479552" y="4122500"/>
            <a:ext cx="1123949" cy="405448"/>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2B0EE0BF-B5F4-B627-BD0E-A97662378E47}"/>
              </a:ext>
            </a:extLst>
          </p:cNvPr>
          <p:cNvPicPr>
            <a:picLocks noChangeAspect="1"/>
          </p:cNvPicPr>
          <p:nvPr/>
        </p:nvPicPr>
        <p:blipFill>
          <a:blip r:embed="rId2"/>
          <a:stretch>
            <a:fillRect/>
          </a:stretch>
        </p:blipFill>
        <p:spPr>
          <a:xfrm>
            <a:off x="2781301" y="3733801"/>
            <a:ext cx="8364831" cy="2929520"/>
          </a:xfrm>
          <a:prstGeom prst="rect">
            <a:avLst/>
          </a:prstGeom>
        </p:spPr>
      </p:pic>
      <p:sp>
        <p:nvSpPr>
          <p:cNvPr id="6" name="Rectangle 5">
            <a:extLst>
              <a:ext uri="{FF2B5EF4-FFF2-40B4-BE49-F238E27FC236}">
                <a16:creationId xmlns:a16="http://schemas.microsoft.com/office/drawing/2014/main" id="{A375E726-EED4-D942-D2AC-A7B256BE1949}"/>
              </a:ext>
            </a:extLst>
          </p:cNvPr>
          <p:cNvSpPr/>
          <p:nvPr/>
        </p:nvSpPr>
        <p:spPr>
          <a:xfrm>
            <a:off x="2781301" y="4122500"/>
            <a:ext cx="3352800" cy="405448"/>
          </a:xfrm>
          <a:prstGeom prst="rect">
            <a:avLst/>
          </a:prstGeom>
          <a:noFill/>
          <a:ln w="5715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13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825500" y="2062190"/>
            <a:ext cx="10541000" cy="271463"/>
          </a:xfrm>
        </p:spPr>
        <p:txBody>
          <a:bodyPr>
            <a:normAutofit fontScale="90000"/>
          </a:bodyPr>
          <a:lstStyle/>
          <a:p>
            <a:pPr algn="ctr"/>
            <a:r>
              <a:rPr lang="en-US" b="1" u="sng" dirty="0"/>
              <a:t>Health Survey</a:t>
            </a:r>
            <a:br>
              <a:rPr lang="en-US" dirty="0"/>
            </a:br>
            <a:br>
              <a:rPr lang="en-US" dirty="0"/>
            </a:br>
            <a:r>
              <a:rPr lang="en-US" dirty="0"/>
              <a:t>When you have completed all tasks, please take the anonymous health survey (student)</a:t>
            </a:r>
            <a:br>
              <a:rPr lang="en-US" dirty="0"/>
            </a:br>
            <a:r>
              <a:rPr lang="en-US" dirty="0">
                <a:hlinkClick r:id="rId2"/>
              </a:rPr>
              <a:t>www.gonphs.weebly.com</a:t>
            </a:r>
            <a:r>
              <a:rPr lang="en-US" dirty="0"/>
              <a:t> (main page)</a:t>
            </a:r>
          </a:p>
        </p:txBody>
      </p:sp>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426453" y="1883502"/>
            <a:ext cx="11118850" cy="5276715"/>
          </a:xfrm>
        </p:spPr>
        <p:txBody>
          <a:bodyPr>
            <a:normAutofit/>
          </a:bodyPr>
          <a:lstStyle/>
          <a:p>
            <a:endParaRPr lang="en-US" b="1" dirty="0"/>
          </a:p>
          <a:p>
            <a:endParaRPr lang="en-US" dirty="0"/>
          </a:p>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FD49DE4D-86AC-5556-6AE9-A8E8FD5EECF6}"/>
              </a:ext>
            </a:extLst>
          </p:cNvPr>
          <p:cNvPicPr>
            <a:picLocks noChangeAspect="1"/>
          </p:cNvPicPr>
          <p:nvPr/>
        </p:nvPicPr>
        <p:blipFill>
          <a:blip r:embed="rId3"/>
          <a:stretch>
            <a:fillRect/>
          </a:stretch>
        </p:blipFill>
        <p:spPr>
          <a:xfrm>
            <a:off x="1765300" y="4729580"/>
            <a:ext cx="9008443" cy="1930380"/>
          </a:xfrm>
          <a:prstGeom prst="rect">
            <a:avLst/>
          </a:prstGeom>
        </p:spPr>
      </p:pic>
    </p:spTree>
    <p:extLst>
      <p:ext uri="{BB962C8B-B14F-4D97-AF65-F5344CB8AC3E}">
        <p14:creationId xmlns:p14="http://schemas.microsoft.com/office/powerpoint/2010/main" val="1906383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426453" y="1883502"/>
            <a:ext cx="11118850" cy="5276715"/>
          </a:xfrm>
        </p:spPr>
        <p:txBody>
          <a:bodyPr>
            <a:normAutofit/>
          </a:bodyPr>
          <a:lstStyle/>
          <a:p>
            <a:endParaRPr lang="en-US" b="1" dirty="0"/>
          </a:p>
          <a:p>
            <a:endParaRPr lang="en-US" dirty="0"/>
          </a:p>
          <a:p>
            <a:endParaRPr lang="en-US" dirty="0"/>
          </a:p>
          <a:p>
            <a:endParaRPr lang="en-US" dirty="0"/>
          </a:p>
          <a:p>
            <a:pPr marL="0" indent="0">
              <a:buNone/>
            </a:pPr>
            <a:endParaRPr lang="en-US" dirty="0"/>
          </a:p>
        </p:txBody>
      </p:sp>
      <p:sp>
        <p:nvSpPr>
          <p:cNvPr id="6" name="Title 5">
            <a:extLst>
              <a:ext uri="{FF2B5EF4-FFF2-40B4-BE49-F238E27FC236}">
                <a16:creationId xmlns:a16="http://schemas.microsoft.com/office/drawing/2014/main" id="{A1A1606A-C4CC-7F89-C91D-148D63C3558D}"/>
              </a:ext>
            </a:extLst>
          </p:cNvPr>
          <p:cNvSpPr>
            <a:spLocks noGrp="1"/>
          </p:cNvSpPr>
          <p:nvPr>
            <p:ph type="title"/>
          </p:nvPr>
        </p:nvSpPr>
        <p:spPr>
          <a:xfrm>
            <a:off x="766445" y="-41233"/>
            <a:ext cx="10659110" cy="1325563"/>
          </a:xfrm>
        </p:spPr>
        <p:txBody>
          <a:bodyPr/>
          <a:lstStyle/>
          <a:p>
            <a:pPr algn="ctr"/>
            <a:r>
              <a:rPr lang="en-US" dirty="0"/>
              <a:t>Counselor Contact</a:t>
            </a:r>
          </a:p>
        </p:txBody>
      </p:sp>
      <p:pic>
        <p:nvPicPr>
          <p:cNvPr id="8" name="Picture 7">
            <a:extLst>
              <a:ext uri="{FF2B5EF4-FFF2-40B4-BE49-F238E27FC236}">
                <a16:creationId xmlns:a16="http://schemas.microsoft.com/office/drawing/2014/main" id="{6A3D7259-25C4-80BE-F1F8-ED66FDC6CF76}"/>
              </a:ext>
            </a:extLst>
          </p:cNvPr>
          <p:cNvPicPr>
            <a:picLocks noChangeAspect="1"/>
          </p:cNvPicPr>
          <p:nvPr/>
        </p:nvPicPr>
        <p:blipFill>
          <a:blip r:embed="rId2"/>
          <a:stretch>
            <a:fillRect/>
          </a:stretch>
        </p:blipFill>
        <p:spPr>
          <a:xfrm>
            <a:off x="2400703" y="1046214"/>
            <a:ext cx="7390593" cy="5568785"/>
          </a:xfrm>
          <a:prstGeom prst="rect">
            <a:avLst/>
          </a:prstGeom>
        </p:spPr>
      </p:pic>
    </p:spTree>
    <p:extLst>
      <p:ext uri="{BB962C8B-B14F-4D97-AF65-F5344CB8AC3E}">
        <p14:creationId xmlns:p14="http://schemas.microsoft.com/office/powerpoint/2010/main" val="470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637540" y="0"/>
            <a:ext cx="10659110" cy="1325563"/>
          </a:xfrm>
        </p:spPr>
        <p:txBody>
          <a:bodyPr/>
          <a:lstStyle/>
          <a:p>
            <a:pPr algn="ctr"/>
            <a:r>
              <a:rPr lang="en-US" u="sng" dirty="0"/>
              <a:t>Understanding Academic Registration</a:t>
            </a:r>
          </a:p>
        </p:txBody>
      </p:sp>
      <p:graphicFrame>
        <p:nvGraphicFramePr>
          <p:cNvPr id="5" name="Content Placeholder 2">
            <a:extLst>
              <a:ext uri="{FF2B5EF4-FFF2-40B4-BE49-F238E27FC236}">
                <a16:creationId xmlns:a16="http://schemas.microsoft.com/office/drawing/2014/main" id="{41C6C720-2FAC-D7BF-2310-10439FC7D810}"/>
              </a:ext>
            </a:extLst>
          </p:cNvPr>
          <p:cNvGraphicFramePr>
            <a:graphicFrameLocks noGrp="1"/>
          </p:cNvGraphicFramePr>
          <p:nvPr>
            <p:ph idx="1"/>
            <p:extLst>
              <p:ext uri="{D42A27DB-BD31-4B8C-83A1-F6EECF244321}">
                <p14:modId xmlns:p14="http://schemas.microsoft.com/office/powerpoint/2010/main" val="3285861824"/>
              </p:ext>
            </p:extLst>
          </p:nvPr>
        </p:nvGraphicFramePr>
        <p:xfrm>
          <a:off x="777240" y="1325563"/>
          <a:ext cx="10659110" cy="5276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61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637540" y="1"/>
            <a:ext cx="10659110" cy="1003300"/>
          </a:xfrm>
        </p:spPr>
        <p:txBody>
          <a:bodyPr/>
          <a:lstStyle/>
          <a:p>
            <a:pPr algn="ctr"/>
            <a:r>
              <a:rPr lang="en-US" dirty="0"/>
              <a:t>Academic Registration</a:t>
            </a:r>
          </a:p>
        </p:txBody>
      </p:sp>
      <p:sp>
        <p:nvSpPr>
          <p:cNvPr id="3" name="Content Placeholder 2">
            <a:extLst>
              <a:ext uri="{FF2B5EF4-FFF2-40B4-BE49-F238E27FC236}">
                <a16:creationId xmlns:a16="http://schemas.microsoft.com/office/drawing/2014/main" id="{18885ACB-F858-F80C-9D86-13B5FAE8BCEC}"/>
              </a:ext>
            </a:extLst>
          </p:cNvPr>
          <p:cNvSpPr>
            <a:spLocks noGrp="1"/>
          </p:cNvSpPr>
          <p:nvPr>
            <p:ph idx="1"/>
          </p:nvPr>
        </p:nvSpPr>
        <p:spPr>
          <a:xfrm>
            <a:off x="381000" y="868363"/>
            <a:ext cx="11671300" cy="5989636"/>
          </a:xfrm>
        </p:spPr>
        <p:txBody>
          <a:bodyPr>
            <a:normAutofit fontScale="70000" lnSpcReduction="20000"/>
          </a:bodyPr>
          <a:lstStyle/>
          <a:p>
            <a:pPr marL="0" indent="0">
              <a:lnSpc>
                <a:spcPct val="140000"/>
              </a:lnSpc>
              <a:buNone/>
            </a:pPr>
            <a:r>
              <a:rPr lang="en-US" sz="2700" b="1" dirty="0"/>
              <a:t>Students will typically take the following academic classes for 10</a:t>
            </a:r>
            <a:r>
              <a:rPr lang="en-US" sz="2700" b="1" baseline="30000" dirty="0"/>
              <a:t>th</a:t>
            </a:r>
            <a:r>
              <a:rPr lang="en-US" sz="2700" b="1" dirty="0"/>
              <a:t> grade year:</a:t>
            </a:r>
          </a:p>
          <a:p>
            <a:pPr marL="0" indent="0">
              <a:lnSpc>
                <a:spcPct val="140000"/>
              </a:lnSpc>
              <a:buNone/>
            </a:pPr>
            <a:endParaRPr lang="en-US" sz="2500" b="1" dirty="0"/>
          </a:p>
          <a:p>
            <a:pPr lvl="1">
              <a:lnSpc>
                <a:spcPct val="140000"/>
              </a:lnSpc>
            </a:pPr>
            <a:r>
              <a:rPr lang="en-US" sz="2500" b="1" u="sng" dirty="0"/>
              <a:t>English: </a:t>
            </a:r>
            <a:r>
              <a:rPr lang="en-US" sz="2500" dirty="0"/>
              <a:t>World Literature or Honors World Literature. Students who are currently taking World Literature will take Honors American Literature or American Literature</a:t>
            </a:r>
          </a:p>
          <a:p>
            <a:pPr marL="457200" lvl="1" indent="0">
              <a:lnSpc>
                <a:spcPct val="140000"/>
              </a:lnSpc>
              <a:buNone/>
            </a:pPr>
            <a:endParaRPr lang="en-US" sz="2500" dirty="0"/>
          </a:p>
          <a:p>
            <a:pPr lvl="1">
              <a:lnSpc>
                <a:spcPct val="140000"/>
              </a:lnSpc>
            </a:pPr>
            <a:r>
              <a:rPr lang="en-US" sz="2500" b="1" u="sng" dirty="0"/>
              <a:t>Math: </a:t>
            </a:r>
            <a:r>
              <a:rPr lang="en-US" sz="2500" dirty="0"/>
              <a:t>Geometry or Honors Geometry. Students who are currently taking Honors Geometry will take Honors Algebra II or Algebra II (non-honors). </a:t>
            </a:r>
          </a:p>
          <a:p>
            <a:pPr marL="457200" lvl="1" indent="0">
              <a:lnSpc>
                <a:spcPct val="140000"/>
              </a:lnSpc>
              <a:buNone/>
            </a:pPr>
            <a:endParaRPr lang="en-US" sz="2500" b="1" u="sng" dirty="0"/>
          </a:p>
          <a:p>
            <a:pPr lvl="1">
              <a:lnSpc>
                <a:spcPct val="140000"/>
              </a:lnSpc>
            </a:pPr>
            <a:r>
              <a:rPr lang="en-US" sz="2500" b="1" u="sng" dirty="0"/>
              <a:t>Science: </a:t>
            </a:r>
            <a:r>
              <a:rPr lang="en-US" sz="2500" dirty="0"/>
              <a:t>Physical Science, Chemistry, or Honors Chemistry. </a:t>
            </a:r>
          </a:p>
          <a:p>
            <a:pPr marL="457200" lvl="1" indent="0">
              <a:lnSpc>
                <a:spcPct val="140000"/>
              </a:lnSpc>
              <a:buNone/>
            </a:pPr>
            <a:endParaRPr lang="en-US" sz="2500" b="1" u="sng" dirty="0"/>
          </a:p>
          <a:p>
            <a:pPr lvl="1">
              <a:lnSpc>
                <a:spcPct val="140000"/>
              </a:lnSpc>
            </a:pPr>
            <a:r>
              <a:rPr lang="en-US" sz="2500" b="1" u="sng" dirty="0"/>
              <a:t>Social Studies: </a:t>
            </a:r>
            <a:r>
              <a:rPr lang="en-US" sz="2500" dirty="0"/>
              <a:t>World History. Honors World History, or AP World History</a:t>
            </a:r>
          </a:p>
          <a:p>
            <a:pPr lvl="1">
              <a:lnSpc>
                <a:spcPct val="140000"/>
              </a:lnSpc>
            </a:pPr>
            <a:endParaRPr lang="en-US" sz="2500" dirty="0"/>
          </a:p>
          <a:p>
            <a:pPr lvl="1">
              <a:lnSpc>
                <a:spcPct val="140000"/>
              </a:lnSpc>
            </a:pPr>
            <a:r>
              <a:rPr lang="en-US" sz="2500" dirty="0">
                <a:highlight>
                  <a:srgbClr val="FFFF00"/>
                </a:highlight>
              </a:rPr>
              <a:t>As a reminder, if you failed a course required to graduate, you will need to take the failed course in summer school (more information to come) or you will need to take it next school year and double up in that subject area</a:t>
            </a:r>
            <a:r>
              <a:rPr lang="en-US" sz="2500" dirty="0"/>
              <a:t>. </a:t>
            </a:r>
          </a:p>
          <a:p>
            <a:endParaRPr lang="en-US" dirty="0"/>
          </a:p>
        </p:txBody>
      </p:sp>
    </p:spTree>
    <p:extLst>
      <p:ext uri="{BB962C8B-B14F-4D97-AF65-F5344CB8AC3E}">
        <p14:creationId xmlns:p14="http://schemas.microsoft.com/office/powerpoint/2010/main" val="267228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637540" y="0"/>
            <a:ext cx="10659110" cy="1325563"/>
          </a:xfrm>
        </p:spPr>
        <p:txBody>
          <a:bodyPr/>
          <a:lstStyle/>
          <a:p>
            <a:pPr algn="ctr"/>
            <a:r>
              <a:rPr lang="en-US"/>
              <a:t>Honors/AP</a:t>
            </a:r>
            <a:endParaRPr lang="en-US" dirty="0"/>
          </a:p>
        </p:txBody>
      </p:sp>
      <p:graphicFrame>
        <p:nvGraphicFramePr>
          <p:cNvPr id="36" name="Content Placeholder 2">
            <a:extLst>
              <a:ext uri="{FF2B5EF4-FFF2-40B4-BE49-F238E27FC236}">
                <a16:creationId xmlns:a16="http://schemas.microsoft.com/office/drawing/2014/main" id="{F4E50D53-9689-9655-8D49-9CF76C15BAE5}"/>
              </a:ext>
            </a:extLst>
          </p:cNvPr>
          <p:cNvGraphicFramePr>
            <a:graphicFrameLocks noGrp="1"/>
          </p:cNvGraphicFramePr>
          <p:nvPr>
            <p:ph idx="1"/>
            <p:extLst>
              <p:ext uri="{D42A27DB-BD31-4B8C-83A1-F6EECF244321}">
                <p14:modId xmlns:p14="http://schemas.microsoft.com/office/powerpoint/2010/main" val="3386601868"/>
              </p:ext>
            </p:extLst>
          </p:nvPr>
        </p:nvGraphicFramePr>
        <p:xfrm>
          <a:off x="304800" y="1186078"/>
          <a:ext cx="11582400" cy="5671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454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7908DE9-5647-483E-B731-49D34A839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0">
            <a:extLst>
              <a:ext uri="{FF2B5EF4-FFF2-40B4-BE49-F238E27FC236}">
                <a16:creationId xmlns:a16="http://schemas.microsoft.com/office/drawing/2014/main" id="{926962B4-5DCE-4745-A877-F7237DA68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8" name="Freeform: Shape 12">
            <a:extLst>
              <a:ext uri="{FF2B5EF4-FFF2-40B4-BE49-F238E27FC236}">
                <a16:creationId xmlns:a16="http://schemas.microsoft.com/office/drawing/2014/main" id="{FFC31C6D-653C-4C57-B226-ED6CE571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2590" y="0"/>
            <a:ext cx="8389411" cy="6858000"/>
          </a:xfrm>
          <a:custGeom>
            <a:avLst/>
            <a:gdLst>
              <a:gd name="connsiteX0" fmla="*/ 1405847 w 8389411"/>
              <a:gd name="connsiteY0" fmla="*/ 0 h 6858000"/>
              <a:gd name="connsiteX1" fmla="*/ 8389411 w 8389411"/>
              <a:gd name="connsiteY1" fmla="*/ 0 h 6858000"/>
              <a:gd name="connsiteX2" fmla="*/ 8389411 w 8389411"/>
              <a:gd name="connsiteY2" fmla="*/ 6858000 h 6858000"/>
              <a:gd name="connsiteX3" fmla="*/ 1403382 w 8389411"/>
              <a:gd name="connsiteY3" fmla="*/ 6858000 h 6858000"/>
              <a:gd name="connsiteX4" fmla="*/ 1126450 w 8389411"/>
              <a:gd name="connsiteY4" fmla="*/ 6554701 h 6858000"/>
              <a:gd name="connsiteX5" fmla="*/ 0 w 8389411"/>
              <a:gd name="connsiteY5" fmla="*/ 3431347 h 6858000"/>
              <a:gd name="connsiteX6" fmla="*/ 1281495 w 8389411"/>
              <a:gd name="connsiteY6" fmla="*/ 129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411" h="6858000">
                <a:moveTo>
                  <a:pt x="1405847" y="0"/>
                </a:moveTo>
                <a:lnTo>
                  <a:pt x="8389411" y="0"/>
                </a:lnTo>
                <a:lnTo>
                  <a:pt x="8389411" y="6858000"/>
                </a:lnTo>
                <a:lnTo>
                  <a:pt x="1403382" y="6858000"/>
                </a:lnTo>
                <a:lnTo>
                  <a:pt x="1126450" y="6554701"/>
                </a:lnTo>
                <a:cubicBezTo>
                  <a:pt x="422736" y="5705928"/>
                  <a:pt x="0" y="4617776"/>
                  <a:pt x="0" y="3431347"/>
                </a:cubicBezTo>
                <a:cubicBezTo>
                  <a:pt x="0" y="2160173"/>
                  <a:pt x="485281" y="1001818"/>
                  <a:pt x="1281495" y="1298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0" name="decorative circles">
            <a:extLst>
              <a:ext uri="{FF2B5EF4-FFF2-40B4-BE49-F238E27FC236}">
                <a16:creationId xmlns:a16="http://schemas.microsoft.com/office/drawing/2014/main" id="{C310B041-3468-403A-926B-E3C1CF4433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4914" y="299808"/>
            <a:ext cx="11521822" cy="6038357"/>
            <a:chOff x="244914" y="299808"/>
            <a:chExt cx="11521822" cy="6038357"/>
          </a:xfrm>
        </p:grpSpPr>
        <p:sp>
          <p:nvSpPr>
            <p:cNvPr id="16" name="Oval 15">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00295" y="51570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5899" y="574164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0333" y="6032385"/>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914" y="582103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3D3B675-8E15-2AA4-B055-B30B3DD43724}"/>
              </a:ext>
            </a:extLst>
          </p:cNvPr>
          <p:cNvSpPr>
            <a:spLocks noGrp="1"/>
          </p:cNvSpPr>
          <p:nvPr>
            <p:ph type="title"/>
          </p:nvPr>
        </p:nvSpPr>
        <p:spPr>
          <a:xfrm>
            <a:off x="770878" y="952022"/>
            <a:ext cx="2862591" cy="5157049"/>
          </a:xfrm>
        </p:spPr>
        <p:txBody>
          <a:bodyPr anchor="ctr">
            <a:normAutofit/>
          </a:bodyPr>
          <a:lstStyle/>
          <a:p>
            <a:r>
              <a:rPr lang="en-US" sz="4400"/>
              <a:t>Academic Planner</a:t>
            </a:r>
          </a:p>
        </p:txBody>
      </p:sp>
      <p:graphicFrame>
        <p:nvGraphicFramePr>
          <p:cNvPr id="12" name="Content Placeholder 2">
            <a:extLst>
              <a:ext uri="{FF2B5EF4-FFF2-40B4-BE49-F238E27FC236}">
                <a16:creationId xmlns:a16="http://schemas.microsoft.com/office/drawing/2014/main" id="{33BEA352-5DBC-D77F-8294-A0B7A5DF51A4}"/>
              </a:ext>
            </a:extLst>
          </p:cNvPr>
          <p:cNvGraphicFramePr>
            <a:graphicFrameLocks noGrp="1"/>
          </p:cNvGraphicFramePr>
          <p:nvPr>
            <p:ph idx="1"/>
            <p:extLst>
              <p:ext uri="{D42A27DB-BD31-4B8C-83A1-F6EECF244321}">
                <p14:modId xmlns:p14="http://schemas.microsoft.com/office/powerpoint/2010/main" val="909371012"/>
              </p:ext>
            </p:extLst>
          </p:nvPr>
        </p:nvGraphicFramePr>
        <p:xfrm>
          <a:off x="4160871" y="0"/>
          <a:ext cx="7586198" cy="6710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208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190500" y="0"/>
            <a:ext cx="11811000" cy="1092607"/>
          </a:xfrm>
          <a:prstGeom prst="rect">
            <a:avLst/>
          </a:prstGeom>
          <a:noFill/>
        </p:spPr>
        <p:txBody>
          <a:bodyPr wrap="square" rtlCol="0">
            <a:spAutoFit/>
          </a:bodyPr>
          <a:lstStyle/>
          <a:p>
            <a:pPr algn="ctr"/>
            <a:r>
              <a:rPr lang="en-US" sz="4500" b="1" u="sng"/>
              <a:t>Athletics</a:t>
            </a:r>
            <a:br>
              <a:rPr lang="en-US" sz="4000"/>
            </a:br>
            <a:endParaRPr lang="en-US" sz="2000" u="sng" dirty="0"/>
          </a:p>
        </p:txBody>
      </p:sp>
      <p:sp>
        <p:nvSpPr>
          <p:cNvPr id="2" name="TextBox 1">
            <a:extLst>
              <a:ext uri="{FF2B5EF4-FFF2-40B4-BE49-F238E27FC236}">
                <a16:creationId xmlns:a16="http://schemas.microsoft.com/office/drawing/2014/main" id="{8A67A3BD-EC4C-4F51-9E5A-3961023596EB}"/>
              </a:ext>
            </a:extLst>
          </p:cNvPr>
          <p:cNvSpPr txBox="1"/>
          <p:nvPr/>
        </p:nvSpPr>
        <p:spPr>
          <a:xfrm>
            <a:off x="208790" y="1029908"/>
            <a:ext cx="11163300" cy="5801588"/>
          </a:xfrm>
          <a:prstGeom prst="rect">
            <a:avLst/>
          </a:prstGeom>
          <a:noFill/>
        </p:spPr>
        <p:txBody>
          <a:bodyPr wrap="square" rtlCol="0">
            <a:spAutoFit/>
          </a:bodyPr>
          <a:lstStyle/>
          <a:p>
            <a:pPr marL="342900" indent="-342900">
              <a:buFont typeface="Arial" panose="020B0604020202020204" pitchFamily="34" charset="0"/>
              <a:buChar char="•"/>
            </a:pPr>
            <a:r>
              <a:rPr lang="en-US" sz="2200" dirty="0"/>
              <a:t>Students are offered the opportunity to play a sport in high school. Each high school has various sports students may try out for. Be sure to contact the head coach of each sport and ask about conditioning and tryout information.</a:t>
            </a:r>
          </a:p>
          <a:p>
            <a:endParaRPr lang="en-US" sz="2200" dirty="0"/>
          </a:p>
          <a:p>
            <a:pPr marL="342900" indent="-342900">
              <a:buFont typeface="Arial" panose="020B0604020202020204" pitchFamily="34" charset="0"/>
              <a:buChar char="•"/>
            </a:pPr>
            <a:r>
              <a:rPr lang="en-US" sz="2200" dirty="0"/>
              <a:t>Some teams begin conditioning in the summer.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Students will need a physical on file with North Paulding High School to participate in workouts, conditioning, and tryouts.</a:t>
            </a:r>
          </a:p>
          <a:p>
            <a:endParaRPr lang="en-US" sz="2200" dirty="0"/>
          </a:p>
          <a:p>
            <a:r>
              <a:rPr lang="en-US" sz="2200" dirty="0"/>
              <a:t>Did you know…</a:t>
            </a:r>
          </a:p>
          <a:p>
            <a:endParaRPr lang="en-US" sz="2200" dirty="0"/>
          </a:p>
          <a:p>
            <a:pPr marL="342900" indent="-342900">
              <a:buFont typeface="Arial" panose="020B0604020202020204" pitchFamily="34" charset="0"/>
              <a:buChar char="•"/>
            </a:pPr>
            <a:r>
              <a:rPr lang="en-US" sz="2200" dirty="0"/>
              <a:t>To play sports in high school students must earn </a:t>
            </a:r>
            <a:r>
              <a:rPr lang="en-US" sz="2200" b="1" u="sng" dirty="0"/>
              <a:t>2.5 credits </a:t>
            </a:r>
            <a:r>
              <a:rPr lang="en-US" sz="2200" dirty="0"/>
              <a:t>each semester to be eligible to play. This is a Georgia High School Association (GHSA) guideline that is followed by all Georgia high schools.</a:t>
            </a:r>
          </a:p>
          <a:p>
            <a:endParaRPr lang="en-US" sz="2200" dirty="0"/>
          </a:p>
          <a:p>
            <a:pPr marL="342900" indent="-342900">
              <a:buFont typeface="Arial" panose="020B0604020202020204" pitchFamily="34" charset="0"/>
              <a:buChar char="•"/>
            </a:pPr>
            <a:r>
              <a:rPr lang="en-US" sz="2200" dirty="0"/>
              <a:t>Also, students must be on-track to graduate and in their cohort grade level</a:t>
            </a:r>
          </a:p>
          <a:p>
            <a:pPr marL="285750" indent="-285750">
              <a:buFont typeface="Arial" panose="020B0604020202020204" pitchFamily="34" charset="0"/>
              <a:buChar char="•"/>
            </a:pPr>
            <a:endParaRPr lang="en-US" sz="1900" dirty="0"/>
          </a:p>
        </p:txBody>
      </p:sp>
    </p:spTree>
    <p:extLst>
      <p:ext uri="{BB962C8B-B14F-4D97-AF65-F5344CB8AC3E}">
        <p14:creationId xmlns:p14="http://schemas.microsoft.com/office/powerpoint/2010/main" val="163699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DA65D9-2166-4E3D-AAB6-9D732EF5D567}"/>
              </a:ext>
            </a:extLst>
          </p:cNvPr>
          <p:cNvSpPr txBox="1"/>
          <p:nvPr/>
        </p:nvSpPr>
        <p:spPr>
          <a:xfrm>
            <a:off x="190500" y="129800"/>
            <a:ext cx="11811000" cy="1015663"/>
          </a:xfrm>
          <a:prstGeom prst="rect">
            <a:avLst/>
          </a:prstGeom>
          <a:noFill/>
        </p:spPr>
        <p:txBody>
          <a:bodyPr wrap="square" rtlCol="0">
            <a:spAutoFit/>
          </a:bodyPr>
          <a:lstStyle/>
          <a:p>
            <a:pPr algn="ctr"/>
            <a:r>
              <a:rPr lang="en-US" sz="3800" b="1" u="sng" dirty="0"/>
              <a:t>GA Futures</a:t>
            </a:r>
            <a:br>
              <a:rPr lang="en-US" sz="4000" dirty="0"/>
            </a:br>
            <a:endParaRPr lang="en-US" sz="2000" u="sng" dirty="0"/>
          </a:p>
        </p:txBody>
      </p:sp>
      <p:sp>
        <p:nvSpPr>
          <p:cNvPr id="2" name="TextBox 1">
            <a:extLst>
              <a:ext uri="{FF2B5EF4-FFF2-40B4-BE49-F238E27FC236}">
                <a16:creationId xmlns:a16="http://schemas.microsoft.com/office/drawing/2014/main" id="{BDBA99F4-1BEA-4203-83E7-10BD991B8A46}"/>
              </a:ext>
            </a:extLst>
          </p:cNvPr>
          <p:cNvSpPr txBox="1"/>
          <p:nvPr/>
        </p:nvSpPr>
        <p:spPr>
          <a:xfrm>
            <a:off x="990600" y="609602"/>
            <a:ext cx="9982200" cy="5533823"/>
          </a:xfrm>
          <a:prstGeom prst="rect">
            <a:avLst/>
          </a:prstGeom>
          <a:noFill/>
        </p:spPr>
        <p:txBody>
          <a:bodyPr wrap="square" rtlCol="0">
            <a:spAutoFit/>
          </a:bodyPr>
          <a:lstStyle/>
          <a:p>
            <a:r>
              <a:rPr lang="en-US" sz="2000" dirty="0"/>
              <a:t> </a:t>
            </a:r>
          </a:p>
          <a:p>
            <a:pPr>
              <a:lnSpc>
                <a:spcPct val="140000"/>
              </a:lnSpc>
            </a:pPr>
            <a:r>
              <a:rPr lang="en-US" sz="2000" dirty="0" err="1"/>
              <a:t>Gafutures</a:t>
            </a:r>
            <a:r>
              <a:rPr lang="en-US" sz="2000" dirty="0"/>
              <a:t> is the website you will use to monitor your Hope GPA. At the end of each semester, when final grades are posted to your transcript, students will be able to log into their GA Futures account and view their HOPE GPA. </a:t>
            </a:r>
          </a:p>
          <a:p>
            <a:pPr>
              <a:lnSpc>
                <a:spcPct val="140000"/>
              </a:lnSpc>
            </a:pPr>
            <a:endParaRPr lang="en-US" sz="2000" dirty="0"/>
          </a:p>
          <a:p>
            <a:pPr>
              <a:lnSpc>
                <a:spcPct val="140000"/>
              </a:lnSpc>
            </a:pPr>
            <a:r>
              <a:rPr lang="en-US" sz="2000" dirty="0"/>
              <a:t>Students will create this account on their own. They will need to enter their legal information including their social security number to display the HOPE GPA. </a:t>
            </a:r>
          </a:p>
          <a:p>
            <a:pPr>
              <a:lnSpc>
                <a:spcPct val="140000"/>
              </a:lnSpc>
            </a:pPr>
            <a:endParaRPr lang="en-US" sz="2000" dirty="0"/>
          </a:p>
          <a:p>
            <a:pPr>
              <a:lnSpc>
                <a:spcPct val="140000"/>
              </a:lnSpc>
            </a:pPr>
            <a:r>
              <a:rPr lang="en-US" sz="2000" dirty="0"/>
              <a:t>Ga Futures is your go to website to learn all about the HOPE scholarship, look for scholarships, apply to colleges, and so much more! </a:t>
            </a:r>
          </a:p>
          <a:p>
            <a:pPr>
              <a:lnSpc>
                <a:spcPct val="140000"/>
              </a:lnSpc>
            </a:pPr>
            <a:endParaRPr lang="en-US" sz="2000" dirty="0"/>
          </a:p>
          <a:p>
            <a:pPr>
              <a:lnSpc>
                <a:spcPct val="140000"/>
              </a:lnSpc>
            </a:pPr>
            <a:r>
              <a:rPr lang="en-US" sz="2400" dirty="0"/>
              <a:t>www.Gafutures.org</a:t>
            </a:r>
          </a:p>
          <a:p>
            <a:pPr marL="1257300" lvl="2" indent="-342900">
              <a:buFont typeface="Arial" panose="020B0604020202020204" pitchFamily="34" charset="0"/>
              <a:buChar char="•"/>
            </a:pPr>
            <a:endParaRPr lang="en-US" sz="2000" dirty="0"/>
          </a:p>
        </p:txBody>
      </p:sp>
      <p:pic>
        <p:nvPicPr>
          <p:cNvPr id="4" name="Picture 1">
            <a:extLst>
              <a:ext uri="{FF2B5EF4-FFF2-40B4-BE49-F238E27FC236}">
                <a16:creationId xmlns:a16="http://schemas.microsoft.com/office/drawing/2014/main" id="{63FAB623-0C33-4CB1-B16C-E3C4CBE7B1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128000" y="4459897"/>
            <a:ext cx="3289020" cy="22683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5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fettiVTI">
  <a:themeElements>
    <a:clrScheme name="AnalogousFromRegularSeed_2SEEDS">
      <a:dk1>
        <a:srgbClr val="000000"/>
      </a:dk1>
      <a:lt1>
        <a:srgbClr val="FFFFFF"/>
      </a:lt1>
      <a:dk2>
        <a:srgbClr val="1C311C"/>
      </a:dk2>
      <a:lt2>
        <a:srgbClr val="F2F0F3"/>
      </a:lt2>
      <a:accent1>
        <a:srgbClr val="45B814"/>
      </a:accent1>
      <a:accent2>
        <a:srgbClr val="85AE1F"/>
      </a:accent2>
      <a:accent3>
        <a:srgbClr val="21B833"/>
      </a:accent3>
      <a:accent4>
        <a:srgbClr val="6C31DA"/>
      </a:accent4>
      <a:accent5>
        <a:srgbClr val="BA29E7"/>
      </a:accent5>
      <a:accent6>
        <a:srgbClr val="D517B2"/>
      </a:accent6>
      <a:hlink>
        <a:srgbClr val="993FBF"/>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8609</TotalTime>
  <Words>2337</Words>
  <Application>Microsoft Office PowerPoint</Application>
  <PresentationFormat>Widescreen</PresentationFormat>
  <Paragraphs>244</Paragraphs>
  <Slides>37</Slides>
  <Notes>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Gill Sans Nova</vt:lpstr>
      <vt:lpstr>ConfettiVTI</vt:lpstr>
      <vt:lpstr> Freshman Class of 2026 Counselor Meeting</vt:lpstr>
      <vt:lpstr>Topics</vt:lpstr>
      <vt:lpstr>Graduation Requirements</vt:lpstr>
      <vt:lpstr>Understanding Academic Registration</vt:lpstr>
      <vt:lpstr>Academic Registration</vt:lpstr>
      <vt:lpstr>Honors/AP</vt:lpstr>
      <vt:lpstr>Academic Planner</vt:lpstr>
      <vt:lpstr>PowerPoint Presentation</vt:lpstr>
      <vt:lpstr>PowerPoint Presentation</vt:lpstr>
      <vt:lpstr>PowerPoint Presentation</vt:lpstr>
      <vt:lpstr>PowerPoint Presentation</vt:lpstr>
      <vt:lpstr>PowerPoint Presentation</vt:lpstr>
      <vt:lpstr>PowerPoint Presentation</vt:lpstr>
      <vt:lpstr>Special Programs</vt:lpstr>
      <vt:lpstr>Paulding College and Career Academy (PCCA)</vt:lpstr>
      <vt:lpstr>Online Opportunities</vt:lpstr>
      <vt:lpstr>Elective Registration</vt:lpstr>
      <vt:lpstr>Electives with Applications:  Journalism  </vt:lpstr>
      <vt:lpstr>Yearlong Electives</vt:lpstr>
      <vt:lpstr>Required Electives</vt:lpstr>
      <vt:lpstr>To Read Course Descriptions, Scan the QR Code </vt:lpstr>
      <vt:lpstr>Elective Registration Link</vt:lpstr>
      <vt:lpstr>BRIDGE BILL FRESHMAN </vt:lpstr>
      <vt:lpstr>STEP 1</vt:lpstr>
      <vt:lpstr>STEP 2</vt:lpstr>
      <vt:lpstr>STEP 3</vt:lpstr>
      <vt:lpstr>STEP 4</vt:lpstr>
      <vt:lpstr>STEP 5 &amp; 6</vt:lpstr>
      <vt:lpstr>STEP 7</vt:lpstr>
      <vt:lpstr>STEP 8</vt:lpstr>
      <vt:lpstr>STEP 9</vt:lpstr>
      <vt:lpstr>STEP 10</vt:lpstr>
      <vt:lpstr>STEP 11</vt:lpstr>
      <vt:lpstr>STEP 12</vt:lpstr>
      <vt:lpstr>STEP 13</vt:lpstr>
      <vt:lpstr>Health Survey  When you have completed all tasks, please take the anonymous health survey (student) www.gonphs.weebly.com (main page)</vt:lpstr>
      <vt:lpstr>Counselor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Freshman Class of 2026 Counselor Meeting</dc:title>
  <dc:creator>Lindsey G. Harris</dc:creator>
  <cp:lastModifiedBy>Lindsey G. Harris</cp:lastModifiedBy>
  <cp:revision>11</cp:revision>
  <dcterms:created xsi:type="dcterms:W3CDTF">2023-01-19T19:50:41Z</dcterms:created>
  <dcterms:modified xsi:type="dcterms:W3CDTF">2023-03-02T14:43:38Z</dcterms:modified>
</cp:coreProperties>
</file>